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0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68613-8FB8-8352-940D-AFB4177DBA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A517B4B-F7EF-5D34-7F28-31D7825A2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431ABA-FEB8-D6C3-CEA3-A894B87BE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596A03-3C1E-0544-30CB-552C21511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C84A8F-B1CB-508A-4AF2-1D42EB86C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4029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0533A3-DE24-9854-62A4-2105EC806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4C7D9A9-176D-9F80-71D9-4EDCFD5C0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C03616-16FF-E724-15E4-2CF88B2A8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0695F0-A415-F742-BA1B-8D45F1A3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74994C-AD61-54D5-B00F-FA15A08B7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49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C9359BC-FB5C-BB9B-23B3-03CC1DE032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3CD9AA-9CD7-0963-2BB5-781517504B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70F46F-6EF7-B264-AA14-D5571ED98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77CCD5-0339-ABE2-2CFE-C09392D48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D2D37-9DE1-B619-3B85-A0818599F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792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4095F5-4997-3F36-C3AC-6B87C7140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4C1097-E617-686E-802C-8F9E0C25B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E6B8F4-2F63-93A8-8FBA-EB7DF81CC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5D20DC-40FF-EFC2-D5AE-A9646FD09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520125-D22E-0A96-7382-D78A49732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4430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8B0789-36FB-54AD-F029-3185A3F2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529CBB9-129C-32A3-8A5A-EE969D048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6CAB27-E0FD-B73B-3ED7-D63D8D120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24389D-B38A-73D4-4F2F-009DD3043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53893D-73F1-2F73-3B1B-D43376B7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433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C395D4-2715-50E3-8604-708E8EE1C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BC2BB0-2D57-2B13-3BDE-6CAB002883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33146B-7661-70ED-B19F-F86825950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E35451-67F1-E61B-F89A-365200BE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75C4DC9-114C-099F-C2C3-53887F371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CFFDF0E-F028-4131-C2C3-BC96560FD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55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E36F43-470D-7B52-CEA3-729C8FF81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7EB9E9-D98F-B75A-76AD-53A420533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6BFC37D-6C0E-475A-288F-216211654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854D918-3A9D-D203-B88E-6D5377AF4F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987AE3E-7E13-0C0E-6734-7E1DAE80EC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C70B44A-DB97-294F-4150-394CC6FB5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046642A-28E7-8715-3D2F-6A09179C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B0B99D2-2656-C2F9-626A-7D5F8128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5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1BDE16-FA3E-9320-AC2E-F9E6F7A89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1B86BCA-8E0C-FEAC-1A11-7766A8001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B91595F-C12A-F2FA-8F79-32DC6BD00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03F15C2-35C2-6A47-3A24-3948C0EC8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660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3731A43-DF93-C9D4-0455-9A513EA9B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9D09F67-4D2B-3263-2E0F-CCB055A74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4E1BC1-A42E-9B10-26E0-3A548011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544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743255-5A95-D7B0-B391-28F55F2B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528314-382D-05C7-046B-D86D2DA3C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10F5965-3373-EAA3-1788-AFFA5640A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1A2240-37B8-DE81-1C25-50D47279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0CAACC-B4B3-3C0D-293C-F80564325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B4988C1-05AD-38D2-2B89-424ADCAA3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53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6C62D9-0DAA-DD4C-3366-8C7296D5A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E223849-C002-44B7-FFBF-0B0A41BD19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DF36E9F-1820-054C-BF3E-EC24B3DF4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70912E7-F302-295F-BD57-0C21870C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3A5CFB7-C92C-AEB6-0921-F0D6E751C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A79293-A21B-79DE-E0AC-134C71E6A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67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6C6923-E218-DC08-2EA2-83D59D2DC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DE6D5C0-464E-8DA2-C905-A9AE74CBE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B66CA5-E723-2FBE-8600-4EEF71260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61533-3D93-42D1-AC41-39FBC8590F11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796C52-99D4-16E9-8141-AA0F80401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054708-C113-6124-15D8-7D1BE40FB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B4823-0F06-48AC-B36E-7CC6B2FD5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355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404120B-5B2D-F738-8F74-3FC12D547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" y="0"/>
            <a:ext cx="12042648" cy="663577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4D9D553-95E1-9ABC-9428-B5B13368F1D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8334">
            <a:off x="9989437" y="843746"/>
            <a:ext cx="900305" cy="669458"/>
          </a:xfrm>
          <a:prstGeom prst="rect">
            <a:avLst/>
          </a:prstGeom>
          <a:noFill/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B5B417C0-E6CE-87DB-A7E7-746F7BCF2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636" y="4545761"/>
            <a:ext cx="2284971" cy="2167793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8BE21F6C-FA8A-BF33-8FEF-91192607E7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135" y="2253510"/>
            <a:ext cx="1333347" cy="1333347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9B564C1-2A72-9747-7A3F-A173A914CA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17" y="761314"/>
            <a:ext cx="3392077" cy="302493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A8FB2A58-A97B-7066-F3F7-0CA5D6B6AF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39" y="472942"/>
            <a:ext cx="2129433" cy="2041621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A3EAA5C8-85F7-A02D-3D7A-858E3FAB0D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74" y="-118181"/>
            <a:ext cx="2894076" cy="2167794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64AD9E8-4F77-2727-192B-C28B9B310AB6}"/>
              </a:ext>
            </a:extLst>
          </p:cNvPr>
          <p:cNvSpPr txBox="1"/>
          <p:nvPr/>
        </p:nvSpPr>
        <p:spPr>
          <a:xfrm>
            <a:off x="3168815" y="295755"/>
            <a:ext cx="1702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ライトアーム</a:t>
            </a:r>
          </a:p>
        </p:txBody>
      </p:sp>
      <p:cxnSp>
        <p:nvCxnSpPr>
          <p:cNvPr id="26" name="コネクタ: 曲線 25">
            <a:extLst>
              <a:ext uri="{FF2B5EF4-FFF2-40B4-BE49-F238E27FC236}">
                <a16:creationId xmlns:a16="http://schemas.microsoft.com/office/drawing/2014/main" id="{A2978AE4-45FA-8B94-BDBB-E3304F87B4ED}"/>
              </a:ext>
            </a:extLst>
          </p:cNvPr>
          <p:cNvCxnSpPr/>
          <p:nvPr/>
        </p:nvCxnSpPr>
        <p:spPr>
          <a:xfrm rot="5400000">
            <a:off x="5731105" y="1575391"/>
            <a:ext cx="4212000" cy="3755735"/>
          </a:xfrm>
          <a:prstGeom prst="curvedConnector3">
            <a:avLst/>
          </a:prstGeom>
          <a:ln w="8572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コネクタ: 曲線 27">
            <a:extLst>
              <a:ext uri="{FF2B5EF4-FFF2-40B4-BE49-F238E27FC236}">
                <a16:creationId xmlns:a16="http://schemas.microsoft.com/office/drawing/2014/main" id="{0EE814F0-8867-17CB-D520-B0828A940199}"/>
              </a:ext>
            </a:extLst>
          </p:cNvPr>
          <p:cNvCxnSpPr/>
          <p:nvPr/>
        </p:nvCxnSpPr>
        <p:spPr>
          <a:xfrm rot="16200000" flipV="1">
            <a:off x="1851393" y="2976004"/>
            <a:ext cx="2835710" cy="2738424"/>
          </a:xfrm>
          <a:prstGeom prst="curvedConnector3">
            <a:avLst/>
          </a:prstGeom>
          <a:ln w="984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5B8ABFD-0501-1E02-0520-527AF714E794}"/>
              </a:ext>
            </a:extLst>
          </p:cNvPr>
          <p:cNvSpPr txBox="1"/>
          <p:nvPr/>
        </p:nvSpPr>
        <p:spPr>
          <a:xfrm>
            <a:off x="10333999" y="121950"/>
            <a:ext cx="2343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AdLib WGL4 BT" panose="04040805040B02020603" pitchFamily="82" charset="0"/>
              </a:rPr>
              <a:t>START</a:t>
            </a:r>
            <a:endParaRPr kumimoji="1" lang="ja-JP" altLang="en-US" sz="3200" b="1" dirty="0">
              <a:latin typeface="AdLib WGL4 BT" panose="04040805040B02020603" pitchFamily="82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E2F8C93-0415-3B04-301E-C32BA9D59106}"/>
              </a:ext>
            </a:extLst>
          </p:cNvPr>
          <p:cNvSpPr txBox="1"/>
          <p:nvPr/>
        </p:nvSpPr>
        <p:spPr>
          <a:xfrm>
            <a:off x="74676" y="45397"/>
            <a:ext cx="1958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latin typeface="AdLib WGL4 BT" panose="04040805040B02020603" pitchFamily="82" charset="0"/>
              </a:rPr>
              <a:t>GOAL</a:t>
            </a:r>
            <a:r>
              <a:rPr lang="ja-JP" altLang="en-US" sz="3200" dirty="0">
                <a:latin typeface="AdLib WGL4 BT" panose="04040805040B02020603" pitchFamily="82" charset="0"/>
              </a:rPr>
              <a:t>✨</a:t>
            </a:r>
            <a:endParaRPr kumimoji="1" lang="ja-JP" altLang="en-US" sz="3200" dirty="0">
              <a:latin typeface="AdLib WGL4 BT" panose="04040805040B02020603" pitchFamily="82" charset="0"/>
            </a:endParaRPr>
          </a:p>
        </p:txBody>
      </p:sp>
      <p:sp>
        <p:nvSpPr>
          <p:cNvPr id="31" name="思考の吹き出し: 雲形 30">
            <a:extLst>
              <a:ext uri="{FF2B5EF4-FFF2-40B4-BE49-F238E27FC236}">
                <a16:creationId xmlns:a16="http://schemas.microsoft.com/office/drawing/2014/main" id="{686C2713-AD0A-EF35-EAA6-4BB0AD2F98FB}"/>
              </a:ext>
            </a:extLst>
          </p:cNvPr>
          <p:cNvSpPr/>
          <p:nvPr/>
        </p:nvSpPr>
        <p:spPr>
          <a:xfrm>
            <a:off x="6906136" y="4556104"/>
            <a:ext cx="1676400" cy="1090011"/>
          </a:xfrm>
          <a:prstGeom prst="cloudCallout">
            <a:avLst>
              <a:gd name="adj1" fmla="val -52083"/>
              <a:gd name="adj2" fmla="val 773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思考の吹き出し: 雲形 32">
            <a:extLst>
              <a:ext uri="{FF2B5EF4-FFF2-40B4-BE49-F238E27FC236}">
                <a16:creationId xmlns:a16="http://schemas.microsoft.com/office/drawing/2014/main" id="{665FDA74-A28E-125A-7B0D-508EF4EA1C51}"/>
              </a:ext>
            </a:extLst>
          </p:cNvPr>
          <p:cNvSpPr/>
          <p:nvPr/>
        </p:nvSpPr>
        <p:spPr>
          <a:xfrm>
            <a:off x="7618920" y="802253"/>
            <a:ext cx="1676400" cy="1090011"/>
          </a:xfrm>
          <a:prstGeom prst="cloudCallout">
            <a:avLst>
              <a:gd name="adj1" fmla="val 93940"/>
              <a:gd name="adj2" fmla="val -519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思考の吹き出し: 雲形 33">
            <a:extLst>
              <a:ext uri="{FF2B5EF4-FFF2-40B4-BE49-F238E27FC236}">
                <a16:creationId xmlns:a16="http://schemas.microsoft.com/office/drawing/2014/main" id="{8105500D-3751-3692-AF7B-2C6538DF4767}"/>
              </a:ext>
            </a:extLst>
          </p:cNvPr>
          <p:cNvSpPr/>
          <p:nvPr/>
        </p:nvSpPr>
        <p:spPr>
          <a:xfrm>
            <a:off x="869133" y="3598815"/>
            <a:ext cx="1676400" cy="1090011"/>
          </a:xfrm>
          <a:prstGeom prst="cloudCallout">
            <a:avLst>
              <a:gd name="adj1" fmla="val 50190"/>
              <a:gd name="adj2" fmla="val -1271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4D9C8FD-E96D-F193-9DD4-04E13087CF72}"/>
              </a:ext>
            </a:extLst>
          </p:cNvPr>
          <p:cNvSpPr txBox="1"/>
          <p:nvPr/>
        </p:nvSpPr>
        <p:spPr>
          <a:xfrm>
            <a:off x="7744335" y="1046890"/>
            <a:ext cx="2175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</a:t>
            </a:r>
            <a:r>
              <a:rPr kumimoji="1" lang="ja-JP" altLang="en-US" b="1" dirty="0"/>
              <a:t>期目</a:t>
            </a:r>
            <a:r>
              <a:rPr lang="en-US" altLang="ja-JP" b="1" dirty="0"/>
              <a:t>(2016</a:t>
            </a:r>
            <a:r>
              <a:rPr lang="ja-JP" altLang="en-US" b="1" dirty="0"/>
              <a:t>年</a:t>
            </a:r>
            <a:r>
              <a:rPr lang="en-US" altLang="ja-JP" b="1" dirty="0"/>
              <a:t>)</a:t>
            </a:r>
          </a:p>
          <a:p>
            <a:r>
              <a:rPr lang="en-US" altLang="ja-JP" b="1" dirty="0"/>
              <a:t>0</a:t>
            </a:r>
            <a:r>
              <a:rPr lang="ja-JP" altLang="en-US" b="1" dirty="0"/>
              <a:t>円</a:t>
            </a:r>
            <a:r>
              <a:rPr lang="en-US" altLang="ja-JP" b="1" dirty="0"/>
              <a:t>...</a:t>
            </a:r>
          </a:p>
          <a:p>
            <a:endParaRPr kumimoji="1" lang="ja-JP" altLang="en-US" dirty="0"/>
          </a:p>
        </p:txBody>
      </p:sp>
      <p:sp>
        <p:nvSpPr>
          <p:cNvPr id="36" name="思考の吹き出し: 雲形 35">
            <a:extLst>
              <a:ext uri="{FF2B5EF4-FFF2-40B4-BE49-F238E27FC236}">
                <a16:creationId xmlns:a16="http://schemas.microsoft.com/office/drawing/2014/main" id="{34530CB1-ED9C-1B88-B861-1BB0A2AAFDDF}"/>
              </a:ext>
            </a:extLst>
          </p:cNvPr>
          <p:cNvSpPr/>
          <p:nvPr/>
        </p:nvSpPr>
        <p:spPr>
          <a:xfrm>
            <a:off x="9081255" y="2772472"/>
            <a:ext cx="1676400" cy="1090011"/>
          </a:xfrm>
          <a:prstGeom prst="cloudCallout">
            <a:avLst>
              <a:gd name="adj1" fmla="val -113447"/>
              <a:gd name="adj2" fmla="val -1702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1E7779F-F7EE-7335-71D2-AE76E4A6D3CC}"/>
              </a:ext>
            </a:extLst>
          </p:cNvPr>
          <p:cNvSpPr txBox="1"/>
          <p:nvPr/>
        </p:nvSpPr>
        <p:spPr>
          <a:xfrm>
            <a:off x="9081255" y="3057334"/>
            <a:ext cx="2175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10</a:t>
            </a:r>
            <a:r>
              <a:rPr kumimoji="1" lang="ja-JP" altLang="en-US" b="1" dirty="0"/>
              <a:t>期目</a:t>
            </a:r>
            <a:r>
              <a:rPr lang="en-US" altLang="ja-JP" b="1" dirty="0"/>
              <a:t>(2025</a:t>
            </a:r>
            <a:r>
              <a:rPr lang="ja-JP" altLang="en-US" b="1" dirty="0"/>
              <a:t>年</a:t>
            </a:r>
            <a:r>
              <a:rPr lang="en-US" altLang="ja-JP" b="1" dirty="0"/>
              <a:t>)</a:t>
            </a:r>
          </a:p>
          <a:p>
            <a:r>
              <a:rPr lang="en-US" altLang="ja-JP" b="1" dirty="0"/>
              <a:t>30</a:t>
            </a:r>
            <a:r>
              <a:rPr lang="ja-JP" altLang="en-US" b="1" dirty="0"/>
              <a:t>億円</a:t>
            </a:r>
            <a:endParaRPr lang="en-US" altLang="ja-JP" b="1" dirty="0"/>
          </a:p>
          <a:p>
            <a:endParaRPr kumimoji="1" lang="ja-JP" altLang="en-US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5BE70C0-EA61-39EF-C133-D950EADCC875}"/>
              </a:ext>
            </a:extLst>
          </p:cNvPr>
          <p:cNvSpPr txBox="1"/>
          <p:nvPr/>
        </p:nvSpPr>
        <p:spPr>
          <a:xfrm>
            <a:off x="6851786" y="4798735"/>
            <a:ext cx="6381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15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期目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(2030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年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70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億円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199E2DF-6032-BB93-182D-16F81F483C61}"/>
              </a:ext>
            </a:extLst>
          </p:cNvPr>
          <p:cNvSpPr txBox="1"/>
          <p:nvPr/>
        </p:nvSpPr>
        <p:spPr>
          <a:xfrm>
            <a:off x="895567" y="3864032"/>
            <a:ext cx="66579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期目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(2035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年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100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億円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!!!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92F49676-F331-7105-D7A7-737B660612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396" y="2275510"/>
            <a:ext cx="1452687" cy="1650781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A7089C6E-2C35-F60B-C1DD-B05688273D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011" y="4976058"/>
            <a:ext cx="2210798" cy="1881942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77FDC7C-8F81-EA8E-21BF-506BCFBF62A6}"/>
              </a:ext>
            </a:extLst>
          </p:cNvPr>
          <p:cNvSpPr txBox="1"/>
          <p:nvPr/>
        </p:nvSpPr>
        <p:spPr>
          <a:xfrm>
            <a:off x="2967709" y="6547331"/>
            <a:ext cx="188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dLib WGL4 BT" panose="04040805040B02020603" pitchFamily="82" charset="0"/>
              </a:rPr>
              <a:t>100</a:t>
            </a:r>
            <a:r>
              <a:rPr kumimoji="1" lang="ja-JP" altLang="en-US" dirty="0">
                <a:latin typeface="AdLib WGL4 BT" panose="04040805040B02020603" pitchFamily="82" charset="0"/>
              </a:rPr>
              <a:t>人の仲間✨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ED46BF1D-C188-2F6F-4E7A-2E00D07906B1}"/>
              </a:ext>
            </a:extLst>
          </p:cNvPr>
          <p:cNvSpPr txBox="1"/>
          <p:nvPr/>
        </p:nvSpPr>
        <p:spPr>
          <a:xfrm>
            <a:off x="74676" y="2381049"/>
            <a:ext cx="1100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自社ビル</a:t>
            </a:r>
          </a:p>
        </p:txBody>
      </p:sp>
    </p:spTree>
    <p:extLst>
      <p:ext uri="{BB962C8B-B14F-4D97-AF65-F5344CB8AC3E}">
        <p14:creationId xmlns:p14="http://schemas.microsoft.com/office/powerpoint/2010/main" val="5880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48</Words>
  <Application>Microsoft Office PowerPoint</Application>
  <PresentationFormat>ワイド画面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HGP創英角ﾎﾟｯﾌﾟ体</vt:lpstr>
      <vt:lpstr>游ゴシック</vt:lpstr>
      <vt:lpstr>游ゴシック Light</vt:lpstr>
      <vt:lpstr>AdLib WGL4 BT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urushiyama.naomi@rightarm.co.jp</dc:creator>
  <cp:lastModifiedBy>urushiyama.naomi@rightarm.co.jp</cp:lastModifiedBy>
  <cp:revision>8</cp:revision>
  <dcterms:created xsi:type="dcterms:W3CDTF">2022-05-12T03:13:28Z</dcterms:created>
  <dcterms:modified xsi:type="dcterms:W3CDTF">2022-05-25T06:35:14Z</dcterms:modified>
</cp:coreProperties>
</file>