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49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674797F-3CCC-7CD8-761A-8047BDBE75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6761A01-F897-4FFC-E200-785A0AA0C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0F5C01E-4E11-3829-EC60-474A6ED39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C1767F6-FA20-0874-0C29-D96DCA9B4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16B6932-CF4A-1C6D-F804-B4E537D80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710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CB323A9-063A-B70E-11BA-2EE52FE8C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2FC8265-56BC-4A85-577E-6F2A28CD0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22B8CC1-E2DE-9809-8C15-7F4E1292F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711EE225-89CD-7B82-B547-94AF1277C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0A7D8EC-E584-1EF3-9C79-EEC6AF0EB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7314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F570AC5-98D0-336B-2FF5-1CB695242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21A6D4A-ABA1-4BFD-0FBC-D4C1F878EE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43E2A5C3-5DB1-58A8-8C88-72801894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7ED7C9D-C4BC-C6B2-48A2-3CB4384D5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02D17EE-2332-F728-8B03-608E6C331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0087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1B1080A-E982-6E65-C724-7CBBA905A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8F51930-4661-D321-5116-1C5E3012A2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38D0092-D892-5F01-EF53-0AC3AAC94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BA6E808-8566-7F8E-FBB9-D95B2387C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8A68E49-4049-A63C-F385-C1A85B23A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319D429-F2C9-435D-12CD-0469497EB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574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8817A50-287D-268D-F61A-84EC8B441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28CB5F7-D846-AC40-20B3-063D7FCDB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429815D-DAAF-2016-BD46-35F7668BE9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80DB972A-71A1-400E-94A1-230435732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2C185A99-7441-F3F6-5600-E7ACA7D463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80E62932-B260-E4CC-5B05-9B91C5B07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C4C4B9F5-527A-1F81-0C9B-033FBE624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7016BD40-F9B2-112E-06CD-EAA7F0AEA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4022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5815EAF-DD91-67E9-9635-CD9C4D2F7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5E46890-CDBF-1662-04E1-14B9792B1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C12C6BC8-6980-23B0-587E-C1C732F93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0EAB86E-D1BF-D170-A7EB-22FD6C474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0972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FA05AA3-8938-D089-7AC6-EA5025852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27F6CB00-C53E-17A9-950B-3B5860C8B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4EC19AA9-4114-2BA9-3881-7146AD2F9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6945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DF5828B-72A0-5EAB-22A9-165DFA9B7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10807F2-53FB-58FE-7784-45C802800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780168A-1292-E09D-5290-C492404D0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FB84DB6-7F0B-2889-9F30-A47F35EDF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6D284A3-7B1D-38A4-EB8C-A0F0F144D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2AD7EC8A-26D0-7C35-2A36-A47C4C2E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970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8818154-B2B3-833F-83CC-2B5D38561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827969BF-E969-4B37-E894-D9FC205FF4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E284B59-EC43-C695-2978-81A857543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0FDAC26B-411C-CF71-D4F6-FC8D80205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DD1D625-B430-3C92-9581-229A052EC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E2F6838-0160-32DE-A766-762197D4D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96962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AC485E3-814D-D4C1-8748-B0C39A1B3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9F4C714F-027F-FA1F-8D24-BCB6E1440D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9D1FFCC-D25A-019B-C075-6FC3F4E66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9FF057D-3CBB-7514-96E3-B0C73BC38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E852CB1-6FFD-8024-3960-C1D7B9221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1092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5C9F20CA-EB24-5C80-7B16-C1FB3C7BA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3C33EBE-F8C6-C398-DC40-726C9FD383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6F3801C-CB12-A361-9CB5-A21AE2220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AF0E3C5-42F9-9E9B-C606-D9233EA58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C6F37F7-830D-3651-EF5D-5F8969842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967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C2771457-3B7C-9B36-492B-7BB7BCA3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412CC06-1C89-F878-E751-FC2477F31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A8836F8-1766-5747-DE70-F04A4F054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32E97-633B-4F11-A6C0-B4CDB732C136}" type="datetimeFigureOut">
              <a:rPr kumimoji="1" lang="ja-JP" altLang="en-US" smtClean="0"/>
              <a:t>2022/7/20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5C5DA71-16E1-FDF1-152E-972C9EBC5A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62EC5E9-6146-98A9-3A73-38C0760D13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B41FC-3758-4E88-8765-BEA46DB7748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719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5A2762B6-48E6-22D8-ADE7-9173DBD6CFAB}"/>
              </a:ext>
            </a:extLst>
          </p:cNvPr>
          <p:cNvSpPr txBox="1"/>
          <p:nvPr/>
        </p:nvSpPr>
        <p:spPr>
          <a:xfrm>
            <a:off x="2505075" y="4640195"/>
            <a:ext cx="6647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chemeClr val="bg1"/>
                </a:solidFill>
              </a:rPr>
              <a:t>この度は雀荘たかちゃんへのご来店誠にありがとうございます</a:t>
            </a:r>
          </a:p>
        </p:txBody>
      </p:sp>
      <p:pic>
        <p:nvPicPr>
          <p:cNvPr id="3" name="図 2" descr="アイコン&#10;&#10;自動的に生成された説明">
            <a:extLst>
              <a:ext uri="{FF2B5EF4-FFF2-40B4-BE49-F238E27FC236}">
                <a16:creationId xmlns:a16="http://schemas.microsoft.com/office/drawing/2014/main" id="{7785A446-DE19-C3C5-0566-251A306F5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24" y="2590850"/>
            <a:ext cx="4055952" cy="4042089"/>
          </a:xfrm>
          <a:prstGeom prst="rect">
            <a:avLst/>
          </a:prstGeom>
        </p:spPr>
      </p:pic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C22F6080-C62C-BB9A-3B7F-82E1EC28900F}"/>
              </a:ext>
            </a:extLst>
          </p:cNvPr>
          <p:cNvSpPr/>
          <p:nvPr/>
        </p:nvSpPr>
        <p:spPr>
          <a:xfrm>
            <a:off x="2845806" y="206256"/>
            <a:ext cx="6500388" cy="224525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9600" b="1" dirty="0">
                <a:solidFill>
                  <a:srgbClr val="FF0000"/>
                </a:solidFill>
              </a:rPr>
              <a:t>住宅ローン</a:t>
            </a:r>
          </a:p>
        </p:txBody>
      </p:sp>
    </p:spTree>
    <p:extLst>
      <p:ext uri="{BB962C8B-B14F-4D97-AF65-F5344CB8AC3E}">
        <p14:creationId xmlns:p14="http://schemas.microsoft.com/office/powerpoint/2010/main" val="3002139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5A2762B6-48E6-22D8-ADE7-9173DBD6CFAB}"/>
              </a:ext>
            </a:extLst>
          </p:cNvPr>
          <p:cNvSpPr txBox="1"/>
          <p:nvPr/>
        </p:nvSpPr>
        <p:spPr>
          <a:xfrm>
            <a:off x="2505075" y="4640195"/>
            <a:ext cx="6647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chemeClr val="bg1"/>
                </a:solidFill>
              </a:rPr>
              <a:t>この度は雀荘たかちゃんへのご来店誠にありがとうございます</a:t>
            </a:r>
          </a:p>
        </p:txBody>
      </p:sp>
      <p:pic>
        <p:nvPicPr>
          <p:cNvPr id="3" name="図 2" descr="アイコン&#10;&#10;自動的に生成された説明">
            <a:extLst>
              <a:ext uri="{FF2B5EF4-FFF2-40B4-BE49-F238E27FC236}">
                <a16:creationId xmlns:a16="http://schemas.microsoft.com/office/drawing/2014/main" id="{7785A446-DE19-C3C5-0566-251A306F5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024" y="2590850"/>
            <a:ext cx="4055952" cy="4042089"/>
          </a:xfrm>
          <a:prstGeom prst="rect">
            <a:avLst/>
          </a:prstGeom>
        </p:spPr>
      </p:pic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C22F6080-C62C-BB9A-3B7F-82E1EC28900F}"/>
              </a:ext>
            </a:extLst>
          </p:cNvPr>
          <p:cNvSpPr/>
          <p:nvPr/>
        </p:nvSpPr>
        <p:spPr>
          <a:xfrm>
            <a:off x="2959017" y="2217805"/>
            <a:ext cx="6500388" cy="224525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9600" b="1" dirty="0">
                <a:solidFill>
                  <a:srgbClr val="FF0000"/>
                </a:solidFill>
              </a:rPr>
              <a:t>住宅ローン</a:t>
            </a:r>
          </a:p>
        </p:txBody>
      </p:sp>
      <p:cxnSp>
        <p:nvCxnSpPr>
          <p:cNvPr id="5" name="直線矢印コネクタ 4">
            <a:extLst>
              <a:ext uri="{FF2B5EF4-FFF2-40B4-BE49-F238E27FC236}">
                <a16:creationId xmlns:a16="http://schemas.microsoft.com/office/drawing/2014/main" id="{270D686E-5D18-ABFC-19A0-07007FE6B4C7}"/>
              </a:ext>
            </a:extLst>
          </p:cNvPr>
          <p:cNvCxnSpPr/>
          <p:nvPr/>
        </p:nvCxnSpPr>
        <p:spPr>
          <a:xfrm>
            <a:off x="1384663" y="3701143"/>
            <a:ext cx="2978331" cy="17155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8C0CAF19-2CFC-BED1-047A-7277F7EC9954}"/>
              </a:ext>
            </a:extLst>
          </p:cNvPr>
          <p:cNvSpPr txBox="1"/>
          <p:nvPr/>
        </p:nvSpPr>
        <p:spPr>
          <a:xfrm>
            <a:off x="315128" y="3429000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つぶされているイメージ</a:t>
            </a:r>
          </a:p>
        </p:txBody>
      </p:sp>
      <p:cxnSp>
        <p:nvCxnSpPr>
          <p:cNvPr id="8" name="直線矢印コネクタ 7">
            <a:extLst>
              <a:ext uri="{FF2B5EF4-FFF2-40B4-BE49-F238E27FC236}">
                <a16:creationId xmlns:a16="http://schemas.microsoft.com/office/drawing/2014/main" id="{11EC1463-79D0-3F7F-6056-D039D446BE0E}"/>
              </a:ext>
            </a:extLst>
          </p:cNvPr>
          <p:cNvCxnSpPr/>
          <p:nvPr/>
        </p:nvCxnSpPr>
        <p:spPr>
          <a:xfrm>
            <a:off x="775063" y="1593669"/>
            <a:ext cx="1863634" cy="8098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EB2F2B88-4298-9FFD-DE7E-FF55E9406606}"/>
              </a:ext>
            </a:extLst>
          </p:cNvPr>
          <p:cNvSpPr txBox="1"/>
          <p:nvPr/>
        </p:nvSpPr>
        <p:spPr>
          <a:xfrm>
            <a:off x="136547" y="1450095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重りが落ちてくるイメージ</a:t>
            </a:r>
            <a:endParaRPr kumimoji="1" lang="ja-JP" altLang="en-US" dirty="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E58F56B-11A5-80B5-F129-5FC5CB8225BF}"/>
              </a:ext>
            </a:extLst>
          </p:cNvPr>
          <p:cNvSpPr txBox="1"/>
          <p:nvPr/>
        </p:nvSpPr>
        <p:spPr>
          <a:xfrm>
            <a:off x="1489611" y="679917"/>
            <a:ext cx="92127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住宅ローンの返済でお困りですか？</a:t>
            </a:r>
          </a:p>
        </p:txBody>
      </p:sp>
    </p:spTree>
    <p:extLst>
      <p:ext uri="{BB962C8B-B14F-4D97-AF65-F5344CB8AC3E}">
        <p14:creationId xmlns:p14="http://schemas.microsoft.com/office/powerpoint/2010/main" val="1893281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4702</TotalTime>
  <Words>47</Words>
  <Application>Microsoft Office PowerPoint</Application>
  <PresentationFormat>ワイド画面</PresentationFormat>
  <Paragraphs>7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7" baseType="lpstr">
      <vt:lpstr>メイリオ</vt:lpstr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柏井 貴志</dc:creator>
  <cp:lastModifiedBy>柏井 貴志</cp:lastModifiedBy>
  <cp:revision>3</cp:revision>
  <dcterms:created xsi:type="dcterms:W3CDTF">2022-07-09T08:56:04Z</dcterms:created>
  <dcterms:modified xsi:type="dcterms:W3CDTF">2022-07-20T12:54:42Z</dcterms:modified>
</cp:coreProperties>
</file>