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63" r:id="rId2"/>
    <p:sldId id="270" r:id="rId3"/>
    <p:sldId id="267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>
        <p:scale>
          <a:sx n="73" d="100"/>
          <a:sy n="73" d="100"/>
        </p:scale>
        <p:origin x="1650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岸根 幸史" userId="9da0b7e27a02d218" providerId="LiveId" clId="{08FDFC09-C45D-4549-B895-0CB5AD4E9382}"/>
    <pc:docChg chg="undo custSel addSld delSld modSld sldOrd">
      <pc:chgData name="岸根 幸史" userId="9da0b7e27a02d218" providerId="LiveId" clId="{08FDFC09-C45D-4549-B895-0CB5AD4E9382}" dt="2023-06-15T03:48:30.304" v="2789" actId="47"/>
      <pc:docMkLst>
        <pc:docMk/>
      </pc:docMkLst>
      <pc:sldChg chg="addSp delSp modSp del mod">
        <pc:chgData name="岸根 幸史" userId="9da0b7e27a02d218" providerId="LiveId" clId="{08FDFC09-C45D-4549-B895-0CB5AD4E9382}" dt="2023-06-14T08:47:08.440" v="125" actId="47"/>
        <pc:sldMkLst>
          <pc:docMk/>
          <pc:sldMk cId="2780590789" sldId="256"/>
        </pc:sldMkLst>
        <pc:picChg chg="add del mod modCrop">
          <ac:chgData name="岸根 幸史" userId="9da0b7e27a02d218" providerId="LiveId" clId="{08FDFC09-C45D-4549-B895-0CB5AD4E9382}" dt="2023-06-14T08:46:06.308" v="115" actId="21"/>
          <ac:picMkLst>
            <pc:docMk/>
            <pc:sldMk cId="2780590789" sldId="256"/>
            <ac:picMk id="5" creationId="{53BE15D6-0BE0-FF07-4716-AFC675A6F04B}"/>
          </ac:picMkLst>
        </pc:picChg>
        <pc:picChg chg="add del mod modCrop">
          <ac:chgData name="岸根 幸史" userId="9da0b7e27a02d218" providerId="LiveId" clId="{08FDFC09-C45D-4549-B895-0CB5AD4E9382}" dt="2023-06-14T08:46:51.283" v="122" actId="21"/>
          <ac:picMkLst>
            <pc:docMk/>
            <pc:sldMk cId="2780590789" sldId="256"/>
            <ac:picMk id="6" creationId="{FD999B87-7FDB-CF12-20A0-E91C9114B05E}"/>
          </ac:picMkLst>
        </pc:picChg>
      </pc:sldChg>
      <pc:sldChg chg="addSp delSp modSp new add del mod">
        <pc:chgData name="岸根 幸史" userId="9da0b7e27a02d218" providerId="LiveId" clId="{08FDFC09-C45D-4549-B895-0CB5AD4E9382}" dt="2023-06-15T03:48:12.141" v="2787" actId="47"/>
        <pc:sldMkLst>
          <pc:docMk/>
          <pc:sldMk cId="858020502" sldId="257"/>
        </pc:sldMkLst>
        <pc:spChg chg="del">
          <ac:chgData name="岸根 幸史" userId="9da0b7e27a02d218" providerId="LiveId" clId="{08FDFC09-C45D-4549-B895-0CB5AD4E9382}" dt="2023-06-14T08:38:08.070" v="6" actId="478"/>
          <ac:spMkLst>
            <pc:docMk/>
            <pc:sldMk cId="858020502" sldId="257"/>
            <ac:spMk id="2" creationId="{959C29A9-0D1C-CAE2-ECF5-E99D01720622}"/>
          </ac:spMkLst>
        </pc:spChg>
        <pc:spChg chg="del">
          <ac:chgData name="岸根 幸史" userId="9da0b7e27a02d218" providerId="LiveId" clId="{08FDFC09-C45D-4549-B895-0CB5AD4E9382}" dt="2023-06-14T08:38:08.070" v="6" actId="478"/>
          <ac:spMkLst>
            <pc:docMk/>
            <pc:sldMk cId="858020502" sldId="257"/>
            <ac:spMk id="3" creationId="{E17C394B-2BF6-CD12-7B04-5C1E656398DB}"/>
          </ac:spMkLst>
        </pc:spChg>
        <pc:spChg chg="add mod">
          <ac:chgData name="岸根 幸史" userId="9da0b7e27a02d218" providerId="LiveId" clId="{08FDFC09-C45D-4549-B895-0CB5AD4E9382}" dt="2023-06-14T08:43:53.217" v="101"/>
          <ac:spMkLst>
            <pc:docMk/>
            <pc:sldMk cId="858020502" sldId="257"/>
            <ac:spMk id="6" creationId="{5D8CB55E-091E-8E8D-4E77-649C1017B6FE}"/>
          </ac:spMkLst>
        </pc:spChg>
        <pc:picChg chg="add mod">
          <ac:chgData name="岸根 幸史" userId="9da0b7e27a02d218" providerId="LiveId" clId="{08FDFC09-C45D-4549-B895-0CB5AD4E9382}" dt="2023-06-14T08:43:57.732" v="103" actId="1076"/>
          <ac:picMkLst>
            <pc:docMk/>
            <pc:sldMk cId="858020502" sldId="257"/>
            <ac:picMk id="5" creationId="{865AA74C-EF71-14E2-DF19-99BAFF1D32C2}"/>
          </ac:picMkLst>
        </pc:picChg>
      </pc:sldChg>
      <pc:sldChg chg="modSp add del mod">
        <pc:chgData name="岸根 幸史" userId="9da0b7e27a02d218" providerId="LiveId" clId="{08FDFC09-C45D-4549-B895-0CB5AD4E9382}" dt="2023-06-14T09:10:16.150" v="378" actId="47"/>
        <pc:sldMkLst>
          <pc:docMk/>
          <pc:sldMk cId="1552741271" sldId="258"/>
        </pc:sldMkLst>
        <pc:picChg chg="mod modCrop">
          <ac:chgData name="岸根 幸史" userId="9da0b7e27a02d218" providerId="LiveId" clId="{08FDFC09-C45D-4549-B895-0CB5AD4E9382}" dt="2023-06-14T09:09:04.456" v="360" actId="732"/>
          <ac:picMkLst>
            <pc:docMk/>
            <pc:sldMk cId="1552741271" sldId="258"/>
            <ac:picMk id="5" creationId="{7D601DEE-26B3-D193-6232-79678638C49A}"/>
          </ac:picMkLst>
        </pc:picChg>
      </pc:sldChg>
      <pc:sldChg chg="addSp delSp modSp add del mod">
        <pc:chgData name="岸根 幸史" userId="9da0b7e27a02d218" providerId="LiveId" clId="{08FDFC09-C45D-4549-B895-0CB5AD4E9382}" dt="2023-06-14T09:08:38.323" v="355" actId="2696"/>
        <pc:sldMkLst>
          <pc:docMk/>
          <pc:sldMk cId="1600748443" sldId="258"/>
        </pc:sldMkLst>
        <pc:spChg chg="del">
          <ac:chgData name="岸根 幸史" userId="9da0b7e27a02d218" providerId="LiveId" clId="{08FDFC09-C45D-4549-B895-0CB5AD4E9382}" dt="2023-06-14T08:38:03.579" v="5" actId="478"/>
          <ac:spMkLst>
            <pc:docMk/>
            <pc:sldMk cId="1600748443" sldId="258"/>
            <ac:spMk id="2" creationId="{959C29A9-0D1C-CAE2-ECF5-E99D01720622}"/>
          </ac:spMkLst>
        </pc:spChg>
        <pc:spChg chg="del">
          <ac:chgData name="岸根 幸史" userId="9da0b7e27a02d218" providerId="LiveId" clId="{08FDFC09-C45D-4549-B895-0CB5AD4E9382}" dt="2023-06-14T08:38:03.579" v="5" actId="478"/>
          <ac:spMkLst>
            <pc:docMk/>
            <pc:sldMk cId="1600748443" sldId="258"/>
            <ac:spMk id="3" creationId="{E17C394B-2BF6-CD12-7B04-5C1E656398DB}"/>
          </ac:spMkLst>
        </pc:spChg>
        <pc:picChg chg="add mod">
          <ac:chgData name="岸根 幸史" userId="9da0b7e27a02d218" providerId="LiveId" clId="{08FDFC09-C45D-4549-B895-0CB5AD4E9382}" dt="2023-06-14T08:38:57.754" v="12" actId="14100"/>
          <ac:picMkLst>
            <pc:docMk/>
            <pc:sldMk cId="1600748443" sldId="258"/>
            <ac:picMk id="5" creationId="{7D601DEE-26B3-D193-6232-79678638C49A}"/>
          </ac:picMkLst>
        </pc:picChg>
      </pc:sldChg>
      <pc:sldChg chg="addSp delSp modSp new del mod">
        <pc:chgData name="岸根 幸史" userId="9da0b7e27a02d218" providerId="LiveId" clId="{08FDFC09-C45D-4549-B895-0CB5AD4E9382}" dt="2023-06-15T03:48:13.941" v="2788" actId="47"/>
        <pc:sldMkLst>
          <pc:docMk/>
          <pc:sldMk cId="1358633504" sldId="259"/>
        </pc:sldMkLst>
        <pc:spChg chg="del">
          <ac:chgData name="岸根 幸史" userId="9da0b7e27a02d218" providerId="LiveId" clId="{08FDFC09-C45D-4549-B895-0CB5AD4E9382}" dt="2023-06-14T08:39:16.849" v="16" actId="478"/>
          <ac:spMkLst>
            <pc:docMk/>
            <pc:sldMk cId="1358633504" sldId="259"/>
            <ac:spMk id="2" creationId="{9E3A9410-4E44-6DBC-DB9C-5320F4C49236}"/>
          </ac:spMkLst>
        </pc:spChg>
        <pc:spChg chg="del">
          <ac:chgData name="岸根 幸史" userId="9da0b7e27a02d218" providerId="LiveId" clId="{08FDFC09-C45D-4549-B895-0CB5AD4E9382}" dt="2023-06-14T08:39:16.849" v="16" actId="478"/>
          <ac:spMkLst>
            <pc:docMk/>
            <pc:sldMk cId="1358633504" sldId="259"/>
            <ac:spMk id="3" creationId="{9D10CB7F-ED3B-88DE-5F1F-305ABAA8B41D}"/>
          </ac:spMkLst>
        </pc:spChg>
        <pc:picChg chg="add del mod">
          <ac:chgData name="岸根 幸史" userId="9da0b7e27a02d218" providerId="LiveId" clId="{08FDFC09-C45D-4549-B895-0CB5AD4E9382}" dt="2023-06-14T09:02:53.468" v="317" actId="478"/>
          <ac:picMkLst>
            <pc:docMk/>
            <pc:sldMk cId="1358633504" sldId="259"/>
            <ac:picMk id="5" creationId="{EAB9482D-AEE4-1B27-A31F-75303D68C81F}"/>
          </ac:picMkLst>
        </pc:picChg>
        <pc:picChg chg="add mod">
          <ac:chgData name="岸根 幸史" userId="9da0b7e27a02d218" providerId="LiveId" clId="{08FDFC09-C45D-4549-B895-0CB5AD4E9382}" dt="2023-06-14T09:02:54.328" v="318"/>
          <ac:picMkLst>
            <pc:docMk/>
            <pc:sldMk cId="1358633504" sldId="259"/>
            <ac:picMk id="6" creationId="{7D48AE56-AD19-E22F-7A9E-15231C52C725}"/>
          </ac:picMkLst>
        </pc:picChg>
      </pc:sldChg>
      <pc:sldChg chg="addSp delSp modSp new del mod ord">
        <pc:chgData name="岸根 幸史" userId="9da0b7e27a02d218" providerId="LiveId" clId="{08FDFC09-C45D-4549-B895-0CB5AD4E9382}" dt="2023-06-15T03:48:07.888" v="2785" actId="47"/>
        <pc:sldMkLst>
          <pc:docMk/>
          <pc:sldMk cId="267190036" sldId="260"/>
        </pc:sldMkLst>
        <pc:spChg chg="del">
          <ac:chgData name="岸根 幸史" userId="9da0b7e27a02d218" providerId="LiveId" clId="{08FDFC09-C45D-4549-B895-0CB5AD4E9382}" dt="2023-06-14T08:39:12.922" v="15" actId="478"/>
          <ac:spMkLst>
            <pc:docMk/>
            <pc:sldMk cId="267190036" sldId="260"/>
            <ac:spMk id="2" creationId="{866EEFA7-774F-CE4C-9FD0-AC7BED5B1C6B}"/>
          </ac:spMkLst>
        </pc:spChg>
        <pc:spChg chg="del">
          <ac:chgData name="岸根 幸史" userId="9da0b7e27a02d218" providerId="LiveId" clId="{08FDFC09-C45D-4549-B895-0CB5AD4E9382}" dt="2023-06-14T08:39:12.922" v="15" actId="478"/>
          <ac:spMkLst>
            <pc:docMk/>
            <pc:sldMk cId="267190036" sldId="260"/>
            <ac:spMk id="3" creationId="{4B4365D0-79C6-62E9-18F1-6E20FCA0B337}"/>
          </ac:spMkLst>
        </pc:spChg>
        <pc:picChg chg="add mod modCrop">
          <ac:chgData name="岸根 幸史" userId="9da0b7e27a02d218" providerId="LiveId" clId="{08FDFC09-C45D-4549-B895-0CB5AD4E9382}" dt="2023-06-14T09:07:16.226" v="346" actId="732"/>
          <ac:picMkLst>
            <pc:docMk/>
            <pc:sldMk cId="267190036" sldId="260"/>
            <ac:picMk id="5" creationId="{053B93FF-BB9F-94FD-3202-01076216B409}"/>
          </ac:picMkLst>
        </pc:picChg>
      </pc:sldChg>
      <pc:sldChg chg="addSp delSp modSp new del mod ord">
        <pc:chgData name="岸根 幸史" userId="9da0b7e27a02d218" providerId="LiveId" clId="{08FDFC09-C45D-4549-B895-0CB5AD4E9382}" dt="2023-06-14T09:08:50.635" v="358" actId="47"/>
        <pc:sldMkLst>
          <pc:docMk/>
          <pc:sldMk cId="2871053739" sldId="261"/>
        </pc:sldMkLst>
        <pc:spChg chg="del">
          <ac:chgData name="岸根 幸史" userId="9da0b7e27a02d218" providerId="LiveId" clId="{08FDFC09-C45D-4549-B895-0CB5AD4E9382}" dt="2023-06-14T08:42:32.592" v="88" actId="478"/>
          <ac:spMkLst>
            <pc:docMk/>
            <pc:sldMk cId="2871053739" sldId="261"/>
            <ac:spMk id="2" creationId="{F5D4966C-F5BD-DA1C-8306-8C95AA65AD4E}"/>
          </ac:spMkLst>
        </pc:spChg>
        <pc:spChg chg="del">
          <ac:chgData name="岸根 幸史" userId="9da0b7e27a02d218" providerId="LiveId" clId="{08FDFC09-C45D-4549-B895-0CB5AD4E9382}" dt="2023-06-14T08:42:32.592" v="88" actId="478"/>
          <ac:spMkLst>
            <pc:docMk/>
            <pc:sldMk cId="2871053739" sldId="261"/>
            <ac:spMk id="3" creationId="{99D28AF0-0B93-C2D3-258C-E83244BDB652}"/>
          </ac:spMkLst>
        </pc:spChg>
        <pc:spChg chg="add del mod">
          <ac:chgData name="岸根 幸史" userId="9da0b7e27a02d218" providerId="LiveId" clId="{08FDFC09-C45D-4549-B895-0CB5AD4E9382}" dt="2023-06-14T09:04:52.404" v="321" actId="478"/>
          <ac:spMkLst>
            <pc:docMk/>
            <pc:sldMk cId="2871053739" sldId="261"/>
            <ac:spMk id="4" creationId="{8CD35D6D-97C0-5501-F4D6-6BFAC85575D3}"/>
          </ac:spMkLst>
        </pc:spChg>
        <pc:spChg chg="add del mod">
          <ac:chgData name="岸根 幸史" userId="9da0b7e27a02d218" providerId="LiveId" clId="{08FDFC09-C45D-4549-B895-0CB5AD4E9382}" dt="2023-06-14T09:04:56.672" v="323" actId="478"/>
          <ac:spMkLst>
            <pc:docMk/>
            <pc:sldMk cId="2871053739" sldId="261"/>
            <ac:spMk id="6" creationId="{73851856-23F7-A2A7-BE08-3B8CD3C0A66C}"/>
          </ac:spMkLst>
        </pc:spChg>
      </pc:sldChg>
      <pc:sldChg chg="delSp modSp new del mod">
        <pc:chgData name="岸根 幸史" userId="9da0b7e27a02d218" providerId="LiveId" clId="{08FDFC09-C45D-4549-B895-0CB5AD4E9382}" dt="2023-06-14T08:45:14.151" v="111" actId="47"/>
        <pc:sldMkLst>
          <pc:docMk/>
          <pc:sldMk cId="3773403156" sldId="262"/>
        </pc:sldMkLst>
        <pc:spChg chg="mod">
          <ac:chgData name="岸根 幸史" userId="9da0b7e27a02d218" providerId="LiveId" clId="{08FDFC09-C45D-4549-B895-0CB5AD4E9382}" dt="2023-06-14T08:42:21.280" v="86" actId="1076"/>
          <ac:spMkLst>
            <pc:docMk/>
            <pc:sldMk cId="3773403156" sldId="262"/>
            <ac:spMk id="2" creationId="{0C130867-2EB9-77DA-A98A-FE59F94A816E}"/>
          </ac:spMkLst>
        </pc:spChg>
        <pc:spChg chg="del">
          <ac:chgData name="岸根 幸史" userId="9da0b7e27a02d218" providerId="LiveId" clId="{08FDFC09-C45D-4549-B895-0CB5AD4E9382}" dt="2023-06-14T08:42:25.129" v="87" actId="478"/>
          <ac:spMkLst>
            <pc:docMk/>
            <pc:sldMk cId="3773403156" sldId="262"/>
            <ac:spMk id="3" creationId="{0527DE6B-D633-F248-1370-F23A29D5455A}"/>
          </ac:spMkLst>
        </pc:spChg>
      </pc:sldChg>
      <pc:sldChg chg="addSp delSp modSp add mod ord">
        <pc:chgData name="岸根 幸史" userId="9da0b7e27a02d218" providerId="LiveId" clId="{08FDFC09-C45D-4549-B895-0CB5AD4E9382}" dt="2023-06-15T03:47:56.765" v="2784"/>
        <pc:sldMkLst>
          <pc:docMk/>
          <pc:sldMk cId="3796926103" sldId="263"/>
        </pc:sldMkLst>
        <pc:spChg chg="mod">
          <ac:chgData name="岸根 幸史" userId="9da0b7e27a02d218" providerId="LiveId" clId="{08FDFC09-C45D-4549-B895-0CB5AD4E9382}" dt="2023-06-15T03:11:49.104" v="1183" actId="1036"/>
          <ac:spMkLst>
            <pc:docMk/>
            <pc:sldMk cId="3796926103" sldId="263"/>
            <ac:spMk id="6" creationId="{5D8CB55E-091E-8E8D-4E77-649C1017B6FE}"/>
          </ac:spMkLst>
        </pc:spChg>
        <pc:spChg chg="add del">
          <ac:chgData name="岸根 幸史" userId="9da0b7e27a02d218" providerId="LiveId" clId="{08FDFC09-C45D-4549-B895-0CB5AD4E9382}" dt="2023-06-14T08:51:36.190" v="154" actId="22"/>
          <ac:spMkLst>
            <pc:docMk/>
            <pc:sldMk cId="3796926103" sldId="263"/>
            <ac:spMk id="8" creationId="{1EB95663-5016-2F7E-DA5E-CCB0FD269A05}"/>
          </ac:spMkLst>
        </pc:spChg>
        <pc:spChg chg="add del">
          <ac:chgData name="岸根 幸史" userId="9da0b7e27a02d218" providerId="LiveId" clId="{08FDFC09-C45D-4549-B895-0CB5AD4E9382}" dt="2023-06-14T08:52:16.077" v="158" actId="22"/>
          <ac:spMkLst>
            <pc:docMk/>
            <pc:sldMk cId="3796926103" sldId="263"/>
            <ac:spMk id="10" creationId="{20E85EE8-6CEC-969E-68B8-5B9E32206CAA}"/>
          </ac:spMkLst>
        </pc:spChg>
        <pc:spChg chg="add del">
          <ac:chgData name="岸根 幸史" userId="9da0b7e27a02d218" providerId="LiveId" clId="{08FDFC09-C45D-4549-B895-0CB5AD4E9382}" dt="2023-06-14T08:57:18.596" v="184" actId="11529"/>
          <ac:spMkLst>
            <pc:docMk/>
            <pc:sldMk cId="3796926103" sldId="263"/>
            <ac:spMk id="12" creationId="{C7524746-DBC4-62FD-7A4F-4E3952376154}"/>
          </ac:spMkLst>
        </pc:spChg>
        <pc:spChg chg="add mod">
          <ac:chgData name="岸根 幸史" userId="9da0b7e27a02d218" providerId="LiveId" clId="{08FDFC09-C45D-4549-B895-0CB5AD4E9382}" dt="2023-06-15T03:11:49.104" v="1183" actId="1036"/>
          <ac:spMkLst>
            <pc:docMk/>
            <pc:sldMk cId="3796926103" sldId="263"/>
            <ac:spMk id="13" creationId="{F4193F19-E5E2-54C3-4B26-E262DF6AD674}"/>
          </ac:spMkLst>
        </pc:spChg>
        <pc:spChg chg="add mod">
          <ac:chgData name="岸根 幸史" userId="9da0b7e27a02d218" providerId="LiveId" clId="{08FDFC09-C45D-4549-B895-0CB5AD4E9382}" dt="2023-06-15T03:11:49.104" v="1183" actId="1036"/>
          <ac:spMkLst>
            <pc:docMk/>
            <pc:sldMk cId="3796926103" sldId="263"/>
            <ac:spMk id="14" creationId="{810ED44E-0728-4E4C-94A5-927492C45F92}"/>
          </ac:spMkLst>
        </pc:spChg>
        <pc:spChg chg="add mod">
          <ac:chgData name="岸根 幸史" userId="9da0b7e27a02d218" providerId="LiveId" clId="{08FDFC09-C45D-4549-B895-0CB5AD4E9382}" dt="2023-06-15T03:11:49.104" v="1183" actId="1036"/>
          <ac:spMkLst>
            <pc:docMk/>
            <pc:sldMk cId="3796926103" sldId="263"/>
            <ac:spMk id="15" creationId="{6B4FF6C0-4CA1-14E1-1587-6A7C3F5FFD2D}"/>
          </ac:spMkLst>
        </pc:spChg>
        <pc:spChg chg="add mod">
          <ac:chgData name="岸根 幸史" userId="9da0b7e27a02d218" providerId="LiveId" clId="{08FDFC09-C45D-4549-B895-0CB5AD4E9382}" dt="2023-06-15T03:11:49.104" v="1183" actId="1036"/>
          <ac:spMkLst>
            <pc:docMk/>
            <pc:sldMk cId="3796926103" sldId="263"/>
            <ac:spMk id="16" creationId="{47C21CBB-5CC5-4E53-BF1F-9DEBC8E01B48}"/>
          </ac:spMkLst>
        </pc:spChg>
        <pc:spChg chg="add del mod">
          <ac:chgData name="岸根 幸史" userId="9da0b7e27a02d218" providerId="LiveId" clId="{08FDFC09-C45D-4549-B895-0CB5AD4E9382}" dt="2023-06-15T03:10:59.418" v="1153" actId="21"/>
          <ac:spMkLst>
            <pc:docMk/>
            <pc:sldMk cId="3796926103" sldId="263"/>
            <ac:spMk id="18" creationId="{9F27E81D-7107-F638-3D6C-72A6F2478B91}"/>
          </ac:spMkLst>
        </pc:spChg>
        <pc:spChg chg="add mod">
          <ac:chgData name="岸根 幸史" userId="9da0b7e27a02d218" providerId="LiveId" clId="{08FDFC09-C45D-4549-B895-0CB5AD4E9382}" dt="2023-06-15T03:11:59.803" v="1185" actId="1076"/>
          <ac:spMkLst>
            <pc:docMk/>
            <pc:sldMk cId="3796926103" sldId="263"/>
            <ac:spMk id="19" creationId="{6CBC4AF1-1BF9-184F-3F15-0644FB635EAD}"/>
          </ac:spMkLst>
        </pc:spChg>
        <pc:spChg chg="add mod">
          <ac:chgData name="岸根 幸史" userId="9da0b7e27a02d218" providerId="LiveId" clId="{08FDFC09-C45D-4549-B895-0CB5AD4E9382}" dt="2023-06-15T03:10:59.685" v="1154"/>
          <ac:spMkLst>
            <pc:docMk/>
            <pc:sldMk cId="3796926103" sldId="263"/>
            <ac:spMk id="20" creationId="{AC4A4992-DC5C-C74C-9539-E8FCED09C59A}"/>
          </ac:spMkLst>
        </pc:spChg>
        <pc:spChg chg="add mod">
          <ac:chgData name="岸根 幸史" userId="9da0b7e27a02d218" providerId="LiveId" clId="{08FDFC09-C45D-4549-B895-0CB5AD4E9382}" dt="2023-06-15T03:12:39.174" v="1261" actId="2711"/>
          <ac:spMkLst>
            <pc:docMk/>
            <pc:sldMk cId="3796926103" sldId="263"/>
            <ac:spMk id="21" creationId="{952EABB8-90FF-2C69-04AC-967DC294A1A0}"/>
          </ac:spMkLst>
        </pc:spChg>
        <pc:spChg chg="add mod">
          <ac:chgData name="岸根 幸史" userId="9da0b7e27a02d218" providerId="LiveId" clId="{08FDFC09-C45D-4549-B895-0CB5AD4E9382}" dt="2023-06-15T03:16:11.156" v="1299" actId="14100"/>
          <ac:spMkLst>
            <pc:docMk/>
            <pc:sldMk cId="3796926103" sldId="263"/>
            <ac:spMk id="24" creationId="{DC413AF0-7C70-C27B-75A4-EFFED2A7285E}"/>
          </ac:spMkLst>
        </pc:spChg>
        <pc:spChg chg="add mod">
          <ac:chgData name="岸根 幸史" userId="9da0b7e27a02d218" providerId="LiveId" clId="{08FDFC09-C45D-4549-B895-0CB5AD4E9382}" dt="2023-06-15T03:16:06.900" v="1298" actId="20577"/>
          <ac:spMkLst>
            <pc:docMk/>
            <pc:sldMk cId="3796926103" sldId="263"/>
            <ac:spMk id="25" creationId="{F0043E01-24A4-9CB5-96FB-D01D1AB790D4}"/>
          </ac:spMkLst>
        </pc:spChg>
        <pc:spChg chg="add del mod">
          <ac:chgData name="岸根 幸史" userId="9da0b7e27a02d218" providerId="LiveId" clId="{08FDFC09-C45D-4549-B895-0CB5AD4E9382}" dt="2023-06-15T03:27:52.358" v="1920" actId="478"/>
          <ac:spMkLst>
            <pc:docMk/>
            <pc:sldMk cId="3796926103" sldId="263"/>
            <ac:spMk id="26" creationId="{4BF5E29D-A140-2E3C-CD2C-D53E95C82B98}"/>
          </ac:spMkLst>
        </pc:spChg>
        <pc:spChg chg="add mod">
          <ac:chgData name="岸根 幸史" userId="9da0b7e27a02d218" providerId="LiveId" clId="{08FDFC09-C45D-4549-B895-0CB5AD4E9382}" dt="2023-06-15T03:47:56.765" v="2784"/>
          <ac:spMkLst>
            <pc:docMk/>
            <pc:sldMk cId="3796926103" sldId="263"/>
            <ac:spMk id="27" creationId="{960C51FE-C658-D1B7-9EDE-D7121241D740}"/>
          </ac:spMkLst>
        </pc:spChg>
        <pc:picChg chg="add mod">
          <ac:chgData name="岸根 幸史" userId="9da0b7e27a02d218" providerId="LiveId" clId="{08FDFC09-C45D-4549-B895-0CB5AD4E9382}" dt="2023-06-15T03:11:49.104" v="1183" actId="1036"/>
          <ac:picMkLst>
            <pc:docMk/>
            <pc:sldMk cId="3796926103" sldId="263"/>
            <ac:picMk id="2" creationId="{2B6A2770-B6E1-5ED8-3F1C-05A5011243E6}"/>
          </ac:picMkLst>
        </pc:picChg>
        <pc:picChg chg="add mod">
          <ac:chgData name="岸根 幸史" userId="9da0b7e27a02d218" providerId="LiveId" clId="{08FDFC09-C45D-4549-B895-0CB5AD4E9382}" dt="2023-06-15T03:11:49.104" v="1183" actId="1036"/>
          <ac:picMkLst>
            <pc:docMk/>
            <pc:sldMk cId="3796926103" sldId="263"/>
            <ac:picMk id="3" creationId="{1477258A-C867-52C8-04A6-1531C802930E}"/>
          </ac:picMkLst>
        </pc:picChg>
        <pc:picChg chg="add mod">
          <ac:chgData name="岸根 幸史" userId="9da0b7e27a02d218" providerId="LiveId" clId="{08FDFC09-C45D-4549-B895-0CB5AD4E9382}" dt="2023-06-15T03:11:49.104" v="1183" actId="1036"/>
          <ac:picMkLst>
            <pc:docMk/>
            <pc:sldMk cId="3796926103" sldId="263"/>
            <ac:picMk id="4" creationId="{D82A04F5-CC6F-365B-792C-EEF762E38F61}"/>
          </ac:picMkLst>
        </pc:picChg>
        <pc:picChg chg="mod modCrop">
          <ac:chgData name="岸根 幸史" userId="9da0b7e27a02d218" providerId="LiveId" clId="{08FDFC09-C45D-4549-B895-0CB5AD4E9382}" dt="2023-06-15T03:11:49.104" v="1183" actId="1036"/>
          <ac:picMkLst>
            <pc:docMk/>
            <pc:sldMk cId="3796926103" sldId="263"/>
            <ac:picMk id="5" creationId="{865AA74C-EF71-14E2-DF19-99BAFF1D32C2}"/>
          </ac:picMkLst>
        </pc:picChg>
        <pc:picChg chg="del">
          <ac:chgData name="岸根 幸史" userId="9da0b7e27a02d218" providerId="LiveId" clId="{08FDFC09-C45D-4549-B895-0CB5AD4E9382}" dt="2023-06-14T08:55:02.209" v="162"/>
          <ac:picMkLst>
            <pc:docMk/>
            <pc:sldMk cId="3796926103" sldId="263"/>
            <ac:picMk id="11" creationId="{3F779069-7B35-F567-33BE-BDF740D04329}"/>
          </ac:picMkLst>
        </pc:picChg>
        <pc:picChg chg="add mod">
          <ac:chgData name="岸根 幸史" userId="9da0b7e27a02d218" providerId="LiveId" clId="{08FDFC09-C45D-4549-B895-0CB5AD4E9382}" dt="2023-06-15T03:11:49.104" v="1183" actId="1036"/>
          <ac:picMkLst>
            <pc:docMk/>
            <pc:sldMk cId="3796926103" sldId="263"/>
            <ac:picMk id="17" creationId="{72E5A3A3-5FE5-4273-CF38-6649E47F1392}"/>
          </ac:picMkLst>
        </pc:picChg>
        <pc:picChg chg="add mod">
          <ac:chgData name="岸根 幸史" userId="9da0b7e27a02d218" providerId="LiveId" clId="{08FDFC09-C45D-4549-B895-0CB5AD4E9382}" dt="2023-06-15T03:15:21.301" v="1264" actId="14100"/>
          <ac:picMkLst>
            <pc:docMk/>
            <pc:sldMk cId="3796926103" sldId="263"/>
            <ac:picMk id="22" creationId="{5DC66083-D67D-00E7-C9B2-D62BB6A0BB6E}"/>
          </ac:picMkLst>
        </pc:picChg>
        <pc:picChg chg="add mod">
          <ac:chgData name="岸根 幸史" userId="9da0b7e27a02d218" providerId="LiveId" clId="{08FDFC09-C45D-4549-B895-0CB5AD4E9382}" dt="2023-06-15T03:15:26.536" v="1266" actId="14100"/>
          <ac:picMkLst>
            <pc:docMk/>
            <pc:sldMk cId="3796926103" sldId="263"/>
            <ac:picMk id="23" creationId="{6D115C3B-D0C1-9E81-4F4D-4F6877CD78A5}"/>
          </ac:picMkLst>
        </pc:picChg>
      </pc:sldChg>
      <pc:sldChg chg="delSp modSp add del mod">
        <pc:chgData name="岸根 幸史" userId="9da0b7e27a02d218" providerId="LiveId" clId="{08FDFC09-C45D-4549-B895-0CB5AD4E9382}" dt="2023-06-14T09:06:28.385" v="342" actId="47"/>
        <pc:sldMkLst>
          <pc:docMk/>
          <pc:sldMk cId="2530152705" sldId="264"/>
        </pc:sldMkLst>
        <pc:picChg chg="del mod modCrop">
          <ac:chgData name="岸根 幸史" userId="9da0b7e27a02d218" providerId="LiveId" clId="{08FDFC09-C45D-4549-B895-0CB5AD4E9382}" dt="2023-06-14T08:47:42.638" v="129" actId="21"/>
          <ac:picMkLst>
            <pc:docMk/>
            <pc:sldMk cId="2530152705" sldId="264"/>
            <ac:picMk id="5" creationId="{53BE15D6-0BE0-FF07-4716-AFC675A6F04B}"/>
          </ac:picMkLst>
        </pc:picChg>
      </pc:sldChg>
      <pc:sldChg chg="add del">
        <pc:chgData name="岸根 幸史" userId="9da0b7e27a02d218" providerId="LiveId" clId="{08FDFC09-C45D-4549-B895-0CB5AD4E9382}" dt="2023-06-15T03:48:10.922" v="2786" actId="47"/>
        <pc:sldMkLst>
          <pc:docMk/>
          <pc:sldMk cId="622107814" sldId="265"/>
        </pc:sldMkLst>
      </pc:sldChg>
      <pc:sldChg chg="addSp delSp modSp add del mod ord">
        <pc:chgData name="岸根 幸史" userId="9da0b7e27a02d218" providerId="LiveId" clId="{08FDFC09-C45D-4549-B895-0CB5AD4E9382}" dt="2023-06-14T08:55:25.489" v="166" actId="47"/>
        <pc:sldMkLst>
          <pc:docMk/>
          <pc:sldMk cId="991979756" sldId="266"/>
        </pc:sldMkLst>
        <pc:spChg chg="add del">
          <ac:chgData name="岸根 幸史" userId="9da0b7e27a02d218" providerId="LiveId" clId="{08FDFC09-C45D-4549-B895-0CB5AD4E9382}" dt="2023-06-14T08:51:57.175" v="156"/>
          <ac:spMkLst>
            <pc:docMk/>
            <pc:sldMk cId="991979756" sldId="266"/>
            <ac:spMk id="2" creationId="{80679E36-9462-1A71-2EEC-67D2BBFDE58C}"/>
          </ac:spMkLst>
        </pc:spChg>
        <pc:spChg chg="mod">
          <ac:chgData name="岸根 幸史" userId="9da0b7e27a02d218" providerId="LiveId" clId="{08FDFC09-C45D-4549-B895-0CB5AD4E9382}" dt="2023-06-14T08:50:59.399" v="152" actId="20577"/>
          <ac:spMkLst>
            <pc:docMk/>
            <pc:sldMk cId="991979756" sldId="266"/>
            <ac:spMk id="4" creationId="{8CD35D6D-97C0-5501-F4D6-6BFAC85575D3}"/>
          </ac:spMkLst>
        </pc:spChg>
        <pc:spChg chg="add del mod">
          <ac:chgData name="岸根 幸史" userId="9da0b7e27a02d218" providerId="LiveId" clId="{08FDFC09-C45D-4549-B895-0CB5AD4E9382}" dt="2023-06-14T08:52:21.772" v="161" actId="478"/>
          <ac:spMkLst>
            <pc:docMk/>
            <pc:sldMk cId="991979756" sldId="266"/>
            <ac:spMk id="5" creationId="{4DDB12AF-FD81-AEAF-55A5-1352744ABE39}"/>
          </ac:spMkLst>
        </pc:spChg>
        <pc:picChg chg="add del">
          <ac:chgData name="岸根 幸史" userId="9da0b7e27a02d218" providerId="LiveId" clId="{08FDFC09-C45D-4549-B895-0CB5AD4E9382}" dt="2023-06-14T08:51:57.175" v="156"/>
          <ac:picMkLst>
            <pc:docMk/>
            <pc:sldMk cId="991979756" sldId="266"/>
            <ac:picMk id="1026" creationId="{40D4214E-7CC6-D743-72FE-47787B748E91}"/>
          </ac:picMkLst>
        </pc:picChg>
        <pc:picChg chg="add del">
          <ac:chgData name="岸根 幸史" userId="9da0b7e27a02d218" providerId="LiveId" clId="{08FDFC09-C45D-4549-B895-0CB5AD4E9382}" dt="2023-06-14T08:51:57.175" v="156"/>
          <ac:picMkLst>
            <pc:docMk/>
            <pc:sldMk cId="991979756" sldId="266"/>
            <ac:picMk id="1027" creationId="{75458D4F-19FE-CA0B-BA6C-A75DFE5BE302}"/>
          </ac:picMkLst>
        </pc:picChg>
        <pc:picChg chg="add del">
          <ac:chgData name="岸根 幸史" userId="9da0b7e27a02d218" providerId="LiveId" clId="{08FDFC09-C45D-4549-B895-0CB5AD4E9382}" dt="2023-06-14T08:51:57.175" v="156"/>
          <ac:picMkLst>
            <pc:docMk/>
            <pc:sldMk cId="991979756" sldId="266"/>
            <ac:picMk id="1028" creationId="{38D67A24-EEAA-2C3A-9BC6-2937C72644E7}"/>
          </ac:picMkLst>
        </pc:picChg>
        <pc:picChg chg="add del">
          <ac:chgData name="岸根 幸史" userId="9da0b7e27a02d218" providerId="LiveId" clId="{08FDFC09-C45D-4549-B895-0CB5AD4E9382}" dt="2023-06-14T08:51:57.175" v="156"/>
          <ac:picMkLst>
            <pc:docMk/>
            <pc:sldMk cId="991979756" sldId="266"/>
            <ac:picMk id="1029" creationId="{D172DB43-D7F3-B0CF-E6B5-D90D7917E293}"/>
          </ac:picMkLst>
        </pc:picChg>
        <pc:picChg chg="add del">
          <ac:chgData name="岸根 幸史" userId="9da0b7e27a02d218" providerId="LiveId" clId="{08FDFC09-C45D-4549-B895-0CB5AD4E9382}" dt="2023-06-14T08:51:57.175" v="156"/>
          <ac:picMkLst>
            <pc:docMk/>
            <pc:sldMk cId="991979756" sldId="266"/>
            <ac:picMk id="1030" creationId="{669FDAB1-6CBF-4A48-9C6B-73E3962585EE}"/>
          </ac:picMkLst>
        </pc:picChg>
        <pc:picChg chg="add del">
          <ac:chgData name="岸根 幸史" userId="9da0b7e27a02d218" providerId="LiveId" clId="{08FDFC09-C45D-4549-B895-0CB5AD4E9382}" dt="2023-06-14T08:51:57.175" v="156"/>
          <ac:picMkLst>
            <pc:docMk/>
            <pc:sldMk cId="991979756" sldId="266"/>
            <ac:picMk id="1031" creationId="{0E0C8092-0394-6082-5D2C-3CB1E0F9F0D3}"/>
          </ac:picMkLst>
        </pc:picChg>
        <pc:picChg chg="add del">
          <ac:chgData name="岸根 幸史" userId="9da0b7e27a02d218" providerId="LiveId" clId="{08FDFC09-C45D-4549-B895-0CB5AD4E9382}" dt="2023-06-14T08:51:57.175" v="156"/>
          <ac:picMkLst>
            <pc:docMk/>
            <pc:sldMk cId="991979756" sldId="266"/>
            <ac:picMk id="1032" creationId="{5483320D-96E5-12A8-75E8-2E83AE60AB51}"/>
          </ac:picMkLst>
        </pc:picChg>
        <pc:picChg chg="add del">
          <ac:chgData name="岸根 幸史" userId="9da0b7e27a02d218" providerId="LiveId" clId="{08FDFC09-C45D-4549-B895-0CB5AD4E9382}" dt="2023-06-14T08:51:57.175" v="156"/>
          <ac:picMkLst>
            <pc:docMk/>
            <pc:sldMk cId="991979756" sldId="266"/>
            <ac:picMk id="1033" creationId="{D543C0E7-FA34-CB97-D7CC-D991BC0C1CC8}"/>
          </ac:picMkLst>
        </pc:picChg>
        <pc:picChg chg="add del">
          <ac:chgData name="岸根 幸史" userId="9da0b7e27a02d218" providerId="LiveId" clId="{08FDFC09-C45D-4549-B895-0CB5AD4E9382}" dt="2023-06-14T08:51:57.175" v="156"/>
          <ac:picMkLst>
            <pc:docMk/>
            <pc:sldMk cId="991979756" sldId="266"/>
            <ac:picMk id="1034" creationId="{A19B75D9-9CEE-9A10-466D-E48A7DC3F43F}"/>
          </ac:picMkLst>
        </pc:picChg>
        <pc:picChg chg="add del">
          <ac:chgData name="岸根 幸史" userId="9da0b7e27a02d218" providerId="LiveId" clId="{08FDFC09-C45D-4549-B895-0CB5AD4E9382}" dt="2023-06-14T08:51:57.175" v="156"/>
          <ac:picMkLst>
            <pc:docMk/>
            <pc:sldMk cId="991979756" sldId="266"/>
            <ac:picMk id="1035" creationId="{3D7B6F13-B792-EC95-D2DF-659A05462FF1}"/>
          </ac:picMkLst>
        </pc:picChg>
        <pc:picChg chg="add del">
          <ac:chgData name="岸根 幸史" userId="9da0b7e27a02d218" providerId="LiveId" clId="{08FDFC09-C45D-4549-B895-0CB5AD4E9382}" dt="2023-06-14T08:51:57.175" v="156"/>
          <ac:picMkLst>
            <pc:docMk/>
            <pc:sldMk cId="991979756" sldId="266"/>
            <ac:picMk id="1036" creationId="{8616F33A-7191-6745-B11E-8A80BF07B605}"/>
          </ac:picMkLst>
        </pc:picChg>
        <pc:picChg chg="add del">
          <ac:chgData name="岸根 幸史" userId="9da0b7e27a02d218" providerId="LiveId" clId="{08FDFC09-C45D-4549-B895-0CB5AD4E9382}" dt="2023-06-14T08:51:57.175" v="156"/>
          <ac:picMkLst>
            <pc:docMk/>
            <pc:sldMk cId="991979756" sldId="266"/>
            <ac:picMk id="1037" creationId="{67425F4F-645B-BAE1-6508-9FD99F571B8C}"/>
          </ac:picMkLst>
        </pc:picChg>
      </pc:sldChg>
      <pc:sldChg chg="addSp delSp modSp add mod ord modNotes">
        <pc:chgData name="岸根 幸史" userId="9da0b7e27a02d218" providerId="LiveId" clId="{08FDFC09-C45D-4549-B895-0CB5AD4E9382}" dt="2023-06-15T03:26:21.268" v="1850" actId="1076"/>
        <pc:sldMkLst>
          <pc:docMk/>
          <pc:sldMk cId="0" sldId="267"/>
        </pc:sldMkLst>
        <pc:spChg chg="add mod">
          <ac:chgData name="岸根 幸史" userId="9da0b7e27a02d218" providerId="LiveId" clId="{08FDFC09-C45D-4549-B895-0CB5AD4E9382}" dt="2023-06-15T03:26:21.268" v="1850" actId="1076"/>
          <ac:spMkLst>
            <pc:docMk/>
            <pc:sldMk cId="0" sldId="267"/>
            <ac:spMk id="2" creationId="{699D715F-A3DE-DE6D-BE1A-7E71209D484E}"/>
          </ac:spMkLst>
        </pc:spChg>
        <pc:spChg chg="add mod">
          <ac:chgData name="岸根 幸史" userId="9da0b7e27a02d218" providerId="LiveId" clId="{08FDFC09-C45D-4549-B895-0CB5AD4E9382}" dt="2023-06-15T03:26:21.268" v="1850" actId="1076"/>
          <ac:spMkLst>
            <pc:docMk/>
            <pc:sldMk cId="0" sldId="267"/>
            <ac:spMk id="3" creationId="{236E58C8-7D08-EE7A-B287-CB2E0B7AE998}"/>
          </ac:spMkLst>
        </pc:spChg>
        <pc:spChg chg="add mod">
          <ac:chgData name="岸根 幸史" userId="9da0b7e27a02d218" providerId="LiveId" clId="{08FDFC09-C45D-4549-B895-0CB5AD4E9382}" dt="2023-06-15T03:26:21.268" v="1850" actId="1076"/>
          <ac:spMkLst>
            <pc:docMk/>
            <pc:sldMk cId="0" sldId="267"/>
            <ac:spMk id="9" creationId="{E98DF5D8-0BB7-E0F7-13FF-FBA8B2A73052}"/>
          </ac:spMkLst>
        </pc:spChg>
        <pc:spChg chg="add mod">
          <ac:chgData name="岸根 幸史" userId="9da0b7e27a02d218" providerId="LiveId" clId="{08FDFC09-C45D-4549-B895-0CB5AD4E9382}" dt="2023-06-15T03:26:21.268" v="1850" actId="1076"/>
          <ac:spMkLst>
            <pc:docMk/>
            <pc:sldMk cId="0" sldId="267"/>
            <ac:spMk id="10" creationId="{55CCFB6C-E044-4A02-8116-3647AB306325}"/>
          </ac:spMkLst>
        </pc:spChg>
        <pc:spChg chg="add mod">
          <ac:chgData name="岸根 幸史" userId="9da0b7e27a02d218" providerId="LiveId" clId="{08FDFC09-C45D-4549-B895-0CB5AD4E9382}" dt="2023-06-15T03:26:21.268" v="1850" actId="1076"/>
          <ac:spMkLst>
            <pc:docMk/>
            <pc:sldMk cId="0" sldId="267"/>
            <ac:spMk id="11" creationId="{CDFD77A0-2C8B-6219-F2EC-5750C57B7E86}"/>
          </ac:spMkLst>
        </pc:spChg>
        <pc:spChg chg="add mod">
          <ac:chgData name="岸根 幸史" userId="9da0b7e27a02d218" providerId="LiveId" clId="{08FDFC09-C45D-4549-B895-0CB5AD4E9382}" dt="2023-06-15T03:26:21.268" v="1850" actId="1076"/>
          <ac:spMkLst>
            <pc:docMk/>
            <pc:sldMk cId="0" sldId="267"/>
            <ac:spMk id="12" creationId="{D9AA6366-981D-12C2-7199-757873F5D9B4}"/>
          </ac:spMkLst>
        </pc:spChg>
        <pc:spChg chg="add mod">
          <ac:chgData name="岸根 幸史" userId="9da0b7e27a02d218" providerId="LiveId" clId="{08FDFC09-C45D-4549-B895-0CB5AD4E9382}" dt="2023-06-15T03:26:21.268" v="1850" actId="1076"/>
          <ac:spMkLst>
            <pc:docMk/>
            <pc:sldMk cId="0" sldId="267"/>
            <ac:spMk id="13" creationId="{1DD11B8A-062F-5955-8E85-0A8988E9F4A9}"/>
          </ac:spMkLst>
        </pc:spChg>
        <pc:spChg chg="add mod">
          <ac:chgData name="岸根 幸史" userId="9da0b7e27a02d218" providerId="LiveId" clId="{08FDFC09-C45D-4549-B895-0CB5AD4E9382}" dt="2023-06-15T03:26:21.268" v="1850" actId="1076"/>
          <ac:spMkLst>
            <pc:docMk/>
            <pc:sldMk cId="0" sldId="267"/>
            <ac:spMk id="14" creationId="{6C33CA9A-D039-3EA7-9F73-CACF9B61B4E7}"/>
          </ac:spMkLst>
        </pc:spChg>
        <pc:spChg chg="add mod">
          <ac:chgData name="岸根 幸史" userId="9da0b7e27a02d218" providerId="LiveId" clId="{08FDFC09-C45D-4549-B895-0CB5AD4E9382}" dt="2023-06-15T03:26:21.268" v="1850" actId="1076"/>
          <ac:spMkLst>
            <pc:docMk/>
            <pc:sldMk cId="0" sldId="267"/>
            <ac:spMk id="15" creationId="{6445E473-BB66-9A2F-2B73-B17C90C18F21}"/>
          </ac:spMkLst>
        </pc:spChg>
        <pc:spChg chg="add mod">
          <ac:chgData name="岸根 幸史" userId="9da0b7e27a02d218" providerId="LiveId" clId="{08FDFC09-C45D-4549-B895-0CB5AD4E9382}" dt="2023-06-15T03:26:21.268" v="1850" actId="1076"/>
          <ac:spMkLst>
            <pc:docMk/>
            <pc:sldMk cId="0" sldId="267"/>
            <ac:spMk id="16" creationId="{820E9CE6-CA5D-6334-6BD7-EF0A36311528}"/>
          </ac:spMkLst>
        </pc:spChg>
        <pc:spChg chg="mod">
          <ac:chgData name="岸根 幸史" userId="9da0b7e27a02d218" providerId="LiveId" clId="{08FDFC09-C45D-4549-B895-0CB5AD4E9382}" dt="2023-06-15T03:08:16.162" v="1075" actId="14100"/>
          <ac:spMkLst>
            <pc:docMk/>
            <pc:sldMk cId="0" sldId="267"/>
            <ac:spMk id="208" creationId="{00000000-0000-0000-0000-000000000000}"/>
          </ac:spMkLst>
        </pc:spChg>
        <pc:spChg chg="del">
          <ac:chgData name="岸根 幸史" userId="9da0b7e27a02d218" providerId="LiveId" clId="{08FDFC09-C45D-4549-B895-0CB5AD4E9382}" dt="2023-06-15T03:08:00.880" v="1071" actId="478"/>
          <ac:spMkLst>
            <pc:docMk/>
            <pc:sldMk cId="0" sldId="267"/>
            <ac:spMk id="212" creationId="{00000000-0000-0000-0000-000000000000}"/>
          </ac:spMkLst>
        </pc:spChg>
        <pc:spChg chg="del">
          <ac:chgData name="岸根 幸史" userId="9da0b7e27a02d218" providerId="LiveId" clId="{08FDFC09-C45D-4549-B895-0CB5AD4E9382}" dt="2023-06-15T03:08:00.880" v="1071" actId="478"/>
          <ac:spMkLst>
            <pc:docMk/>
            <pc:sldMk cId="0" sldId="267"/>
            <ac:spMk id="213" creationId="{00000000-0000-0000-0000-000000000000}"/>
          </ac:spMkLst>
        </pc:spChg>
        <pc:spChg chg="del">
          <ac:chgData name="岸根 幸史" userId="9da0b7e27a02d218" providerId="LiveId" clId="{08FDFC09-C45D-4549-B895-0CB5AD4E9382}" dt="2023-06-15T03:08:00.880" v="1071" actId="478"/>
          <ac:spMkLst>
            <pc:docMk/>
            <pc:sldMk cId="0" sldId="267"/>
            <ac:spMk id="214" creationId="{00000000-0000-0000-0000-000000000000}"/>
          </ac:spMkLst>
        </pc:spChg>
        <pc:picChg chg="add mod">
          <ac:chgData name="岸根 幸史" userId="9da0b7e27a02d218" providerId="LiveId" clId="{08FDFC09-C45D-4549-B895-0CB5AD4E9382}" dt="2023-06-15T03:26:21.268" v="1850" actId="1076"/>
          <ac:picMkLst>
            <pc:docMk/>
            <pc:sldMk cId="0" sldId="267"/>
            <ac:picMk id="4" creationId="{BA12B564-5143-5618-E94F-E7AE5B87F616}"/>
          </ac:picMkLst>
        </pc:picChg>
        <pc:picChg chg="add mod">
          <ac:chgData name="岸根 幸史" userId="9da0b7e27a02d218" providerId="LiveId" clId="{08FDFC09-C45D-4549-B895-0CB5AD4E9382}" dt="2023-06-15T03:26:21.268" v="1850" actId="1076"/>
          <ac:picMkLst>
            <pc:docMk/>
            <pc:sldMk cId="0" sldId="267"/>
            <ac:picMk id="5" creationId="{0E9CB90B-9511-82D5-48F3-A34E012C9798}"/>
          </ac:picMkLst>
        </pc:picChg>
        <pc:picChg chg="add mod">
          <ac:chgData name="岸根 幸史" userId="9da0b7e27a02d218" providerId="LiveId" clId="{08FDFC09-C45D-4549-B895-0CB5AD4E9382}" dt="2023-06-15T03:26:21.268" v="1850" actId="1076"/>
          <ac:picMkLst>
            <pc:docMk/>
            <pc:sldMk cId="0" sldId="267"/>
            <ac:picMk id="6" creationId="{9AB48DB1-77DB-E510-BD22-61D263D311A2}"/>
          </ac:picMkLst>
        </pc:picChg>
        <pc:picChg chg="add mod">
          <ac:chgData name="岸根 幸史" userId="9da0b7e27a02d218" providerId="LiveId" clId="{08FDFC09-C45D-4549-B895-0CB5AD4E9382}" dt="2023-06-15T03:26:21.268" v="1850" actId="1076"/>
          <ac:picMkLst>
            <pc:docMk/>
            <pc:sldMk cId="0" sldId="267"/>
            <ac:picMk id="7" creationId="{DF53365A-4DEB-B4EA-BE62-DFE7FDBA2F5F}"/>
          </ac:picMkLst>
        </pc:picChg>
        <pc:picChg chg="add mod">
          <ac:chgData name="岸根 幸史" userId="9da0b7e27a02d218" providerId="LiveId" clId="{08FDFC09-C45D-4549-B895-0CB5AD4E9382}" dt="2023-06-15T03:26:21.268" v="1850" actId="1076"/>
          <ac:picMkLst>
            <pc:docMk/>
            <pc:sldMk cId="0" sldId="267"/>
            <ac:picMk id="8" creationId="{AF678C0E-CACE-A4BC-1341-77B6012D6767}"/>
          </ac:picMkLst>
        </pc:picChg>
        <pc:picChg chg="mod">
          <ac:chgData name="岸根 幸史" userId="9da0b7e27a02d218" providerId="LiveId" clId="{08FDFC09-C45D-4549-B895-0CB5AD4E9382}" dt="2023-06-15T03:26:09.428" v="1848" actId="1076"/>
          <ac:picMkLst>
            <pc:docMk/>
            <pc:sldMk cId="0" sldId="267"/>
            <ac:picMk id="204" creationId="{00000000-0000-0000-0000-000000000000}"/>
          </ac:picMkLst>
        </pc:picChg>
        <pc:cxnChg chg="del">
          <ac:chgData name="岸根 幸史" userId="9da0b7e27a02d218" providerId="LiveId" clId="{08FDFC09-C45D-4549-B895-0CB5AD4E9382}" dt="2023-06-15T03:08:00.880" v="1071" actId="478"/>
          <ac:cxnSpMkLst>
            <pc:docMk/>
            <pc:sldMk cId="0" sldId="267"/>
            <ac:cxnSpMk id="207" creationId="{00000000-0000-0000-0000-000000000000}"/>
          </ac:cxnSpMkLst>
        </pc:cxnChg>
        <pc:cxnChg chg="del">
          <ac:chgData name="岸根 幸史" userId="9da0b7e27a02d218" providerId="LiveId" clId="{08FDFC09-C45D-4549-B895-0CB5AD4E9382}" dt="2023-06-15T03:08:00.880" v="1071" actId="478"/>
          <ac:cxnSpMkLst>
            <pc:docMk/>
            <pc:sldMk cId="0" sldId="267"/>
            <ac:cxnSpMk id="211" creationId="{00000000-0000-0000-0000-000000000000}"/>
          </ac:cxnSpMkLst>
        </pc:cxnChg>
      </pc:sldChg>
      <pc:sldChg chg="addSp delSp modSp add del mod ord">
        <pc:chgData name="岸根 幸史" userId="9da0b7e27a02d218" providerId="LiveId" clId="{08FDFC09-C45D-4549-B895-0CB5AD4E9382}" dt="2023-06-15T03:48:30.304" v="2789" actId="47"/>
        <pc:sldMkLst>
          <pc:docMk/>
          <pc:sldMk cId="845150782" sldId="268"/>
        </pc:sldMkLst>
        <pc:spChg chg="add del mod">
          <ac:chgData name="岸根 幸史" userId="9da0b7e27a02d218" providerId="LiveId" clId="{08FDFC09-C45D-4549-B895-0CB5AD4E9382}" dt="2023-06-14T09:05:52.224" v="335" actId="478"/>
          <ac:spMkLst>
            <pc:docMk/>
            <pc:sldMk cId="845150782" sldId="268"/>
            <ac:spMk id="4" creationId="{3B0B64AE-6707-55BD-9E07-AFE4A009C21A}"/>
          </ac:spMkLst>
        </pc:spChg>
        <pc:spChg chg="del mod">
          <ac:chgData name="岸根 幸史" userId="9da0b7e27a02d218" providerId="LiveId" clId="{08FDFC09-C45D-4549-B895-0CB5AD4E9382}" dt="2023-06-14T09:05:49.500" v="334" actId="478"/>
          <ac:spMkLst>
            <pc:docMk/>
            <pc:sldMk cId="845150782" sldId="268"/>
            <ac:spMk id="6" creationId="{5D8CB55E-091E-8E8D-4E77-649C1017B6FE}"/>
          </ac:spMkLst>
        </pc:spChg>
        <pc:picChg chg="add mod">
          <ac:chgData name="岸根 幸史" userId="9da0b7e27a02d218" providerId="LiveId" clId="{08FDFC09-C45D-4549-B895-0CB5AD4E9382}" dt="2023-06-14T09:09:38.399" v="370" actId="1076"/>
          <ac:picMkLst>
            <pc:docMk/>
            <pc:sldMk cId="845150782" sldId="268"/>
            <ac:picMk id="2" creationId="{578FAB6A-DFA8-2337-7B70-794BE5F40F01}"/>
          </ac:picMkLst>
        </pc:picChg>
        <pc:picChg chg="del mod modCrop">
          <ac:chgData name="岸根 幸史" userId="9da0b7e27a02d218" providerId="LiveId" clId="{08FDFC09-C45D-4549-B895-0CB5AD4E9382}" dt="2023-06-14T09:05:41.233" v="331" actId="21"/>
          <ac:picMkLst>
            <pc:docMk/>
            <pc:sldMk cId="845150782" sldId="268"/>
            <ac:picMk id="5" creationId="{865AA74C-EF71-14E2-DF19-99BAFF1D32C2}"/>
          </ac:picMkLst>
        </pc:picChg>
        <pc:picChg chg="add mod">
          <ac:chgData name="岸根 幸史" userId="9da0b7e27a02d218" providerId="LiveId" clId="{08FDFC09-C45D-4549-B895-0CB5AD4E9382}" dt="2023-06-14T09:07:43.169" v="352" actId="1076"/>
          <ac:picMkLst>
            <pc:docMk/>
            <pc:sldMk cId="845150782" sldId="268"/>
            <ac:picMk id="7" creationId="{79B679EB-158E-CBD8-0200-7E1C5CB79E97}"/>
          </ac:picMkLst>
        </pc:picChg>
        <pc:picChg chg="add mod">
          <ac:chgData name="岸根 幸史" userId="9da0b7e27a02d218" providerId="LiveId" clId="{08FDFC09-C45D-4549-B895-0CB5AD4E9382}" dt="2023-06-14T09:09:35.271" v="369" actId="14100"/>
          <ac:picMkLst>
            <pc:docMk/>
            <pc:sldMk cId="845150782" sldId="268"/>
            <ac:picMk id="8" creationId="{07091856-31B6-0C97-871A-FCD9E3D61481}"/>
          </ac:picMkLst>
        </pc:picChg>
        <pc:picChg chg="add mod">
          <ac:chgData name="岸根 幸史" userId="9da0b7e27a02d218" providerId="LiveId" clId="{08FDFC09-C45D-4549-B895-0CB5AD4E9382}" dt="2023-06-14T09:10:10.957" v="377" actId="1076"/>
          <ac:picMkLst>
            <pc:docMk/>
            <pc:sldMk cId="845150782" sldId="268"/>
            <ac:picMk id="9" creationId="{A06E5362-4D26-60A6-3C9A-768C1C363628}"/>
          </ac:picMkLst>
        </pc:picChg>
      </pc:sldChg>
      <pc:sldChg chg="delSp modSp add del mod">
        <pc:chgData name="岸根 幸史" userId="9da0b7e27a02d218" providerId="LiveId" clId="{08FDFC09-C45D-4549-B895-0CB5AD4E9382}" dt="2023-06-14T09:10:20.831" v="379" actId="47"/>
        <pc:sldMkLst>
          <pc:docMk/>
          <pc:sldMk cId="1734662688" sldId="269"/>
        </pc:sldMkLst>
        <pc:picChg chg="del mod modCrop">
          <ac:chgData name="岸根 幸史" userId="9da0b7e27a02d218" providerId="LiveId" clId="{08FDFC09-C45D-4549-B895-0CB5AD4E9382}" dt="2023-06-14T09:07:36.896" v="350" actId="21"/>
          <ac:picMkLst>
            <pc:docMk/>
            <pc:sldMk cId="1734662688" sldId="269"/>
            <ac:picMk id="5" creationId="{053B93FF-BB9F-94FD-3202-01076216B409}"/>
          </ac:picMkLst>
        </pc:picChg>
      </pc:sldChg>
      <pc:sldChg chg="addSp delSp modSp add del mod">
        <pc:chgData name="岸根 幸史" userId="9da0b7e27a02d218" providerId="LiveId" clId="{08FDFC09-C45D-4549-B895-0CB5AD4E9382}" dt="2023-06-15T03:42:42.604" v="2412" actId="47"/>
        <pc:sldMkLst>
          <pc:docMk/>
          <pc:sldMk cId="2875674742" sldId="269"/>
        </pc:sldMkLst>
        <pc:spChg chg="add del">
          <ac:chgData name="岸根 幸史" userId="9da0b7e27a02d218" providerId="LiveId" clId="{08FDFC09-C45D-4549-B895-0CB5AD4E9382}" dt="2023-06-15T03:24:50.640" v="1844"/>
          <ac:spMkLst>
            <pc:docMk/>
            <pc:sldMk cId="2875674742" sldId="269"/>
            <ac:spMk id="7" creationId="{6B4FAB3A-B32E-25B9-DB3B-B718FDBA66E1}"/>
          </ac:spMkLst>
        </pc:spChg>
        <pc:spChg chg="add del mod">
          <ac:chgData name="岸根 幸史" userId="9da0b7e27a02d218" providerId="LiveId" clId="{08FDFC09-C45D-4549-B895-0CB5AD4E9382}" dt="2023-06-15T03:33:41.007" v="1930" actId="478"/>
          <ac:spMkLst>
            <pc:docMk/>
            <pc:sldMk cId="2875674742" sldId="269"/>
            <ac:spMk id="8" creationId="{B8467CE8-F60A-DF5B-A531-2A3DF10A3CD6}"/>
          </ac:spMkLst>
        </pc:spChg>
        <pc:spChg chg="add mod">
          <ac:chgData name="岸根 幸史" userId="9da0b7e27a02d218" providerId="LiveId" clId="{08FDFC09-C45D-4549-B895-0CB5AD4E9382}" dt="2023-06-15T03:34:12.291" v="1986" actId="14100"/>
          <ac:spMkLst>
            <pc:docMk/>
            <pc:sldMk cId="2875674742" sldId="269"/>
            <ac:spMk id="9" creationId="{189FDE24-EEC5-6485-68A3-38C0F806BC35}"/>
          </ac:spMkLst>
        </pc:spChg>
        <pc:spChg chg="add mod">
          <ac:chgData name="岸根 幸史" userId="9da0b7e27a02d218" providerId="LiveId" clId="{08FDFC09-C45D-4549-B895-0CB5AD4E9382}" dt="2023-06-15T03:34:04.579" v="1984" actId="14100"/>
          <ac:spMkLst>
            <pc:docMk/>
            <pc:sldMk cId="2875674742" sldId="269"/>
            <ac:spMk id="10" creationId="{5FB7D4EE-EB04-7C26-DEC1-8132105DC888}"/>
          </ac:spMkLst>
        </pc:spChg>
        <pc:spChg chg="mod">
          <ac:chgData name="岸根 幸史" userId="9da0b7e27a02d218" providerId="LiveId" clId="{08FDFC09-C45D-4549-B895-0CB5AD4E9382}" dt="2023-06-15T03:34:22.523" v="1988" actId="1076"/>
          <ac:spMkLst>
            <pc:docMk/>
            <pc:sldMk cId="2875674742" sldId="269"/>
            <ac:spMk id="15" creationId="{6B4FF6C0-4CA1-14E1-1587-6A7C3F5FFD2D}"/>
          </ac:spMkLst>
        </pc:spChg>
        <pc:spChg chg="mod">
          <ac:chgData name="岸根 幸史" userId="9da0b7e27a02d218" providerId="LiveId" clId="{08FDFC09-C45D-4549-B895-0CB5AD4E9382}" dt="2023-06-15T03:34:22.523" v="1988" actId="1076"/>
          <ac:spMkLst>
            <pc:docMk/>
            <pc:sldMk cId="2875674742" sldId="269"/>
            <ac:spMk id="16" creationId="{47C21CBB-5CC5-4E53-BF1F-9DEBC8E01B48}"/>
          </ac:spMkLst>
        </pc:spChg>
        <pc:spChg chg="mod">
          <ac:chgData name="岸根 幸史" userId="9da0b7e27a02d218" providerId="LiveId" clId="{08FDFC09-C45D-4549-B895-0CB5AD4E9382}" dt="2023-06-15T03:39:32.401" v="2279" actId="1076"/>
          <ac:spMkLst>
            <pc:docMk/>
            <pc:sldMk cId="2875674742" sldId="269"/>
            <ac:spMk id="19" creationId="{6CBC4AF1-1BF9-184F-3F15-0644FB635EAD}"/>
          </ac:spMkLst>
        </pc:spChg>
        <pc:spChg chg="mod">
          <ac:chgData name="岸根 幸史" userId="9da0b7e27a02d218" providerId="LiveId" clId="{08FDFC09-C45D-4549-B895-0CB5AD4E9382}" dt="2023-06-15T03:39:34.263" v="2280" actId="14100"/>
          <ac:spMkLst>
            <pc:docMk/>
            <pc:sldMk cId="2875674742" sldId="269"/>
            <ac:spMk id="20" creationId="{AC4A4992-DC5C-C74C-9539-E8FCED09C59A}"/>
          </ac:spMkLst>
        </pc:spChg>
        <pc:spChg chg="mod">
          <ac:chgData name="岸根 幸史" userId="9da0b7e27a02d218" providerId="LiveId" clId="{08FDFC09-C45D-4549-B895-0CB5AD4E9382}" dt="2023-06-15T03:21:53.925" v="1835" actId="20577"/>
          <ac:spMkLst>
            <pc:docMk/>
            <pc:sldMk cId="2875674742" sldId="269"/>
            <ac:spMk id="21" creationId="{952EABB8-90FF-2C69-04AC-967DC294A1A0}"/>
          </ac:spMkLst>
        </pc:spChg>
        <pc:spChg chg="mod">
          <ac:chgData name="岸根 幸史" userId="9da0b7e27a02d218" providerId="LiveId" clId="{08FDFC09-C45D-4549-B895-0CB5AD4E9382}" dt="2023-06-15T03:34:16.598" v="1987" actId="1076"/>
          <ac:spMkLst>
            <pc:docMk/>
            <pc:sldMk cId="2875674742" sldId="269"/>
            <ac:spMk id="26" creationId="{4BF5E29D-A140-2E3C-CD2C-D53E95C82B98}"/>
          </ac:spMkLst>
        </pc:spChg>
        <pc:picChg chg="del">
          <ac:chgData name="岸根 幸史" userId="9da0b7e27a02d218" providerId="LiveId" clId="{08FDFC09-C45D-4549-B895-0CB5AD4E9382}" dt="2023-06-15T03:22:36.580" v="1841" actId="478"/>
          <ac:picMkLst>
            <pc:docMk/>
            <pc:sldMk cId="2875674742" sldId="269"/>
            <ac:picMk id="4" creationId="{D82A04F5-CC6F-365B-792C-EEF762E38F61}"/>
          </ac:picMkLst>
        </pc:picChg>
        <pc:picChg chg="mod">
          <ac:chgData name="岸根 幸史" userId="9da0b7e27a02d218" providerId="LiveId" clId="{08FDFC09-C45D-4549-B895-0CB5AD4E9382}" dt="2023-06-15T03:34:22.523" v="1988" actId="1076"/>
          <ac:picMkLst>
            <pc:docMk/>
            <pc:sldMk cId="2875674742" sldId="269"/>
            <ac:picMk id="5" creationId="{865AA74C-EF71-14E2-DF19-99BAFF1D32C2}"/>
          </ac:picMkLst>
        </pc:picChg>
        <pc:picChg chg="del mod">
          <ac:chgData name="岸根 幸史" userId="9da0b7e27a02d218" providerId="LiveId" clId="{08FDFC09-C45D-4549-B895-0CB5AD4E9382}" dt="2023-06-15T03:33:13.217" v="1924" actId="478"/>
          <ac:picMkLst>
            <pc:docMk/>
            <pc:sldMk cId="2875674742" sldId="269"/>
            <ac:picMk id="17" creationId="{72E5A3A3-5FE5-4273-CF38-6649E47F1392}"/>
          </ac:picMkLst>
        </pc:picChg>
        <pc:picChg chg="add del">
          <ac:chgData name="岸根 幸史" userId="9da0b7e27a02d218" providerId="LiveId" clId="{08FDFC09-C45D-4549-B895-0CB5AD4E9382}" dt="2023-06-15T03:24:50.640" v="1844"/>
          <ac:picMkLst>
            <pc:docMk/>
            <pc:sldMk cId="2875674742" sldId="269"/>
            <ac:picMk id="2050" creationId="{80EBE26A-CD48-88E4-D039-2F5CADD4AD47}"/>
          </ac:picMkLst>
        </pc:picChg>
        <pc:picChg chg="add del">
          <ac:chgData name="岸根 幸史" userId="9da0b7e27a02d218" providerId="LiveId" clId="{08FDFC09-C45D-4549-B895-0CB5AD4E9382}" dt="2023-06-15T03:24:50.640" v="1844"/>
          <ac:picMkLst>
            <pc:docMk/>
            <pc:sldMk cId="2875674742" sldId="269"/>
            <ac:picMk id="2051" creationId="{0A998B67-B557-CD53-CE64-E0ED6BE36115}"/>
          </ac:picMkLst>
        </pc:picChg>
        <pc:picChg chg="add del">
          <ac:chgData name="岸根 幸史" userId="9da0b7e27a02d218" providerId="LiveId" clId="{08FDFC09-C45D-4549-B895-0CB5AD4E9382}" dt="2023-06-15T03:24:50.640" v="1844"/>
          <ac:picMkLst>
            <pc:docMk/>
            <pc:sldMk cId="2875674742" sldId="269"/>
            <ac:picMk id="2052" creationId="{F95D5050-78E9-9D45-0DE2-BD2D99AA5DB4}"/>
          </ac:picMkLst>
        </pc:picChg>
        <pc:picChg chg="add del">
          <ac:chgData name="岸根 幸史" userId="9da0b7e27a02d218" providerId="LiveId" clId="{08FDFC09-C45D-4549-B895-0CB5AD4E9382}" dt="2023-06-15T03:24:50.640" v="1844"/>
          <ac:picMkLst>
            <pc:docMk/>
            <pc:sldMk cId="2875674742" sldId="269"/>
            <ac:picMk id="2053" creationId="{1A86A022-1EEC-7D8E-5B84-659654635B7B}"/>
          </ac:picMkLst>
        </pc:picChg>
        <pc:picChg chg="add del">
          <ac:chgData name="岸根 幸史" userId="9da0b7e27a02d218" providerId="LiveId" clId="{08FDFC09-C45D-4549-B895-0CB5AD4E9382}" dt="2023-06-15T03:24:50.640" v="1844"/>
          <ac:picMkLst>
            <pc:docMk/>
            <pc:sldMk cId="2875674742" sldId="269"/>
            <ac:picMk id="2054" creationId="{0A036117-3C39-BDB1-3C23-1C8A78092616}"/>
          </ac:picMkLst>
        </pc:picChg>
      </pc:sldChg>
      <pc:sldChg chg="delSp modSp add del mod">
        <pc:chgData name="岸根 幸史" userId="9da0b7e27a02d218" providerId="LiveId" clId="{08FDFC09-C45D-4549-B895-0CB5AD4E9382}" dt="2023-06-14T09:10:25.690" v="380" actId="47"/>
        <pc:sldMkLst>
          <pc:docMk/>
          <pc:sldMk cId="38790841" sldId="270"/>
        </pc:sldMkLst>
        <pc:picChg chg="del mod modCrop">
          <ac:chgData name="岸根 幸史" userId="9da0b7e27a02d218" providerId="LiveId" clId="{08FDFC09-C45D-4549-B895-0CB5AD4E9382}" dt="2023-06-14T09:09:59.058" v="373" actId="21"/>
          <ac:picMkLst>
            <pc:docMk/>
            <pc:sldMk cId="38790841" sldId="270"/>
            <ac:picMk id="5" creationId="{7D601DEE-26B3-D193-6232-79678638C49A}"/>
          </ac:picMkLst>
        </pc:picChg>
      </pc:sldChg>
      <pc:sldChg chg="addSp delSp modSp new mod">
        <pc:chgData name="岸根 幸史" userId="9da0b7e27a02d218" providerId="LiveId" clId="{08FDFC09-C45D-4549-B895-0CB5AD4E9382}" dt="2023-06-15T03:47:42.398" v="2783" actId="20577"/>
        <pc:sldMkLst>
          <pc:docMk/>
          <pc:sldMk cId="249560348" sldId="270"/>
        </pc:sldMkLst>
        <pc:spChg chg="del">
          <ac:chgData name="岸根 幸史" userId="9da0b7e27a02d218" providerId="LiveId" clId="{08FDFC09-C45D-4549-B895-0CB5AD4E9382}" dt="2023-06-15T03:34:31.926" v="1990" actId="478"/>
          <ac:spMkLst>
            <pc:docMk/>
            <pc:sldMk cId="249560348" sldId="270"/>
            <ac:spMk id="2" creationId="{EFAE83B8-EE1C-96A7-6287-96DBB9C321B2}"/>
          </ac:spMkLst>
        </pc:spChg>
        <pc:spChg chg="del">
          <ac:chgData name="岸根 幸史" userId="9da0b7e27a02d218" providerId="LiveId" clId="{08FDFC09-C45D-4549-B895-0CB5AD4E9382}" dt="2023-06-15T03:34:31.926" v="1990" actId="478"/>
          <ac:spMkLst>
            <pc:docMk/>
            <pc:sldMk cId="249560348" sldId="270"/>
            <ac:spMk id="3" creationId="{C5EEA3EB-A909-5BF5-73F9-FF445164F854}"/>
          </ac:spMkLst>
        </pc:spChg>
        <pc:spChg chg="add mod">
          <ac:chgData name="岸根 幸史" userId="9da0b7e27a02d218" providerId="LiveId" clId="{08FDFC09-C45D-4549-B895-0CB5AD4E9382}" dt="2023-06-15T03:38:03.720" v="2136" actId="1076"/>
          <ac:spMkLst>
            <pc:docMk/>
            <pc:sldMk cId="249560348" sldId="270"/>
            <ac:spMk id="4" creationId="{18D8E9BE-A25F-7A0C-0A90-E1B6C0F7BA0D}"/>
          </ac:spMkLst>
        </pc:spChg>
        <pc:spChg chg="add mod">
          <ac:chgData name="岸根 幸史" userId="9da0b7e27a02d218" providerId="LiveId" clId="{08FDFC09-C45D-4549-B895-0CB5AD4E9382}" dt="2023-06-15T03:38:03.720" v="2136" actId="1076"/>
          <ac:spMkLst>
            <pc:docMk/>
            <pc:sldMk cId="249560348" sldId="270"/>
            <ac:spMk id="5" creationId="{43E0F2AF-626F-5936-6081-1ABDC96FE8CE}"/>
          </ac:spMkLst>
        </pc:spChg>
        <pc:spChg chg="add mod">
          <ac:chgData name="岸根 幸史" userId="9da0b7e27a02d218" providerId="LiveId" clId="{08FDFC09-C45D-4549-B895-0CB5AD4E9382}" dt="2023-06-15T03:38:07.979" v="2138" actId="1076"/>
          <ac:spMkLst>
            <pc:docMk/>
            <pc:sldMk cId="249560348" sldId="270"/>
            <ac:spMk id="6" creationId="{2561DCFA-2379-B5BD-DD31-A57B8B977284}"/>
          </ac:spMkLst>
        </pc:spChg>
        <pc:spChg chg="add mod">
          <ac:chgData name="岸根 幸史" userId="9da0b7e27a02d218" providerId="LiveId" clId="{08FDFC09-C45D-4549-B895-0CB5AD4E9382}" dt="2023-06-15T03:38:38.701" v="2233" actId="20577"/>
          <ac:spMkLst>
            <pc:docMk/>
            <pc:sldMk cId="249560348" sldId="270"/>
            <ac:spMk id="7" creationId="{9EC5206C-01D9-19CE-2E7F-89DE05A1B1AA}"/>
          </ac:spMkLst>
        </pc:spChg>
        <pc:spChg chg="add mod">
          <ac:chgData name="岸根 幸史" userId="9da0b7e27a02d218" providerId="LiveId" clId="{08FDFC09-C45D-4549-B895-0CB5AD4E9382}" dt="2023-06-15T03:40:49.772" v="2310" actId="14100"/>
          <ac:spMkLst>
            <pc:docMk/>
            <pc:sldMk cId="249560348" sldId="270"/>
            <ac:spMk id="8" creationId="{DC5948AB-FFA9-54C7-D0B5-ED728F7D8D95}"/>
          </ac:spMkLst>
        </pc:spChg>
        <pc:spChg chg="add mod">
          <ac:chgData name="岸根 幸史" userId="9da0b7e27a02d218" providerId="LiveId" clId="{08FDFC09-C45D-4549-B895-0CB5AD4E9382}" dt="2023-06-15T03:39:17.022" v="2277" actId="20577"/>
          <ac:spMkLst>
            <pc:docMk/>
            <pc:sldMk cId="249560348" sldId="270"/>
            <ac:spMk id="9" creationId="{F8C04CD6-AC13-FEDB-E812-EB826905F5BE}"/>
          </ac:spMkLst>
        </pc:spChg>
        <pc:spChg chg="add mod">
          <ac:chgData name="岸根 幸史" userId="9da0b7e27a02d218" providerId="LiveId" clId="{08FDFC09-C45D-4549-B895-0CB5AD4E9382}" dt="2023-06-15T03:39:55.333" v="2307" actId="1037"/>
          <ac:spMkLst>
            <pc:docMk/>
            <pc:sldMk cId="249560348" sldId="270"/>
            <ac:spMk id="10" creationId="{882E3AF8-A484-9825-1CC7-F14ADA795AD5}"/>
          </ac:spMkLst>
        </pc:spChg>
        <pc:spChg chg="add mod">
          <ac:chgData name="岸根 幸史" userId="9da0b7e27a02d218" providerId="LiveId" clId="{08FDFC09-C45D-4549-B895-0CB5AD4E9382}" dt="2023-06-15T03:39:55.333" v="2307" actId="1037"/>
          <ac:spMkLst>
            <pc:docMk/>
            <pc:sldMk cId="249560348" sldId="270"/>
            <ac:spMk id="11" creationId="{92EBF2A4-CC5D-E133-EEFB-0D512949FE43}"/>
          </ac:spMkLst>
        </pc:spChg>
        <pc:spChg chg="add mod">
          <ac:chgData name="岸根 幸史" userId="9da0b7e27a02d218" providerId="LiveId" clId="{08FDFC09-C45D-4549-B895-0CB5AD4E9382}" dt="2023-06-15T03:40:19.737" v="2309" actId="14100"/>
          <ac:spMkLst>
            <pc:docMk/>
            <pc:sldMk cId="249560348" sldId="270"/>
            <ac:spMk id="12" creationId="{D581312F-1A25-B726-B7CD-B1930C377BDB}"/>
          </ac:spMkLst>
        </pc:spChg>
        <pc:spChg chg="add mod">
          <ac:chgData name="岸根 幸史" userId="9da0b7e27a02d218" providerId="LiveId" clId="{08FDFC09-C45D-4549-B895-0CB5AD4E9382}" dt="2023-06-15T03:41:22.671" v="2394" actId="14100"/>
          <ac:spMkLst>
            <pc:docMk/>
            <pc:sldMk cId="249560348" sldId="270"/>
            <ac:spMk id="13" creationId="{188C301B-D241-AB64-AAEE-C8B7E409A6DD}"/>
          </ac:spMkLst>
        </pc:spChg>
        <pc:spChg chg="add mod">
          <ac:chgData name="岸根 幸史" userId="9da0b7e27a02d218" providerId="LiveId" clId="{08FDFC09-C45D-4549-B895-0CB5AD4E9382}" dt="2023-06-15T03:41:13.899" v="2393" actId="20577"/>
          <ac:spMkLst>
            <pc:docMk/>
            <pc:sldMk cId="249560348" sldId="270"/>
            <ac:spMk id="14" creationId="{AA6E301D-D518-5CE2-9535-3BE3AE4B9C2D}"/>
          </ac:spMkLst>
        </pc:spChg>
        <pc:spChg chg="add mod">
          <ac:chgData name="岸根 幸史" userId="9da0b7e27a02d218" providerId="LiveId" clId="{08FDFC09-C45D-4549-B895-0CB5AD4E9382}" dt="2023-06-15T03:47:42.398" v="2783" actId="20577"/>
          <ac:spMkLst>
            <pc:docMk/>
            <pc:sldMk cId="249560348" sldId="270"/>
            <ac:spMk id="15" creationId="{1FE105C9-8AD6-CD87-341D-37CDAE2B3254}"/>
          </ac:spMkLst>
        </pc:spChg>
        <pc:spChg chg="add mod">
          <ac:chgData name="岸根 幸史" userId="9da0b7e27a02d218" providerId="LiveId" clId="{08FDFC09-C45D-4549-B895-0CB5AD4E9382}" dt="2023-06-15T03:46:46.990" v="2720" actId="14100"/>
          <ac:spMkLst>
            <pc:docMk/>
            <pc:sldMk cId="249560348" sldId="270"/>
            <ac:spMk id="16" creationId="{94AB66D6-A1CF-4442-99A9-D7528458203A}"/>
          </ac:spMkLst>
        </pc:spChg>
        <pc:spChg chg="add mod">
          <ac:chgData name="岸根 幸史" userId="9da0b7e27a02d218" providerId="LiveId" clId="{08FDFC09-C45D-4549-B895-0CB5AD4E9382}" dt="2023-06-15T03:46:35.308" v="2719" actId="20577"/>
          <ac:spMkLst>
            <pc:docMk/>
            <pc:sldMk cId="249560348" sldId="270"/>
            <ac:spMk id="17" creationId="{6E1A6995-C8E1-1C1E-BD9A-172D2A284E74}"/>
          </ac:spMkLst>
        </pc:spChg>
        <pc:picChg chg="add mod">
          <ac:chgData name="岸根 幸史" userId="9da0b7e27a02d218" providerId="LiveId" clId="{08FDFC09-C45D-4549-B895-0CB5AD4E9382}" dt="2023-06-15T03:36:53.098" v="2005" actId="1076"/>
          <ac:picMkLst>
            <pc:docMk/>
            <pc:sldMk cId="249560348" sldId="270"/>
            <ac:picMk id="3074" creationId="{EE1D1B33-119A-BF2F-32D0-D67CF0F43BDA}"/>
          </ac:picMkLst>
        </pc:picChg>
        <pc:picChg chg="add mod">
          <ac:chgData name="岸根 幸史" userId="9da0b7e27a02d218" providerId="LiveId" clId="{08FDFC09-C45D-4549-B895-0CB5AD4E9382}" dt="2023-06-15T03:45:26.238" v="2481" actId="1076"/>
          <ac:picMkLst>
            <pc:docMk/>
            <pc:sldMk cId="249560348" sldId="270"/>
            <ac:picMk id="3076" creationId="{6E4A3244-7D21-BA7C-D658-2597CE69A1C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0509E-E694-41AE-92A7-AC1368FA10B7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C7D16D-EFB6-4BE8-854F-FBB1811FE8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1803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:notes"/>
          <p:cNvSpPr txBox="1">
            <a:spLocks noGrp="1"/>
          </p:cNvSpPr>
          <p:nvPr>
            <p:ph type="body" idx="1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65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14979-C5B5-4AF5-97EE-BF0CB35E2A18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E99F5-44BF-4825-86DF-B2D9ADB96E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106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14979-C5B5-4AF5-97EE-BF0CB35E2A18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E99F5-44BF-4825-86DF-B2D9ADB96E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0009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14979-C5B5-4AF5-97EE-BF0CB35E2A18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E99F5-44BF-4825-86DF-B2D9ADB96E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3191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14979-C5B5-4AF5-97EE-BF0CB35E2A18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E99F5-44BF-4825-86DF-B2D9ADB96E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315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14979-C5B5-4AF5-97EE-BF0CB35E2A18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E99F5-44BF-4825-86DF-B2D9ADB96E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3741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14979-C5B5-4AF5-97EE-BF0CB35E2A18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E99F5-44BF-4825-86DF-B2D9ADB96E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9796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14979-C5B5-4AF5-97EE-BF0CB35E2A18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E99F5-44BF-4825-86DF-B2D9ADB96E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5762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14979-C5B5-4AF5-97EE-BF0CB35E2A18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E99F5-44BF-4825-86DF-B2D9ADB96E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307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14979-C5B5-4AF5-97EE-BF0CB35E2A18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E99F5-44BF-4825-86DF-B2D9ADB96E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943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14979-C5B5-4AF5-97EE-BF0CB35E2A18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E99F5-44BF-4825-86DF-B2D9ADB96E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8550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14979-C5B5-4AF5-97EE-BF0CB35E2A18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E99F5-44BF-4825-86DF-B2D9ADB96E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4294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14979-C5B5-4AF5-97EE-BF0CB35E2A18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E99F5-44BF-4825-86DF-B2D9ADB96E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5222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13" Type="http://schemas.openxmlformats.org/officeDocument/2006/relationships/hyperlink" Target="http://a-cness.com/case/%e5%9f%bc%e7%8e%89%e7%9c%8c%e8%a1%8c%e7%94%b0%e5%b8%82%e3%80%80121-6kw%e5%a4%aa%e9%99%bd%e5%85%89%e5%b7%a5%e4%ba%8b%e3%83%bb%e4%bc%90%e6%8e%a1%e5%b7%a5%e4%ba%8b/" TargetMode="External"/><Relationship Id="rId1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jpg"/><Relationship Id="rId17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6" Type="http://schemas.openxmlformats.org/officeDocument/2006/relationships/hyperlink" Target="http://a-cness.com/case/%e6%9d%b1%e4%ba%ac%e9%83%bd%e7%b7%b4%e9%a6%ac%e5%8c%ba%e3%80%80h%e3%82%bb%e3%83%b3%e3%82%bf%e3%83%bc%e3%80%80ppa%e5%a4%aa%e9%99%bd%e5%85%89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hyperlink" Target="http://a-cness.com/case/%e5%8d%83%e8%91%89%e7%9c%8c%e7%ab%8bi%e4%b8%ad%e5%ad%a6%e6%a0%a1%e3%80%80%e5%b1%8b%e6%a0%b9%e4%b8%8appa53-58kw%e5%a4%aa%e9%99%bd%e5%85%89%e5%b7%a5%e4%ba%8b/" TargetMode="External"/><Relationship Id="rId10" Type="http://schemas.openxmlformats.org/officeDocument/2006/relationships/image" Target="../media/image14.jpg"/><Relationship Id="rId19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13.jpg"/><Relationship Id="rId1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65AA74C-EF71-14E2-DF19-99BAFF1D32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324" b="44053"/>
          <a:stretch/>
        </p:blipFill>
        <p:spPr>
          <a:xfrm>
            <a:off x="0" y="6845038"/>
            <a:ext cx="3433174" cy="1615227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5D8CB55E-091E-8E8D-4E77-649C1017B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67" y="625374"/>
            <a:ext cx="3251426" cy="456315"/>
          </a:xfrm>
        </p:spPr>
        <p:txBody>
          <a:bodyPr>
            <a:noAutofit/>
          </a:bodyPr>
          <a:lstStyle/>
          <a:p>
            <a:r>
              <a:rPr kumimoji="1" lang="ja-JP" altLang="en-US" sz="1400" dirty="0"/>
              <a:t>太陽光＋蓄電池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B6A2770-B6E1-5ED8-3F1C-05A5011243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7090"/>
          <a:stretch/>
        </p:blipFill>
        <p:spPr>
          <a:xfrm>
            <a:off x="0" y="537022"/>
            <a:ext cx="5143898" cy="239558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477258A-C867-52C8-04A6-1531C80293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774" b="36603"/>
          <a:stretch/>
        </p:blipFill>
        <p:spPr>
          <a:xfrm>
            <a:off x="0" y="2955431"/>
            <a:ext cx="4954650" cy="1656269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D82A04F5-CC6F-365B-792C-EEF762E38F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5416" r="38191" b="8673"/>
          <a:stretch/>
        </p:blipFill>
        <p:spPr>
          <a:xfrm>
            <a:off x="0" y="4596587"/>
            <a:ext cx="2833955" cy="1681161"/>
          </a:xfrm>
          <a:prstGeom prst="rect">
            <a:avLst/>
          </a:prstGeom>
        </p:spPr>
      </p:pic>
      <p:sp>
        <p:nvSpPr>
          <p:cNvPr id="13" name="吹き出し: 四角形 12">
            <a:extLst>
              <a:ext uri="{FF2B5EF4-FFF2-40B4-BE49-F238E27FC236}">
                <a16:creationId xmlns:a16="http://schemas.microsoft.com/office/drawing/2014/main" id="{F4193F19-E5E2-54C3-4B26-E262DF6AD674}"/>
              </a:ext>
            </a:extLst>
          </p:cNvPr>
          <p:cNvSpPr/>
          <p:nvPr/>
        </p:nvSpPr>
        <p:spPr>
          <a:xfrm>
            <a:off x="2917680" y="1645917"/>
            <a:ext cx="2229087" cy="646612"/>
          </a:xfrm>
          <a:prstGeom prst="wedgeRectCallout">
            <a:avLst>
              <a:gd name="adj1" fmla="val -67074"/>
              <a:gd name="adj2" fmla="val 96014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10ED44E-0728-4E4C-94A5-927492C45F92}"/>
              </a:ext>
            </a:extLst>
          </p:cNvPr>
          <p:cNvSpPr txBox="1"/>
          <p:nvPr/>
        </p:nvSpPr>
        <p:spPr>
          <a:xfrm>
            <a:off x="2863689" y="1637834"/>
            <a:ext cx="2436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太陽光、蓄電池の設置お考えなら今が大チャンス！</a:t>
            </a:r>
          </a:p>
        </p:txBody>
      </p:sp>
      <p:sp>
        <p:nvSpPr>
          <p:cNvPr id="15" name="吹き出し: 四角形 14">
            <a:extLst>
              <a:ext uri="{FF2B5EF4-FFF2-40B4-BE49-F238E27FC236}">
                <a16:creationId xmlns:a16="http://schemas.microsoft.com/office/drawing/2014/main" id="{6B4FF6C0-4CA1-14E1-1587-6A7C3F5FFD2D}"/>
              </a:ext>
            </a:extLst>
          </p:cNvPr>
          <p:cNvSpPr/>
          <p:nvPr/>
        </p:nvSpPr>
        <p:spPr>
          <a:xfrm>
            <a:off x="3729763" y="6822216"/>
            <a:ext cx="3017213" cy="1828365"/>
          </a:xfrm>
          <a:prstGeom prst="wedgeRectCallout">
            <a:avLst>
              <a:gd name="adj1" fmla="val -60147"/>
              <a:gd name="adj2" fmla="val 27282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7C21CBB-5CC5-4E53-BF1F-9DEBC8E01B48}"/>
              </a:ext>
            </a:extLst>
          </p:cNvPr>
          <p:cNvSpPr txBox="1"/>
          <p:nvPr/>
        </p:nvSpPr>
        <p:spPr>
          <a:xfrm>
            <a:off x="3726341" y="6910994"/>
            <a:ext cx="31021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見積もりキャンペーン</a:t>
            </a:r>
            <a:endParaRPr kumimoji="1" lang="en-US" altLang="ja-JP" sz="1200" dirty="0"/>
          </a:p>
          <a:p>
            <a:r>
              <a:rPr kumimoji="1" lang="ja-JP" altLang="en-US" sz="1200" dirty="0"/>
              <a:t>特典１　「チラシを見た」と見積もり依頼</a:t>
            </a:r>
            <a:endParaRPr kumimoji="1" lang="en-US" altLang="ja-JP" sz="1200" dirty="0"/>
          </a:p>
          <a:p>
            <a:r>
              <a:rPr kumimoji="1" lang="ja-JP" altLang="en-US" sz="1200" dirty="0"/>
              <a:t>→ボックスティッシュプレゼント</a:t>
            </a:r>
            <a:endParaRPr kumimoji="1" lang="en-US" altLang="ja-JP" sz="1200" dirty="0"/>
          </a:p>
          <a:p>
            <a:endParaRPr kumimoji="1" lang="en-US" altLang="ja-JP" sz="1200" dirty="0"/>
          </a:p>
          <a:p>
            <a:r>
              <a:rPr kumimoji="1" lang="ja-JP" altLang="en-US" sz="1200" dirty="0"/>
              <a:t>特典２　お見積り提出時に</a:t>
            </a:r>
            <a:endParaRPr kumimoji="1" lang="en-US" altLang="ja-JP" sz="1200" dirty="0"/>
          </a:p>
          <a:p>
            <a:r>
              <a:rPr kumimoji="1" lang="ja-JP" altLang="en-US" sz="1200" dirty="0"/>
              <a:t>→</a:t>
            </a:r>
            <a:r>
              <a:rPr kumimoji="1" lang="en-US" altLang="ja-JP" sz="1200" dirty="0"/>
              <a:t>JCB</a:t>
            </a:r>
            <a:r>
              <a:rPr kumimoji="1" lang="ja-JP" altLang="en-US" sz="1200" dirty="0"/>
              <a:t>商品券</a:t>
            </a:r>
            <a:r>
              <a:rPr kumimoji="1" lang="en-US" altLang="ja-JP" sz="1200" dirty="0"/>
              <a:t>1,000</a:t>
            </a:r>
            <a:r>
              <a:rPr kumimoji="1" lang="ja-JP" altLang="en-US" sz="1200" dirty="0"/>
              <a:t>円分プレゼント</a:t>
            </a:r>
            <a:endParaRPr kumimoji="1" lang="en-US" altLang="ja-JP" sz="1200" dirty="0"/>
          </a:p>
          <a:p>
            <a:endParaRPr kumimoji="1" lang="en-US" altLang="ja-JP" sz="1200" dirty="0"/>
          </a:p>
          <a:p>
            <a:r>
              <a:rPr kumimoji="1" lang="ja-JP" altLang="en-US" sz="1200" dirty="0"/>
              <a:t>特典３　さらにご成約</a:t>
            </a:r>
            <a:endParaRPr kumimoji="1" lang="en-US" altLang="ja-JP" sz="1200" dirty="0"/>
          </a:p>
          <a:p>
            <a:r>
              <a:rPr kumimoji="1" lang="ja-JP" altLang="en-US" sz="1200" dirty="0"/>
              <a:t>→お見積り金額から</a:t>
            </a:r>
            <a:r>
              <a:rPr kumimoji="1" lang="en-US" altLang="ja-JP" sz="1200" dirty="0"/>
              <a:t>10</a:t>
            </a:r>
            <a:r>
              <a:rPr kumimoji="1" lang="ja-JP" altLang="en-US" sz="1200" dirty="0"/>
              <a:t>万円お値引き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72E5A3A3-5FE5-4273-CF38-6649E47F13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69" b="26621"/>
          <a:stretch/>
        </p:blipFill>
        <p:spPr>
          <a:xfrm>
            <a:off x="2833955" y="4588234"/>
            <a:ext cx="3320888" cy="2239228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6CBC4AF1-1BF9-184F-3F15-0644FB635EAD}"/>
              </a:ext>
            </a:extLst>
          </p:cNvPr>
          <p:cNvSpPr/>
          <p:nvPr/>
        </p:nvSpPr>
        <p:spPr>
          <a:xfrm>
            <a:off x="0" y="9027555"/>
            <a:ext cx="6858000" cy="10199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Google Shape;208;p6">
            <a:extLst>
              <a:ext uri="{FF2B5EF4-FFF2-40B4-BE49-F238E27FC236}">
                <a16:creationId xmlns:a16="http://schemas.microsoft.com/office/drawing/2014/main" id="{AC4A4992-DC5C-C74C-9539-E8FCED09C59A}"/>
              </a:ext>
            </a:extLst>
          </p:cNvPr>
          <p:cNvSpPr/>
          <p:nvPr/>
        </p:nvSpPr>
        <p:spPr>
          <a:xfrm>
            <a:off x="2536791" y="9173053"/>
            <a:ext cx="161460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400" b="1" dirty="0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会社情報</a:t>
            </a:r>
            <a:endParaRPr dirty="0"/>
          </a:p>
        </p:txBody>
      </p:sp>
      <p:sp>
        <p:nvSpPr>
          <p:cNvPr id="21" name="Google Shape;208;p6">
            <a:extLst>
              <a:ext uri="{FF2B5EF4-FFF2-40B4-BE49-F238E27FC236}">
                <a16:creationId xmlns:a16="http://schemas.microsoft.com/office/drawing/2014/main" id="{952EABB8-90FF-2C69-04AC-967DC294A1A0}"/>
              </a:ext>
            </a:extLst>
          </p:cNvPr>
          <p:cNvSpPr/>
          <p:nvPr/>
        </p:nvSpPr>
        <p:spPr>
          <a:xfrm>
            <a:off x="207248" y="40511"/>
            <a:ext cx="429943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400" b="1" dirty="0">
                <a:solidFill>
                  <a:srgbClr val="222A35"/>
                </a:solidFill>
                <a:latin typeface="+mn-ea"/>
                <a:cs typeface="Arial"/>
                <a:sym typeface="Arial"/>
              </a:rPr>
              <a:t>太陽光</a:t>
            </a:r>
            <a:r>
              <a:rPr lang="en-US" altLang="ja-JP" sz="1400" b="1" dirty="0">
                <a:solidFill>
                  <a:srgbClr val="222A35"/>
                </a:solidFill>
                <a:latin typeface="+mn-ea"/>
                <a:cs typeface="Arial"/>
                <a:sym typeface="Arial"/>
              </a:rPr>
              <a:t>+</a:t>
            </a:r>
            <a:r>
              <a:rPr lang="ja-JP" altLang="en-US" sz="1400" b="1" dirty="0">
                <a:solidFill>
                  <a:srgbClr val="222A35"/>
                </a:solidFill>
                <a:latin typeface="+mn-ea"/>
                <a:cs typeface="Arial"/>
                <a:sym typeface="Arial"/>
              </a:rPr>
              <a:t>蓄電池チラシ</a:t>
            </a:r>
            <a:endParaRPr sz="1100" dirty="0">
              <a:latin typeface="+mn-ea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5DC66083-D67D-00E7-C9B2-D62BB6A0BB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85" r="13333" b="86524"/>
          <a:stretch/>
        </p:blipFill>
        <p:spPr>
          <a:xfrm>
            <a:off x="2220686" y="-39420"/>
            <a:ext cx="2396018" cy="576442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6D115C3B-D0C1-9E81-4F4D-4F6877CD78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" b="74915"/>
          <a:stretch/>
        </p:blipFill>
        <p:spPr>
          <a:xfrm>
            <a:off x="4632398" y="-39419"/>
            <a:ext cx="2225602" cy="787738"/>
          </a:xfrm>
          <a:prstGeom prst="rect">
            <a:avLst/>
          </a:prstGeom>
        </p:spPr>
      </p:pic>
      <p:sp>
        <p:nvSpPr>
          <p:cNvPr id="24" name="吹き出し: 四角形 23">
            <a:extLst>
              <a:ext uri="{FF2B5EF4-FFF2-40B4-BE49-F238E27FC236}">
                <a16:creationId xmlns:a16="http://schemas.microsoft.com/office/drawing/2014/main" id="{DC413AF0-7C70-C27B-75A4-EFFED2A7285E}"/>
              </a:ext>
            </a:extLst>
          </p:cNvPr>
          <p:cNvSpPr/>
          <p:nvPr/>
        </p:nvSpPr>
        <p:spPr>
          <a:xfrm>
            <a:off x="6597051" y="989737"/>
            <a:ext cx="2229087" cy="307777"/>
          </a:xfrm>
          <a:prstGeom prst="wedgeRectCallout">
            <a:avLst>
              <a:gd name="adj1" fmla="val -137689"/>
              <a:gd name="adj2" fmla="val -15045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0043E01-24A4-9CB5-96FB-D01D1AB790D4}"/>
              </a:ext>
            </a:extLst>
          </p:cNvPr>
          <p:cNvSpPr txBox="1"/>
          <p:nvPr/>
        </p:nvSpPr>
        <p:spPr>
          <a:xfrm>
            <a:off x="6543060" y="981654"/>
            <a:ext cx="2436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このような文言を入れたい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60C51FE-C658-D1B7-9EDE-D7121241D740}"/>
              </a:ext>
            </a:extLst>
          </p:cNvPr>
          <p:cNvSpPr txBox="1"/>
          <p:nvPr/>
        </p:nvSpPr>
        <p:spPr>
          <a:xfrm>
            <a:off x="5065795" y="2246203"/>
            <a:ext cx="4542211" cy="22467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〇反響あるデザイン、文言等にしてほしい</a:t>
            </a:r>
            <a:endParaRPr kumimoji="1" lang="en-US" altLang="ja-JP" sz="1400" b="1" dirty="0"/>
          </a:p>
          <a:p>
            <a:endParaRPr kumimoji="1" lang="en-US" altLang="ja-JP" sz="1400" b="1" dirty="0"/>
          </a:p>
          <a:p>
            <a:r>
              <a:rPr kumimoji="1" lang="en-US" altLang="ja-JP" sz="1400" b="1" dirty="0"/>
              <a:t>【</a:t>
            </a:r>
            <a:r>
              <a:rPr kumimoji="1" lang="ja-JP" altLang="en-US" sz="1400" b="1" dirty="0"/>
              <a:t>チラシ構成　Ａ</a:t>
            </a:r>
            <a:r>
              <a:rPr kumimoji="1" lang="en-US" altLang="ja-JP" sz="1400" b="1" dirty="0"/>
              <a:t>4</a:t>
            </a:r>
            <a:r>
              <a:rPr kumimoji="1" lang="ja-JP" altLang="en-US" sz="1400" b="1" dirty="0"/>
              <a:t>片面</a:t>
            </a:r>
            <a:r>
              <a:rPr kumimoji="1" lang="en-US" altLang="ja-JP" sz="1400" b="1" dirty="0"/>
              <a:t>】</a:t>
            </a:r>
          </a:p>
          <a:p>
            <a:r>
              <a:rPr kumimoji="1" lang="ja-JP" altLang="en-US" sz="1400" b="1" dirty="0"/>
              <a:t>・上記文言（危機感煽り）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・補助金が最大級に出ていること（補助金申請代行サポート無料含む）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・太陽光と蓄電池設置によるメリット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・見積もりキャンペーン（期間限定）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・会社情報＋安心の実績と保証内容は入れたい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（一番下のシートから記載情報を選択）</a:t>
            </a:r>
          </a:p>
        </p:txBody>
      </p:sp>
    </p:spTree>
    <p:extLst>
      <p:ext uri="{BB962C8B-B14F-4D97-AF65-F5344CB8AC3E}">
        <p14:creationId xmlns:p14="http://schemas.microsoft.com/office/powerpoint/2010/main" val="3796926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家庭用蓄電池のキャンペーンチラシ 作成依頼の依頼・外注 | チラシ作成・フライヤー・ビラデザインの仕事・副業【ランサーズ】">
            <a:extLst>
              <a:ext uri="{FF2B5EF4-FFF2-40B4-BE49-F238E27FC236}">
                <a16:creationId xmlns:a16="http://schemas.microsoft.com/office/drawing/2014/main" id="{EE1D1B33-119A-BF2F-32D0-D67CF0F43B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6" t="10263" r="7105" b="17823"/>
          <a:stretch/>
        </p:blipFill>
        <p:spPr bwMode="auto">
          <a:xfrm>
            <a:off x="150225" y="470263"/>
            <a:ext cx="5734594" cy="674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18D8E9BE-A25F-7A0C-0A90-E1B6C0F7BA0D}"/>
              </a:ext>
            </a:extLst>
          </p:cNvPr>
          <p:cNvSpPr/>
          <p:nvPr/>
        </p:nvSpPr>
        <p:spPr>
          <a:xfrm>
            <a:off x="6387248" y="4686814"/>
            <a:ext cx="3024540" cy="642831"/>
          </a:xfrm>
          <a:prstGeom prst="wedgeRectCallout">
            <a:avLst>
              <a:gd name="adj1" fmla="val -86465"/>
              <a:gd name="adj2" fmla="val 38683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3E0F2AF-626F-5936-6081-1ABDC96FE8CE}"/>
              </a:ext>
            </a:extLst>
          </p:cNvPr>
          <p:cNvSpPr txBox="1"/>
          <p:nvPr/>
        </p:nvSpPr>
        <p:spPr>
          <a:xfrm>
            <a:off x="6358002" y="4688074"/>
            <a:ext cx="3053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キャンペーンは太陽光と同じで</a:t>
            </a:r>
            <a:endParaRPr kumimoji="1" lang="en-US" altLang="ja-JP" sz="1400" dirty="0"/>
          </a:p>
          <a:p>
            <a:r>
              <a:rPr kumimoji="1" lang="ja-JP" altLang="en-US" sz="1400" dirty="0"/>
              <a:t>特典</a:t>
            </a:r>
            <a:r>
              <a:rPr kumimoji="1" lang="en-US" altLang="ja-JP" sz="1400" dirty="0"/>
              <a:t>3</a:t>
            </a:r>
            <a:r>
              <a:rPr kumimoji="1" lang="ja-JP" altLang="en-US" sz="1400" dirty="0"/>
              <a:t>の金額が</a:t>
            </a:r>
            <a:r>
              <a:rPr kumimoji="1" lang="en-US" altLang="ja-JP" sz="1400" dirty="0"/>
              <a:t>5</a:t>
            </a:r>
            <a:r>
              <a:rPr kumimoji="1" lang="ja-JP" altLang="en-US" sz="1400" dirty="0"/>
              <a:t>万円になる</a:t>
            </a:r>
          </a:p>
        </p:txBody>
      </p:sp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2561DCFA-2379-B5BD-DD31-A57B8B977284}"/>
              </a:ext>
            </a:extLst>
          </p:cNvPr>
          <p:cNvSpPr/>
          <p:nvPr/>
        </p:nvSpPr>
        <p:spPr>
          <a:xfrm>
            <a:off x="6387248" y="2807940"/>
            <a:ext cx="3024540" cy="642831"/>
          </a:xfrm>
          <a:prstGeom prst="wedgeRectCallout">
            <a:avLst>
              <a:gd name="adj1" fmla="val -86465"/>
              <a:gd name="adj2" fmla="val 38683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EC5206C-01D9-19CE-2E7F-89DE05A1B1AA}"/>
              </a:ext>
            </a:extLst>
          </p:cNvPr>
          <p:cNvSpPr txBox="1"/>
          <p:nvPr/>
        </p:nvSpPr>
        <p:spPr>
          <a:xfrm>
            <a:off x="6358002" y="2809200"/>
            <a:ext cx="3053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太陽光発電システムを設置されているご家庭限定</a:t>
            </a:r>
          </a:p>
        </p:txBody>
      </p:sp>
      <p:sp>
        <p:nvSpPr>
          <p:cNvPr id="8" name="吹き出し: 四角形 7">
            <a:extLst>
              <a:ext uri="{FF2B5EF4-FFF2-40B4-BE49-F238E27FC236}">
                <a16:creationId xmlns:a16="http://schemas.microsoft.com/office/drawing/2014/main" id="{DC5948AB-FFA9-54C7-D0B5-ED728F7D8D95}"/>
              </a:ext>
            </a:extLst>
          </p:cNvPr>
          <p:cNvSpPr/>
          <p:nvPr/>
        </p:nvSpPr>
        <p:spPr>
          <a:xfrm>
            <a:off x="6611494" y="6184689"/>
            <a:ext cx="3024540" cy="381000"/>
          </a:xfrm>
          <a:prstGeom prst="wedgeRectCallout">
            <a:avLst>
              <a:gd name="adj1" fmla="val -86465"/>
              <a:gd name="adj2" fmla="val 38683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8C04CD6-AC13-FEDB-E812-EB826905F5BE}"/>
              </a:ext>
            </a:extLst>
          </p:cNvPr>
          <p:cNvSpPr txBox="1"/>
          <p:nvPr/>
        </p:nvSpPr>
        <p:spPr>
          <a:xfrm>
            <a:off x="6582248" y="6185948"/>
            <a:ext cx="30537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この内容は記載して欲しい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82E3AF8-A484-9825-1CC7-F14ADA795AD5}"/>
              </a:ext>
            </a:extLst>
          </p:cNvPr>
          <p:cNvSpPr/>
          <p:nvPr/>
        </p:nvSpPr>
        <p:spPr>
          <a:xfrm>
            <a:off x="-8" y="8886046"/>
            <a:ext cx="6858000" cy="10199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Google Shape;208;p6">
            <a:extLst>
              <a:ext uri="{FF2B5EF4-FFF2-40B4-BE49-F238E27FC236}">
                <a16:creationId xmlns:a16="http://schemas.microsoft.com/office/drawing/2014/main" id="{92EBF2A4-CC5D-E133-EEFB-0D512949FE43}"/>
              </a:ext>
            </a:extLst>
          </p:cNvPr>
          <p:cNvSpPr/>
          <p:nvPr/>
        </p:nvSpPr>
        <p:spPr>
          <a:xfrm>
            <a:off x="2687005" y="9173053"/>
            <a:ext cx="161460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400" b="1" dirty="0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会社情報</a:t>
            </a:r>
            <a:endParaRPr dirty="0"/>
          </a:p>
        </p:txBody>
      </p:sp>
      <p:sp>
        <p:nvSpPr>
          <p:cNvPr id="12" name="Google Shape;208;p6">
            <a:extLst>
              <a:ext uri="{FF2B5EF4-FFF2-40B4-BE49-F238E27FC236}">
                <a16:creationId xmlns:a16="http://schemas.microsoft.com/office/drawing/2014/main" id="{D581312F-1A25-B726-B7CD-B1930C377BDB}"/>
              </a:ext>
            </a:extLst>
          </p:cNvPr>
          <p:cNvSpPr/>
          <p:nvPr/>
        </p:nvSpPr>
        <p:spPr>
          <a:xfrm>
            <a:off x="207248" y="40511"/>
            <a:ext cx="172605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400" b="1" dirty="0">
                <a:solidFill>
                  <a:srgbClr val="222A35"/>
                </a:solidFill>
                <a:latin typeface="+mn-ea"/>
                <a:cs typeface="Arial"/>
                <a:sym typeface="Arial"/>
              </a:rPr>
              <a:t>蓄電池のみチラシ</a:t>
            </a:r>
            <a:endParaRPr sz="1100" dirty="0">
              <a:latin typeface="+mn-ea"/>
            </a:endParaRPr>
          </a:p>
        </p:txBody>
      </p:sp>
      <p:sp>
        <p:nvSpPr>
          <p:cNvPr id="13" name="吹き出し: 四角形 12">
            <a:extLst>
              <a:ext uri="{FF2B5EF4-FFF2-40B4-BE49-F238E27FC236}">
                <a16:creationId xmlns:a16="http://schemas.microsoft.com/office/drawing/2014/main" id="{188C301B-D241-AB64-AAEE-C8B7E409A6DD}"/>
              </a:ext>
            </a:extLst>
          </p:cNvPr>
          <p:cNvSpPr/>
          <p:nvPr/>
        </p:nvSpPr>
        <p:spPr>
          <a:xfrm>
            <a:off x="6857992" y="1000805"/>
            <a:ext cx="3024540" cy="642831"/>
          </a:xfrm>
          <a:prstGeom prst="wedgeRectCallout">
            <a:avLst>
              <a:gd name="adj1" fmla="val -86465"/>
              <a:gd name="adj2" fmla="val 38683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A6E301D-D518-5CE2-9535-3BE3AE4B9C2D}"/>
              </a:ext>
            </a:extLst>
          </p:cNvPr>
          <p:cNvSpPr txBox="1"/>
          <p:nvPr/>
        </p:nvSpPr>
        <p:spPr>
          <a:xfrm>
            <a:off x="6828746" y="1002065"/>
            <a:ext cx="3053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トップのデザインは製作者様にお任せしたい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FE105C9-8AD6-CD87-341D-37CDAE2B3254}"/>
              </a:ext>
            </a:extLst>
          </p:cNvPr>
          <p:cNvSpPr txBox="1"/>
          <p:nvPr/>
        </p:nvSpPr>
        <p:spPr>
          <a:xfrm>
            <a:off x="5838035" y="6746187"/>
            <a:ext cx="4542211" cy="224676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〇反響あるデザイン、文言等にしてほしい</a:t>
            </a:r>
            <a:endParaRPr kumimoji="1" lang="en-US" altLang="ja-JP" sz="1400" b="1" dirty="0"/>
          </a:p>
          <a:p>
            <a:endParaRPr kumimoji="1" lang="en-US" altLang="ja-JP" sz="1400" b="1" dirty="0"/>
          </a:p>
          <a:p>
            <a:r>
              <a:rPr kumimoji="1" lang="en-US" altLang="ja-JP" sz="1400" b="1" dirty="0"/>
              <a:t>【</a:t>
            </a:r>
            <a:r>
              <a:rPr kumimoji="1" lang="ja-JP" altLang="en-US" sz="1400" b="1" dirty="0"/>
              <a:t>チラシ構成　Ａ</a:t>
            </a:r>
            <a:r>
              <a:rPr kumimoji="1" lang="en-US" altLang="ja-JP" sz="1400" b="1" dirty="0"/>
              <a:t>4</a:t>
            </a:r>
            <a:r>
              <a:rPr kumimoji="1" lang="ja-JP" altLang="en-US" sz="1400" b="1" dirty="0"/>
              <a:t>片面</a:t>
            </a:r>
            <a:r>
              <a:rPr kumimoji="1" lang="en-US" altLang="ja-JP" sz="1400" b="1" dirty="0"/>
              <a:t>】</a:t>
            </a:r>
          </a:p>
          <a:p>
            <a:r>
              <a:rPr kumimoji="1" lang="ja-JP" altLang="en-US" sz="1400" b="1" dirty="0"/>
              <a:t>・煽り文言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・補助金が最大級に出ていること（補助金申請代行サポート無料含む）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・蓄電池設置によるメリット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・見積もりキャンペーン（期間限定）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・会社情報＋安心の実績と保証内容は入れたい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（一番下のシートから記載情報を選択）</a:t>
            </a:r>
          </a:p>
        </p:txBody>
      </p:sp>
      <p:pic>
        <p:nvPicPr>
          <p:cNvPr id="3076" name="Picture 4" descr="太陽光発電と蓄電池利用イメージ">
            <a:extLst>
              <a:ext uri="{FF2B5EF4-FFF2-40B4-BE49-F238E27FC236}">
                <a16:creationId xmlns:a16="http://schemas.microsoft.com/office/drawing/2014/main" id="{6E4A3244-7D21-BA7C-D658-2597CE69A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25" y="7141324"/>
            <a:ext cx="3886200" cy="1888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吹き出し: 四角形 15">
            <a:extLst>
              <a:ext uri="{FF2B5EF4-FFF2-40B4-BE49-F238E27FC236}">
                <a16:creationId xmlns:a16="http://schemas.microsoft.com/office/drawing/2014/main" id="{94AB66D6-A1CF-4442-99A9-D7528458203A}"/>
              </a:ext>
            </a:extLst>
          </p:cNvPr>
          <p:cNvSpPr/>
          <p:nvPr/>
        </p:nvSpPr>
        <p:spPr>
          <a:xfrm>
            <a:off x="4874977" y="8839049"/>
            <a:ext cx="3393811" cy="738664"/>
          </a:xfrm>
          <a:prstGeom prst="wedgeRectCallout">
            <a:avLst>
              <a:gd name="adj1" fmla="val -91864"/>
              <a:gd name="adj2" fmla="val -203031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E1A6995-C8E1-1C1E-BD9A-172D2A284E74}"/>
              </a:ext>
            </a:extLst>
          </p:cNvPr>
          <p:cNvSpPr txBox="1"/>
          <p:nvPr/>
        </p:nvSpPr>
        <p:spPr>
          <a:xfrm>
            <a:off x="4845732" y="8840309"/>
            <a:ext cx="34230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蓄電池イメージ</a:t>
            </a:r>
            <a:endParaRPr kumimoji="1" lang="en-US" altLang="ja-JP" sz="1400" dirty="0"/>
          </a:p>
          <a:p>
            <a:r>
              <a:rPr kumimoji="1" lang="en-US" altLang="ja-JP" sz="1400" dirty="0"/>
              <a:t>※</a:t>
            </a:r>
            <a:r>
              <a:rPr kumimoji="1" lang="ja-JP" altLang="en-US" sz="1400" dirty="0"/>
              <a:t>他サイトからコピーしたものなので独自のものとして作成して欲しい</a:t>
            </a:r>
          </a:p>
        </p:txBody>
      </p:sp>
    </p:spTree>
    <p:extLst>
      <p:ext uri="{BB962C8B-B14F-4D97-AF65-F5344CB8AC3E}">
        <p14:creationId xmlns:p14="http://schemas.microsoft.com/office/powerpoint/2010/main" val="249560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2243" y="-16653"/>
            <a:ext cx="6857999" cy="99060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pic>
      <p:pic>
        <p:nvPicPr>
          <p:cNvPr id="205" name="Google Shape;205;p6" descr="アークネス株式会社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19975" y="118234"/>
            <a:ext cx="1952861" cy="5308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6" name="Google Shape;206;p6"/>
          <p:cNvCxnSpPr/>
          <p:nvPr/>
        </p:nvCxnSpPr>
        <p:spPr>
          <a:xfrm>
            <a:off x="1892726" y="681425"/>
            <a:ext cx="252533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8" name="Google Shape;208;p6"/>
          <p:cNvSpPr/>
          <p:nvPr/>
        </p:nvSpPr>
        <p:spPr>
          <a:xfrm>
            <a:off x="2555205" y="721385"/>
            <a:ext cx="161460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400" b="1" dirty="0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会社概要</a:t>
            </a:r>
            <a:endParaRPr dirty="0"/>
          </a:p>
        </p:txBody>
      </p:sp>
      <p:cxnSp>
        <p:nvCxnSpPr>
          <p:cNvPr id="209" name="Google Shape;209;p6"/>
          <p:cNvCxnSpPr/>
          <p:nvPr/>
        </p:nvCxnSpPr>
        <p:spPr>
          <a:xfrm>
            <a:off x="328108" y="3459680"/>
            <a:ext cx="5676842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0" name="Google Shape;210;p6"/>
          <p:cNvSpPr/>
          <p:nvPr/>
        </p:nvSpPr>
        <p:spPr>
          <a:xfrm>
            <a:off x="315465" y="3060646"/>
            <a:ext cx="1190738" cy="332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56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実績紹介</a:t>
            </a:r>
            <a:endParaRPr/>
          </a:p>
        </p:txBody>
      </p:sp>
      <p:cxnSp>
        <p:nvCxnSpPr>
          <p:cNvPr id="215" name="Google Shape;215;p6"/>
          <p:cNvCxnSpPr/>
          <p:nvPr/>
        </p:nvCxnSpPr>
        <p:spPr>
          <a:xfrm>
            <a:off x="167163" y="7379244"/>
            <a:ext cx="615356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6" name="Google Shape;216;p6"/>
          <p:cNvSpPr/>
          <p:nvPr/>
        </p:nvSpPr>
        <p:spPr>
          <a:xfrm>
            <a:off x="274718" y="6989870"/>
            <a:ext cx="1231485" cy="332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56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事業内容</a:t>
            </a:r>
            <a:endParaRPr/>
          </a:p>
        </p:txBody>
      </p:sp>
      <p:sp>
        <p:nvSpPr>
          <p:cNvPr id="217" name="Google Shape;217;p6"/>
          <p:cNvSpPr/>
          <p:nvPr/>
        </p:nvSpPr>
        <p:spPr>
          <a:xfrm>
            <a:off x="200450" y="7433224"/>
            <a:ext cx="5016843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■ 太陽光・蓄電池事業</a:t>
            </a:r>
            <a:br>
              <a:rPr lang="ja-JP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ja-JP" sz="14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■ 屋根・リフォーム事業</a:t>
            </a:r>
            <a:br>
              <a:rPr lang="ja-JP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ja-JP" sz="1400" b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■ 災害対策事業（ドローン調査）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6" descr="アークネス株式会社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9530" y="8408436"/>
            <a:ext cx="1682080" cy="457247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6"/>
          <p:cNvSpPr/>
          <p:nvPr/>
        </p:nvSpPr>
        <p:spPr>
          <a:xfrm>
            <a:off x="164304" y="8859033"/>
            <a:ext cx="4358176" cy="280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25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埼玉県さいたま市見沼区東大宮4丁目46-14 るーぱんビル 2F</a:t>
            </a:r>
            <a:endParaRPr sz="1225" b="1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p6" descr="楽天カードでフリーダイヤルの問い合わせサポートが始まりました！ | ラクワシイ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4608" y="9150359"/>
            <a:ext cx="406510" cy="264232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6"/>
          <p:cNvSpPr/>
          <p:nvPr/>
        </p:nvSpPr>
        <p:spPr>
          <a:xfrm>
            <a:off x="620580" y="9012692"/>
            <a:ext cx="4358176" cy="503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673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0120-560-383</a:t>
            </a:r>
            <a:endParaRPr sz="2673" b="1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" name="Google Shape;222;p6" descr="C:\Users\yukifumi\AppData\Local\Microsoft\Windows\INetCache\Content.Word\arcness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84756" y="8647712"/>
            <a:ext cx="1001078" cy="1001078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6"/>
          <p:cNvSpPr/>
          <p:nvPr/>
        </p:nvSpPr>
        <p:spPr>
          <a:xfrm>
            <a:off x="4389269" y="8163331"/>
            <a:ext cx="1226933" cy="503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336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公式</a:t>
            </a:r>
            <a:endParaRPr sz="1336" b="1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336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ホームページ</a:t>
            </a:r>
            <a:endParaRPr/>
          </a:p>
        </p:txBody>
      </p:sp>
      <p:pic>
        <p:nvPicPr>
          <p:cNvPr id="224" name="Google Shape;224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3428" y="3599953"/>
            <a:ext cx="1898699" cy="1423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240743" y="3606007"/>
            <a:ext cx="1890633" cy="1417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170099" y="3607037"/>
            <a:ext cx="1906191" cy="1429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93429" y="5094634"/>
            <a:ext cx="1898699" cy="1424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6" descr="http://a-cness.com/wp-content/uploads/2022/04/S__16572424.jp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239570" y="5103532"/>
            <a:ext cx="1876505" cy="138997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6"/>
          <p:cNvSpPr/>
          <p:nvPr/>
        </p:nvSpPr>
        <p:spPr>
          <a:xfrm>
            <a:off x="4173173" y="6500516"/>
            <a:ext cx="202701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100" u="sng">
                <a:solidFill>
                  <a:schemeClr val="accent4"/>
                </a:solidFill>
                <a:latin typeface="Noto Sans"/>
                <a:ea typeface="Noto Sans"/>
                <a:cs typeface="Noto Sans"/>
                <a:sym typeface="Noto San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埼玉県行田市　</a:t>
            </a:r>
            <a:endParaRPr sz="1100" u="sng">
              <a:solidFill>
                <a:schemeClr val="accent4"/>
              </a:solidFill>
              <a:latin typeface="Noto Sans"/>
              <a:ea typeface="Noto Sans"/>
              <a:cs typeface="Noto Sans"/>
              <a:sym typeface="Noto Sans"/>
              <a:hlinkClick r:id="rId1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100" u="sng">
                <a:solidFill>
                  <a:schemeClr val="accent4"/>
                </a:solidFill>
                <a:latin typeface="Noto Sans"/>
                <a:ea typeface="Noto Sans"/>
                <a:cs typeface="Noto Sans"/>
                <a:sym typeface="Noto San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121.6kw太陽光工事・伐採工事</a:t>
            </a:r>
            <a:endParaRPr/>
          </a:p>
        </p:txBody>
      </p:sp>
      <p:pic>
        <p:nvPicPr>
          <p:cNvPr id="230" name="Google Shape;230;p6" descr="http://a-cness.com/wp-content/uploads/2022/02/20a5f3a8f8029f2d486608ec8a69a8af.jp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169809" y="5108656"/>
            <a:ext cx="1906472" cy="1384853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6"/>
          <p:cNvSpPr/>
          <p:nvPr/>
        </p:nvSpPr>
        <p:spPr>
          <a:xfrm>
            <a:off x="221178" y="6513107"/>
            <a:ext cx="2044149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100" u="sng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千葉県立I中学校　</a:t>
            </a:r>
            <a:endParaRPr sz="1100" u="sng">
              <a:solidFill>
                <a:schemeClr val="dk1"/>
              </a:solidFill>
              <a:latin typeface="Noto Sans"/>
              <a:ea typeface="Noto Sans"/>
              <a:cs typeface="Noto Sans"/>
              <a:sym typeface="Noto Sans"/>
              <a:hlinkClick r:id="rId1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100" u="sng">
                <a:solidFill>
                  <a:schemeClr val="dk1"/>
                </a:solidFill>
                <a:latin typeface="Noto Sans"/>
                <a:ea typeface="Noto Sans"/>
                <a:cs typeface="Noto Sans"/>
                <a:sym typeface="Noto Sans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屋根上PPA53.58kw太陽光工事</a:t>
            </a:r>
            <a:endParaRPr/>
          </a:p>
        </p:txBody>
      </p:sp>
      <p:sp>
        <p:nvSpPr>
          <p:cNvPr id="232" name="Google Shape;232;p6"/>
          <p:cNvSpPr/>
          <p:nvPr/>
        </p:nvSpPr>
        <p:spPr>
          <a:xfrm>
            <a:off x="2463946" y="6507810"/>
            <a:ext cx="154721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100" u="sng">
                <a:solidFill>
                  <a:schemeClr val="accent4"/>
                </a:solidFill>
                <a:latin typeface="Noto Sans"/>
                <a:ea typeface="Noto Sans"/>
                <a:cs typeface="Noto Sans"/>
                <a:sym typeface="Noto Sans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東京都練馬区　</a:t>
            </a:r>
            <a:endParaRPr sz="1100" u="sng">
              <a:solidFill>
                <a:schemeClr val="accent4"/>
              </a:solidFill>
              <a:latin typeface="Noto Sans"/>
              <a:ea typeface="Noto Sans"/>
              <a:cs typeface="Noto Sans"/>
              <a:sym typeface="Noto Sans"/>
              <a:hlinkClick r:id="rId1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100" u="sng">
                <a:solidFill>
                  <a:schemeClr val="accent4"/>
                </a:solidFill>
                <a:latin typeface="Noto Sans"/>
                <a:ea typeface="Noto Sans"/>
                <a:cs typeface="Noto Sans"/>
                <a:sym typeface="Noto Sans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Hセンター　PPA太陽光</a:t>
            </a:r>
            <a:endParaRPr/>
          </a:p>
        </p:txBody>
      </p:sp>
      <p:pic>
        <p:nvPicPr>
          <p:cNvPr id="233" name="Google Shape;233;p6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5593729" y="8424412"/>
            <a:ext cx="883814" cy="110917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6"/>
          <p:cNvSpPr/>
          <p:nvPr/>
        </p:nvSpPr>
        <p:spPr>
          <a:xfrm>
            <a:off x="5018219" y="9479682"/>
            <a:ext cx="1945315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1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アーくん</a:t>
            </a:r>
            <a:endParaRPr sz="1100" b="1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（マスコットキャラクター）</a:t>
            </a:r>
            <a:endParaRPr sz="1000" b="1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6"/>
          <p:cNvSpPr/>
          <p:nvPr/>
        </p:nvSpPr>
        <p:spPr>
          <a:xfrm>
            <a:off x="164304" y="9409710"/>
            <a:ext cx="3129662" cy="49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25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地 域 担 当　：　岸根 幸史　</a:t>
            </a:r>
            <a:endParaRPr sz="1225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直通電話　：  080-4376-0101</a:t>
            </a:r>
            <a:endParaRPr sz="1400" b="1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87;p2">
            <a:extLst>
              <a:ext uri="{FF2B5EF4-FFF2-40B4-BE49-F238E27FC236}">
                <a16:creationId xmlns:a16="http://schemas.microsoft.com/office/drawing/2014/main" id="{699D715F-A3DE-DE6D-BE1A-7E71209D484E}"/>
              </a:ext>
            </a:extLst>
          </p:cNvPr>
          <p:cNvSpPr/>
          <p:nvPr/>
        </p:nvSpPr>
        <p:spPr>
          <a:xfrm>
            <a:off x="717340" y="1364582"/>
            <a:ext cx="181475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安心の実績・保証</a:t>
            </a:r>
            <a:endParaRPr sz="1400" b="1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94;p2">
            <a:extLst>
              <a:ext uri="{FF2B5EF4-FFF2-40B4-BE49-F238E27FC236}">
                <a16:creationId xmlns:a16="http://schemas.microsoft.com/office/drawing/2014/main" id="{236E58C8-7D08-EE7A-B287-CB2E0B7AE998}"/>
              </a:ext>
            </a:extLst>
          </p:cNvPr>
          <p:cNvSpPr/>
          <p:nvPr/>
        </p:nvSpPr>
        <p:spPr>
          <a:xfrm>
            <a:off x="-261262" y="1164602"/>
            <a:ext cx="7285510" cy="2120161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195;p2" descr="イチオシマーク の無料イラスト・アイコン素材 | イラスト・アイコン無料素材は「フリーアイコンズ」">
            <a:extLst>
              <a:ext uri="{FF2B5EF4-FFF2-40B4-BE49-F238E27FC236}">
                <a16:creationId xmlns:a16="http://schemas.microsoft.com/office/drawing/2014/main" id="{BA12B564-5143-5618-E94F-E7AE5B87F616}"/>
              </a:ext>
            </a:extLst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-36769" y="1039059"/>
            <a:ext cx="776306" cy="776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97;p2" descr="麦のフリーイラスト - 黄金の穂のデザイン素材 - チコデザ">
            <a:extLst>
              <a:ext uri="{FF2B5EF4-FFF2-40B4-BE49-F238E27FC236}">
                <a16:creationId xmlns:a16="http://schemas.microsoft.com/office/drawing/2014/main" id="{0E9CB90B-9511-82D5-48F3-A34E012C9798}"/>
              </a:ext>
            </a:extLst>
          </p:cNvPr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574206" y="1486017"/>
            <a:ext cx="1961997" cy="1668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98;p2" descr="麦のフリーイラスト - 黄金の穂のデザイン素材 - チコデザ">
            <a:extLst>
              <a:ext uri="{FF2B5EF4-FFF2-40B4-BE49-F238E27FC236}">
                <a16:creationId xmlns:a16="http://schemas.microsoft.com/office/drawing/2014/main" id="{9AB48DB1-77DB-E510-BD22-61D263D311A2}"/>
              </a:ext>
            </a:extLst>
          </p:cNvPr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-199253" y="1490425"/>
            <a:ext cx="1961997" cy="1668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99;p2" descr="麦のフリーイラスト - 黄金の穂のデザイン素材 - チコデザ">
            <a:extLst>
              <a:ext uri="{FF2B5EF4-FFF2-40B4-BE49-F238E27FC236}">
                <a16:creationId xmlns:a16="http://schemas.microsoft.com/office/drawing/2014/main" id="{DF53365A-4DEB-B4EA-BE62-DFE7FDBA2F5F}"/>
              </a:ext>
            </a:extLst>
          </p:cNvPr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5128149" y="1465375"/>
            <a:ext cx="1961997" cy="1668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00;p2" descr="麦のフリーイラスト - 黄金の穂のデザイン素材 - チコデザ">
            <a:extLst>
              <a:ext uri="{FF2B5EF4-FFF2-40B4-BE49-F238E27FC236}">
                <a16:creationId xmlns:a16="http://schemas.microsoft.com/office/drawing/2014/main" id="{AF678C0E-CACE-A4BC-1341-77B6012D6767}"/>
              </a:ext>
            </a:extLst>
          </p:cNvPr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3353347" y="1476765"/>
            <a:ext cx="1961997" cy="166849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01;p2">
            <a:extLst>
              <a:ext uri="{FF2B5EF4-FFF2-40B4-BE49-F238E27FC236}">
                <a16:creationId xmlns:a16="http://schemas.microsoft.com/office/drawing/2014/main" id="{E98DF5D8-0BB7-E0F7-13FF-FBA8B2A73052}"/>
              </a:ext>
            </a:extLst>
          </p:cNvPr>
          <p:cNvSpPr/>
          <p:nvPr/>
        </p:nvSpPr>
        <p:spPr>
          <a:xfrm>
            <a:off x="109966" y="2015345"/>
            <a:ext cx="130643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年間工事件数</a:t>
            </a:r>
            <a:endParaRPr sz="1200" b="1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202;p2">
            <a:extLst>
              <a:ext uri="{FF2B5EF4-FFF2-40B4-BE49-F238E27FC236}">
                <a16:creationId xmlns:a16="http://schemas.microsoft.com/office/drawing/2014/main" id="{55CCFB6C-E044-4A02-8116-3647AB306325}"/>
              </a:ext>
            </a:extLst>
          </p:cNvPr>
          <p:cNvSpPr/>
          <p:nvPr/>
        </p:nvSpPr>
        <p:spPr>
          <a:xfrm>
            <a:off x="2029069" y="2014387"/>
            <a:ext cx="105226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施工保証</a:t>
            </a:r>
            <a:endParaRPr sz="1200" b="1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203;p2">
            <a:extLst>
              <a:ext uri="{FF2B5EF4-FFF2-40B4-BE49-F238E27FC236}">
                <a16:creationId xmlns:a16="http://schemas.microsoft.com/office/drawing/2014/main" id="{CDFD77A0-2C8B-6219-F2EC-5750C57B7E86}"/>
              </a:ext>
            </a:extLst>
          </p:cNvPr>
          <p:cNvSpPr/>
          <p:nvPr/>
        </p:nvSpPr>
        <p:spPr>
          <a:xfrm>
            <a:off x="3795111" y="1922053"/>
            <a:ext cx="105226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モジュール出力保証</a:t>
            </a:r>
            <a:endParaRPr sz="1200" b="1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204;p2">
            <a:extLst>
              <a:ext uri="{FF2B5EF4-FFF2-40B4-BE49-F238E27FC236}">
                <a16:creationId xmlns:a16="http://schemas.microsoft.com/office/drawing/2014/main" id="{D9AA6366-981D-12C2-7199-757873F5D9B4}"/>
              </a:ext>
            </a:extLst>
          </p:cNvPr>
          <p:cNvSpPr/>
          <p:nvPr/>
        </p:nvSpPr>
        <p:spPr>
          <a:xfrm>
            <a:off x="301525" y="2283742"/>
            <a:ext cx="95341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500</a:t>
            </a:r>
            <a:r>
              <a:rPr lang="ja-JP" sz="18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件</a:t>
            </a:r>
            <a:endParaRPr sz="1800" b="1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205;p2">
            <a:extLst>
              <a:ext uri="{FF2B5EF4-FFF2-40B4-BE49-F238E27FC236}">
                <a16:creationId xmlns:a16="http://schemas.microsoft.com/office/drawing/2014/main" id="{1DD11B8A-062F-5955-8E85-0A8988E9F4A9}"/>
              </a:ext>
            </a:extLst>
          </p:cNvPr>
          <p:cNvSpPr/>
          <p:nvPr/>
        </p:nvSpPr>
        <p:spPr>
          <a:xfrm>
            <a:off x="5570713" y="1963458"/>
            <a:ext cx="105226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損害補償</a:t>
            </a:r>
            <a:endParaRPr sz="1200" b="1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206;p2">
            <a:extLst>
              <a:ext uri="{FF2B5EF4-FFF2-40B4-BE49-F238E27FC236}">
                <a16:creationId xmlns:a16="http://schemas.microsoft.com/office/drawing/2014/main" id="{6C33CA9A-D039-3EA7-9F73-CACF9B61B4E7}"/>
              </a:ext>
            </a:extLst>
          </p:cNvPr>
          <p:cNvSpPr/>
          <p:nvPr/>
        </p:nvSpPr>
        <p:spPr>
          <a:xfrm>
            <a:off x="2139110" y="2283742"/>
            <a:ext cx="86789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r>
              <a:rPr lang="ja-JP" sz="18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年</a:t>
            </a:r>
            <a:endParaRPr sz="1800" b="1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207;p2">
            <a:extLst>
              <a:ext uri="{FF2B5EF4-FFF2-40B4-BE49-F238E27FC236}">
                <a16:creationId xmlns:a16="http://schemas.microsoft.com/office/drawing/2014/main" id="{6445E473-BB66-9A2F-2B73-B17C90C18F21}"/>
              </a:ext>
            </a:extLst>
          </p:cNvPr>
          <p:cNvSpPr/>
          <p:nvPr/>
        </p:nvSpPr>
        <p:spPr>
          <a:xfrm>
            <a:off x="3924825" y="2305786"/>
            <a:ext cx="86789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25</a:t>
            </a:r>
            <a:r>
              <a:rPr lang="ja-JP" sz="18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年</a:t>
            </a:r>
            <a:endParaRPr sz="1800" b="1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208;p2">
            <a:extLst>
              <a:ext uri="{FF2B5EF4-FFF2-40B4-BE49-F238E27FC236}">
                <a16:creationId xmlns:a16="http://schemas.microsoft.com/office/drawing/2014/main" id="{820E9CE6-CA5D-6334-6BD7-EF0A36311528}"/>
              </a:ext>
            </a:extLst>
          </p:cNvPr>
          <p:cNvSpPr/>
          <p:nvPr/>
        </p:nvSpPr>
        <p:spPr>
          <a:xfrm>
            <a:off x="5675200" y="2293086"/>
            <a:ext cx="86789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28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r>
              <a:rPr lang="ja-JP" sz="18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年</a:t>
            </a:r>
            <a:endParaRPr sz="1800" b="1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1167</TotalTime>
  <Words>383</Words>
  <Application>Microsoft Office PowerPoint</Application>
  <PresentationFormat>A4 210 x 297 mm</PresentationFormat>
  <Paragraphs>68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游ゴシック</vt:lpstr>
      <vt:lpstr>Arial</vt:lpstr>
      <vt:lpstr>Calibri</vt:lpstr>
      <vt:lpstr>Calibri Light</vt:lpstr>
      <vt:lpstr>Noto Sans</vt:lpstr>
      <vt:lpstr>Office テーマ</vt:lpstr>
      <vt:lpstr>太陽光＋蓄電池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岸根 幸史</dc:creator>
  <cp:lastModifiedBy>岸根 幸史</cp:lastModifiedBy>
  <cp:revision>1</cp:revision>
  <dcterms:created xsi:type="dcterms:W3CDTF">2023-06-14T08:21:00Z</dcterms:created>
  <dcterms:modified xsi:type="dcterms:W3CDTF">2023-06-15T03:48:33Z</dcterms:modified>
</cp:coreProperties>
</file>