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237" r:id="rId2"/>
    <p:sldId id="2229" r:id="rId3"/>
    <p:sldId id="2230" r:id="rId4"/>
    <p:sldId id="2234" r:id="rId5"/>
    <p:sldId id="2235" r:id="rId6"/>
    <p:sldId id="2232" r:id="rId7"/>
    <p:sldId id="2233" r:id="rId8"/>
    <p:sldId id="2243" r:id="rId9"/>
    <p:sldId id="2244" r:id="rId10"/>
    <p:sldId id="2236" r:id="rId11"/>
    <p:sldId id="2238" r:id="rId12"/>
    <p:sldId id="2239" r:id="rId13"/>
    <p:sldId id="2241" r:id="rId14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CF4F4C"/>
    <a:srgbClr val="25448E"/>
    <a:srgbClr val="4BACC6"/>
    <a:srgbClr val="D14E4E"/>
    <a:srgbClr val="A6DDF8"/>
    <a:srgbClr val="FF9900"/>
    <a:srgbClr val="FF0066"/>
    <a:srgbClr val="0F6FC6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6115" autoAdjust="0"/>
  </p:normalViewPr>
  <p:slideViewPr>
    <p:cSldViewPr snapToGrid="0">
      <p:cViewPr varScale="1">
        <p:scale>
          <a:sx n="74" d="100"/>
          <a:sy n="74" d="100"/>
        </p:scale>
        <p:origin x="9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46" cy="498328"/>
          </a:xfrm>
          <a:prstGeom prst="rect">
            <a:avLst/>
          </a:prstGeom>
        </p:spPr>
        <p:txBody>
          <a:bodyPr vert="horz" lIns="92072" tIns="46036" rIns="92072" bIns="4603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7" y="2"/>
            <a:ext cx="2946245" cy="498328"/>
          </a:xfrm>
          <a:prstGeom prst="rect">
            <a:avLst/>
          </a:prstGeom>
        </p:spPr>
        <p:txBody>
          <a:bodyPr vert="horz" lIns="92072" tIns="46036" rIns="92072" bIns="46036" rtlCol="0"/>
          <a:lstStyle>
            <a:lvl1pPr algn="r">
              <a:defRPr sz="1200"/>
            </a:lvl1pPr>
          </a:lstStyle>
          <a:p>
            <a:fld id="{1F5DCD4F-6741-419B-8690-B5F2E8D24B76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2" tIns="46036" rIns="92072" bIns="460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9" y="4777245"/>
            <a:ext cx="5439101" cy="3908363"/>
          </a:xfrm>
          <a:prstGeom prst="rect">
            <a:avLst/>
          </a:prstGeom>
        </p:spPr>
        <p:txBody>
          <a:bodyPr vert="horz" lIns="92072" tIns="46036" rIns="92072" bIns="460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311"/>
            <a:ext cx="2946246" cy="498328"/>
          </a:xfrm>
          <a:prstGeom prst="rect">
            <a:avLst/>
          </a:prstGeom>
        </p:spPr>
        <p:txBody>
          <a:bodyPr vert="horz" lIns="92072" tIns="46036" rIns="92072" bIns="4603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7" y="9428311"/>
            <a:ext cx="2946245" cy="498328"/>
          </a:xfrm>
          <a:prstGeom prst="rect">
            <a:avLst/>
          </a:prstGeom>
        </p:spPr>
        <p:txBody>
          <a:bodyPr vert="horz" lIns="92072" tIns="46036" rIns="92072" bIns="46036" rtlCol="0" anchor="b"/>
          <a:lstStyle>
            <a:lvl1pPr algn="r">
              <a:defRPr sz="1200"/>
            </a:lvl1pPr>
          </a:lstStyle>
          <a:p>
            <a:fld id="{37AB802A-C9C3-4F67-86ED-EAC3BE79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55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5" y="96837"/>
            <a:ext cx="5063939" cy="38388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185" y="6492875"/>
            <a:ext cx="2228850" cy="365125"/>
          </a:xfrm>
        </p:spPr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直線コネクタ 16"/>
          <p:cNvCxnSpPr>
            <a:cxnSpLocks/>
          </p:cNvCxnSpPr>
          <p:nvPr userDrawn="1"/>
        </p:nvCxnSpPr>
        <p:spPr>
          <a:xfrm>
            <a:off x="-13448" y="619130"/>
            <a:ext cx="9923930" cy="22777"/>
          </a:xfrm>
          <a:prstGeom prst="line">
            <a:avLst/>
          </a:prstGeom>
          <a:ln w="25400">
            <a:solidFill>
              <a:srgbClr val="CF4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cxnSpLocks/>
          </p:cNvCxnSpPr>
          <p:nvPr userDrawn="1"/>
        </p:nvCxnSpPr>
        <p:spPr>
          <a:xfrm>
            <a:off x="-13448" y="583546"/>
            <a:ext cx="9923930" cy="22777"/>
          </a:xfrm>
          <a:prstGeom prst="line">
            <a:avLst/>
          </a:prstGeom>
          <a:ln w="25400">
            <a:solidFill>
              <a:srgbClr val="25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5D52DD9-0365-42A4-A90B-AC9614E962F3}"/>
              </a:ext>
            </a:extLst>
          </p:cNvPr>
          <p:cNvCxnSpPr>
            <a:cxnSpLocks/>
          </p:cNvCxnSpPr>
          <p:nvPr userDrawn="1"/>
        </p:nvCxnSpPr>
        <p:spPr>
          <a:xfrm>
            <a:off x="-13448" y="6470604"/>
            <a:ext cx="9923930" cy="22777"/>
          </a:xfrm>
          <a:prstGeom prst="line">
            <a:avLst/>
          </a:prstGeom>
          <a:ln w="25400">
            <a:solidFill>
              <a:srgbClr val="CF4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89F2359-5A86-4DC2-A547-03AD55DF12D1}"/>
              </a:ext>
            </a:extLst>
          </p:cNvPr>
          <p:cNvCxnSpPr>
            <a:cxnSpLocks/>
          </p:cNvCxnSpPr>
          <p:nvPr userDrawn="1"/>
        </p:nvCxnSpPr>
        <p:spPr>
          <a:xfrm>
            <a:off x="-13448" y="6508172"/>
            <a:ext cx="9923930" cy="22777"/>
          </a:xfrm>
          <a:prstGeom prst="line">
            <a:avLst/>
          </a:prstGeom>
          <a:ln w="25400">
            <a:solidFill>
              <a:srgbClr val="254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ACED2FF6-8B68-47C6-9930-3E82368D3195}"/>
              </a:ext>
            </a:extLst>
          </p:cNvPr>
          <p:cNvSpPr txBox="1">
            <a:spLocks/>
          </p:cNvSpPr>
          <p:nvPr userDrawn="1"/>
        </p:nvSpPr>
        <p:spPr>
          <a:xfrm>
            <a:off x="5965843" y="187924"/>
            <a:ext cx="3940157" cy="310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E502FA-A417-2A96-0B15-C980B0C47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2" y="177075"/>
            <a:ext cx="395816" cy="3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54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3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2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5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4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30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93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9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69B5-D0FD-44D2-A420-F0D190B6D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8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4164-9E49-3ADF-35DE-BAD7BC47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0C0B600-3106-C727-0C2C-C52116C0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3A5F95-FED2-8304-D63B-D8903620E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87"/>
            <a:ext cx="990600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EFF9-0D38-8D11-8372-A3BBB113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AA36EA-7614-EDD9-17F6-931E3A32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3630E3-52F0-52D9-747B-542EEE6093BA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4FAAE8-604B-17AA-856B-E8944B5D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514"/>
            <a:ext cx="9906000" cy="46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9BAA3-382D-DE81-E4BF-585F724B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723A1A-37F7-C7AE-E201-DBCD0C22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208DC7-06B6-DB2A-E420-A671CB9A9A0B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EABDCA2-EC2B-F728-3677-FC7045F1B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316"/>
            <a:ext cx="9906000" cy="4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8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E9B8-D683-5D08-A7B6-56F7E6BA1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F7F6DD-B16F-99F6-AFCA-6FE59C61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BCE025-54CC-6C40-EC52-BD516C3F9F6C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4026E6-6F40-59E3-3F1E-03DDFE590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479"/>
            <a:ext cx="9906000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0A10-B11F-1FDA-1E90-D259EA48C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A77271D-469E-F28E-201A-A3E57DC9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8CD67C-0C19-1785-E23B-8CAEA77ACC62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FBF54C-5126-7616-960D-F8B20D6B3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899"/>
            <a:ext cx="9906000" cy="48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9E4E-7181-4965-8854-53B5237C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30AECFF-4F32-46BB-00A6-DAD8FA2D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B6E225-B7B0-5B41-532E-B52529834576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34C9F08-A041-3C53-2812-687DD86C4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" y="708523"/>
            <a:ext cx="8763587" cy="57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4B16-B63B-DAEB-C996-1CC99EE3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8647A51-7FFE-5316-A2E0-9EFBF3D6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F4C4F0-F171-4E1F-888B-66FA1DEE82D0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5F8DBD-AC7D-8D28-2AB3-774C4F0C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3" y="698739"/>
            <a:ext cx="9469754" cy="57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47CA-25E8-8FBB-6A64-AB974598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B115A7-3D92-7110-3A20-9E7311BC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2347AB-3D3E-12ED-084E-F719433E0335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2CD3CF-5CC2-E215-8F31-D8D69875B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9" y="695227"/>
            <a:ext cx="8393501" cy="57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B80D1-2095-FEFD-354B-EA58CC999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06EDD2-BB0C-0084-32F6-C04C56E0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D4D29-4BA4-CFB2-F1B6-6FE62D1B4D45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976F80-4AD8-15AA-888C-2690B7C8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860"/>
            <a:ext cx="9906000" cy="56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ACF8-840E-36AD-D926-439A629BD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ADFC10D-6E96-3EDB-39BE-1CB0B3BB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B619B0-86FF-1B73-23DD-3A552E9F3CF4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34A075-AE1C-B235-D165-123C83C6D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761"/>
            <a:ext cx="9906000" cy="49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D4D0-AEEA-C2AE-8FE6-3BAFF8BF3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1727C2-230E-7D67-D58D-D2D969CA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985502-9A79-4503-9E0F-4448F955F87A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64ECEF-1575-D456-CA15-461EE74E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906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CE69B-8CA2-D781-1255-F2C215AC8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EA794BC-B4BB-F46C-4039-74CCF9C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52DA2-525D-B440-5210-9D2629BBD3CA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D022DC-3081-DFC9-9DA2-0B625AF6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628"/>
            <a:ext cx="9906000" cy="44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7EE25-74B1-BC84-0419-3A19AE73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EA83E9-19C6-BCF7-227B-AA2C7CC1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69B5-D0FD-44D2-A420-F0D190B6D39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F16347-4585-0152-EE04-732F7D7241D5}"/>
              </a:ext>
            </a:extLst>
          </p:cNvPr>
          <p:cNvSpPr txBox="1"/>
          <p:nvPr/>
        </p:nvSpPr>
        <p:spPr>
          <a:xfrm>
            <a:off x="165463" y="18045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社労士とは？人を雇う会社に社労士は必須？現役社労士が解説！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E31CA7-F408-313C-2603-02439A78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013"/>
            <a:ext cx="9906000" cy="54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26918</TotalTime>
  <Words>217</Words>
  <Application>Microsoft Office PowerPoint</Application>
  <PresentationFormat>A4 210 x 297 mm</PresentationFormat>
  <Paragraphs>25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Arial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mitsuaki ishiguro</dc:creator>
  <cp:lastModifiedBy>貴俊 前川</cp:lastModifiedBy>
  <cp:revision>447</cp:revision>
  <cp:lastPrinted>2025-09-13T12:59:39Z</cp:lastPrinted>
  <dcterms:created xsi:type="dcterms:W3CDTF">2016-11-09T23:28:10Z</dcterms:created>
  <dcterms:modified xsi:type="dcterms:W3CDTF">2025-09-13T13:03:43Z</dcterms:modified>
</cp:coreProperties>
</file>