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8" r:id="rId6"/>
    <p:sldId id="267" r:id="rId7"/>
    <p:sldId id="262" r:id="rId8"/>
    <p:sldId id="269" r:id="rId9"/>
  </p:sldIdLst>
  <p:sldSz cx="12192000" cy="6858000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77" autoAdjust="0"/>
    <p:restoredTop sz="94660"/>
  </p:normalViewPr>
  <p:slideViewPr>
    <p:cSldViewPr snapToGrid="0">
      <p:cViewPr>
        <p:scale>
          <a:sx n="75" d="100"/>
          <a:sy n="75" d="100"/>
        </p:scale>
        <p:origin x="994" y="19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明子 福田" userId="85980073bd690dc8" providerId="LiveId" clId="{328F5144-1990-449B-A721-91D9B225DF4E}"/>
    <pc:docChg chg="undo redo custSel addSld delSld modSld sldOrd">
      <pc:chgData name="明子 福田" userId="85980073bd690dc8" providerId="LiveId" clId="{328F5144-1990-449B-A721-91D9B225DF4E}" dt="2024-09-14T17:27:31.509" v="1952" actId="20577"/>
      <pc:docMkLst>
        <pc:docMk/>
      </pc:docMkLst>
      <pc:sldChg chg="addSp delSp modSp mod delAnim">
        <pc:chgData name="明子 福田" userId="85980073bd690dc8" providerId="LiveId" clId="{328F5144-1990-449B-A721-91D9B225DF4E}" dt="2024-09-14T17:27:31.509" v="1952" actId="20577"/>
        <pc:sldMkLst>
          <pc:docMk/>
          <pc:sldMk cId="3528584076" sldId="256"/>
        </pc:sldMkLst>
        <pc:spChg chg="mod">
          <ac:chgData name="明子 福田" userId="85980073bd690dc8" providerId="LiveId" clId="{328F5144-1990-449B-A721-91D9B225DF4E}" dt="2024-09-14T16:46:22.336" v="52" actId="20577"/>
          <ac:spMkLst>
            <pc:docMk/>
            <pc:sldMk cId="3528584076" sldId="256"/>
            <ac:spMk id="3" creationId="{D34E1DE4-E168-CFAC-2C50-BA25040D8121}"/>
          </ac:spMkLst>
        </pc:spChg>
        <pc:spChg chg="add del">
          <ac:chgData name="明子 福田" userId="85980073bd690dc8" providerId="LiveId" clId="{328F5144-1990-449B-A721-91D9B225DF4E}" dt="2024-09-14T17:26:15.524" v="1812" actId="478"/>
          <ac:spMkLst>
            <pc:docMk/>
            <pc:sldMk cId="3528584076" sldId="256"/>
            <ac:spMk id="4" creationId="{2F8D1E29-F7A5-DC41-7A98-5DEA8B11FAC8}"/>
          </ac:spMkLst>
        </pc:spChg>
        <pc:spChg chg="add mod">
          <ac:chgData name="明子 福田" userId="85980073bd690dc8" providerId="LiveId" clId="{328F5144-1990-449B-A721-91D9B225DF4E}" dt="2024-09-14T17:27:31.509" v="1952" actId="20577"/>
          <ac:spMkLst>
            <pc:docMk/>
            <pc:sldMk cId="3528584076" sldId="256"/>
            <ac:spMk id="5" creationId="{AFA27F49-8A45-6E8F-A1A9-9E6A4427CB38}"/>
          </ac:spMkLst>
        </pc:spChg>
        <pc:picChg chg="del">
          <ac:chgData name="明子 福田" userId="85980073bd690dc8" providerId="LiveId" clId="{328F5144-1990-449B-A721-91D9B225DF4E}" dt="2024-09-14T16:46:04.243" v="1" actId="478"/>
          <ac:picMkLst>
            <pc:docMk/>
            <pc:sldMk cId="3528584076" sldId="256"/>
            <ac:picMk id="4" creationId="{4E9FA8FE-8224-F988-DA03-66A7DE6B24D3}"/>
          </ac:picMkLst>
        </pc:picChg>
      </pc:sldChg>
      <pc:sldChg chg="addSp modSp mod modAnim">
        <pc:chgData name="明子 福田" userId="85980073bd690dc8" providerId="LiveId" clId="{328F5144-1990-449B-A721-91D9B225DF4E}" dt="2024-09-14T17:21:37.474" v="1464" actId="6549"/>
        <pc:sldMkLst>
          <pc:docMk/>
          <pc:sldMk cId="2891659840" sldId="258"/>
        </pc:sldMkLst>
        <pc:spChg chg="mod">
          <ac:chgData name="明子 福田" userId="85980073bd690dc8" providerId="LiveId" clId="{328F5144-1990-449B-A721-91D9B225DF4E}" dt="2024-09-14T17:02:21.892" v="434" actId="14100"/>
          <ac:spMkLst>
            <pc:docMk/>
            <pc:sldMk cId="2891659840" sldId="258"/>
            <ac:spMk id="6" creationId="{D43C428A-9A19-CE61-2998-4E127C22FE46}"/>
          </ac:spMkLst>
        </pc:spChg>
        <pc:spChg chg="add mod">
          <ac:chgData name="明子 福田" userId="85980073bd690dc8" providerId="LiveId" clId="{328F5144-1990-449B-A721-91D9B225DF4E}" dt="2024-09-14T17:21:37.474" v="1464" actId="6549"/>
          <ac:spMkLst>
            <pc:docMk/>
            <pc:sldMk cId="2891659840" sldId="258"/>
            <ac:spMk id="7" creationId="{876519D0-C1FF-FB4B-9BDE-C5D2892435DD}"/>
          </ac:spMkLst>
        </pc:spChg>
        <pc:spChg chg="add">
          <ac:chgData name="明子 福田" userId="85980073bd690dc8" providerId="LiveId" clId="{328F5144-1990-449B-A721-91D9B225DF4E}" dt="2024-09-14T17:21:37.468" v="1463" actId="22"/>
          <ac:spMkLst>
            <pc:docMk/>
            <pc:sldMk cId="2891659840" sldId="258"/>
            <ac:spMk id="9" creationId="{3F6FD7F0-768A-9F94-F8AD-9C4592CDCEB6}"/>
          </ac:spMkLst>
        </pc:spChg>
      </pc:sldChg>
      <pc:sldChg chg="addSp delSp modSp mod modAnim">
        <pc:chgData name="明子 福田" userId="85980073bd690dc8" providerId="LiveId" clId="{328F5144-1990-449B-A721-91D9B225DF4E}" dt="2024-09-14T17:26:10.306" v="1810" actId="20577"/>
        <pc:sldMkLst>
          <pc:docMk/>
          <pc:sldMk cId="1189098674" sldId="261"/>
        </pc:sldMkLst>
        <pc:spChg chg="del">
          <ac:chgData name="明子 福田" userId="85980073bd690dc8" providerId="LiveId" clId="{328F5144-1990-449B-A721-91D9B225DF4E}" dt="2024-09-14T17:04:15.838" v="441" actId="478"/>
          <ac:spMkLst>
            <pc:docMk/>
            <pc:sldMk cId="1189098674" sldId="261"/>
            <ac:spMk id="3" creationId="{C6885F4A-3FAE-D431-187F-4BB4F7BC60AE}"/>
          </ac:spMkLst>
        </pc:spChg>
        <pc:spChg chg="add mod">
          <ac:chgData name="明子 福田" userId="85980073bd690dc8" providerId="LiveId" clId="{328F5144-1990-449B-A721-91D9B225DF4E}" dt="2024-09-14T17:26:10.306" v="1810" actId="20577"/>
          <ac:spMkLst>
            <pc:docMk/>
            <pc:sldMk cId="1189098674" sldId="261"/>
            <ac:spMk id="5" creationId="{98E56968-C16C-1371-8423-AAF60AFE2AD7}"/>
          </ac:spMkLst>
        </pc:spChg>
        <pc:spChg chg="add del mod">
          <ac:chgData name="明子 福田" userId="85980073bd690dc8" providerId="LiveId" clId="{328F5144-1990-449B-A721-91D9B225DF4E}" dt="2024-09-14T17:03:54.707" v="437" actId="478"/>
          <ac:spMkLst>
            <pc:docMk/>
            <pc:sldMk cId="1189098674" sldId="261"/>
            <ac:spMk id="6" creationId="{1206E2ED-8100-4F1E-ED50-E79975F97567}"/>
          </ac:spMkLst>
        </pc:spChg>
        <pc:spChg chg="add mod">
          <ac:chgData name="明子 福田" userId="85980073bd690dc8" providerId="LiveId" clId="{328F5144-1990-449B-A721-91D9B225DF4E}" dt="2024-09-14T17:10:49.865" v="492" actId="14100"/>
          <ac:spMkLst>
            <pc:docMk/>
            <pc:sldMk cId="1189098674" sldId="261"/>
            <ac:spMk id="7" creationId="{715A17AC-7A91-722F-7589-70CC857C1A7A}"/>
          </ac:spMkLst>
        </pc:spChg>
        <pc:spChg chg="del">
          <ac:chgData name="明子 福田" userId="85980073bd690dc8" providerId="LiveId" clId="{328F5144-1990-449B-A721-91D9B225DF4E}" dt="2024-09-14T17:04:19.900" v="443" actId="478"/>
          <ac:spMkLst>
            <pc:docMk/>
            <pc:sldMk cId="1189098674" sldId="261"/>
            <ac:spMk id="8" creationId="{83A09FA9-FA61-DAB0-C978-4604A44E1D74}"/>
          </ac:spMkLst>
        </pc:spChg>
        <pc:spChg chg="mod">
          <ac:chgData name="明子 福田" userId="85980073bd690dc8" providerId="LiveId" clId="{328F5144-1990-449B-A721-91D9B225DF4E}" dt="2024-09-14T17:11:48.278" v="555" actId="1076"/>
          <ac:spMkLst>
            <pc:docMk/>
            <pc:sldMk cId="1189098674" sldId="261"/>
            <ac:spMk id="9" creationId="{FF3C8505-6549-B9D0-052B-40C8A90745F7}"/>
          </ac:spMkLst>
        </pc:spChg>
      </pc:sldChg>
      <pc:sldChg chg="addSp delSp modSp mod modAnim">
        <pc:chgData name="明子 福田" userId="85980073bd690dc8" providerId="LiveId" clId="{328F5144-1990-449B-A721-91D9B225DF4E}" dt="2024-09-14T17:25:37.282" v="1771" actId="166"/>
        <pc:sldMkLst>
          <pc:docMk/>
          <pc:sldMk cId="2553609566" sldId="262"/>
        </pc:sldMkLst>
        <pc:spChg chg="add mod ord">
          <ac:chgData name="明子 福田" userId="85980073bd690dc8" providerId="LiveId" clId="{328F5144-1990-449B-A721-91D9B225DF4E}" dt="2024-09-14T17:25:37.282" v="1771" actId="166"/>
          <ac:spMkLst>
            <pc:docMk/>
            <pc:sldMk cId="2553609566" sldId="262"/>
            <ac:spMk id="2" creationId="{822B1B87-DC45-0B52-975B-4A70C18C044D}"/>
          </ac:spMkLst>
        </pc:spChg>
        <pc:spChg chg="add mod">
          <ac:chgData name="明子 福田" userId="85980073bd690dc8" providerId="LiveId" clId="{328F5144-1990-449B-A721-91D9B225DF4E}" dt="2024-09-14T17:19:03.848" v="1225" actId="14100"/>
          <ac:spMkLst>
            <pc:docMk/>
            <pc:sldMk cId="2553609566" sldId="262"/>
            <ac:spMk id="4" creationId="{766B567D-4488-F18C-E555-CA1DF2FA820F}"/>
          </ac:spMkLst>
        </pc:spChg>
        <pc:spChg chg="del">
          <ac:chgData name="明子 福田" userId="85980073bd690dc8" providerId="LiveId" clId="{328F5144-1990-449B-A721-91D9B225DF4E}" dt="2024-09-14T17:18:35.895" v="1220" actId="478"/>
          <ac:spMkLst>
            <pc:docMk/>
            <pc:sldMk cId="2553609566" sldId="262"/>
            <ac:spMk id="6" creationId="{8E07C080-9216-6D10-15C5-648D1E7A971F}"/>
          </ac:spMkLst>
        </pc:spChg>
        <pc:spChg chg="del">
          <ac:chgData name="明子 福田" userId="85980073bd690dc8" providerId="LiveId" clId="{328F5144-1990-449B-A721-91D9B225DF4E}" dt="2024-09-14T17:18:37.397" v="1221" actId="478"/>
          <ac:spMkLst>
            <pc:docMk/>
            <pc:sldMk cId="2553609566" sldId="262"/>
            <ac:spMk id="7" creationId="{C6F66ECC-DEA1-9C2C-BDDE-165DDAEA46FE}"/>
          </ac:spMkLst>
        </pc:spChg>
      </pc:sldChg>
      <pc:sldChg chg="del modAnim">
        <pc:chgData name="明子 福田" userId="85980073bd690dc8" providerId="LiveId" clId="{328F5144-1990-449B-A721-91D9B225DF4E}" dt="2024-09-14T17:17:38.084" v="1140" actId="47"/>
        <pc:sldMkLst>
          <pc:docMk/>
          <pc:sldMk cId="2267140274" sldId="263"/>
        </pc:sldMkLst>
      </pc:sldChg>
      <pc:sldChg chg="del">
        <pc:chgData name="明子 福田" userId="85980073bd690dc8" providerId="LiveId" clId="{328F5144-1990-449B-A721-91D9B225DF4E}" dt="2024-09-14T16:46:01.048" v="0" actId="47"/>
        <pc:sldMkLst>
          <pc:docMk/>
          <pc:sldMk cId="847500986" sldId="264"/>
        </pc:sldMkLst>
      </pc:sldChg>
      <pc:sldChg chg="del">
        <pc:chgData name="明子 福田" userId="85980073bd690dc8" providerId="LiveId" clId="{328F5144-1990-449B-A721-91D9B225DF4E}" dt="2024-09-14T16:46:01.048" v="0" actId="47"/>
        <pc:sldMkLst>
          <pc:docMk/>
          <pc:sldMk cId="2429033938" sldId="265"/>
        </pc:sldMkLst>
      </pc:sldChg>
      <pc:sldChg chg="del">
        <pc:chgData name="明子 福田" userId="85980073bd690dc8" providerId="LiveId" clId="{328F5144-1990-449B-A721-91D9B225DF4E}" dt="2024-09-14T16:50:27.912" v="62" actId="47"/>
        <pc:sldMkLst>
          <pc:docMk/>
          <pc:sldMk cId="2023722897" sldId="266"/>
        </pc:sldMkLst>
      </pc:sldChg>
      <pc:sldChg chg="addSp delSp modSp new mod ord">
        <pc:chgData name="明子 福田" userId="85980073bd690dc8" providerId="LiveId" clId="{328F5144-1990-449B-A721-91D9B225DF4E}" dt="2024-09-14T17:15:19.314" v="1008" actId="20577"/>
        <pc:sldMkLst>
          <pc:docMk/>
          <pc:sldMk cId="3245121954" sldId="267"/>
        </pc:sldMkLst>
        <pc:spChg chg="del mod">
          <ac:chgData name="明子 福田" userId="85980073bd690dc8" providerId="LiveId" clId="{328F5144-1990-449B-A721-91D9B225DF4E}" dt="2024-09-14T17:13:24.897" v="672" actId="21"/>
          <ac:spMkLst>
            <pc:docMk/>
            <pc:sldMk cId="3245121954" sldId="267"/>
            <ac:spMk id="2" creationId="{7264C739-0C2E-1DBF-5ED3-BF39A650C8A9}"/>
          </ac:spMkLst>
        </pc:spChg>
        <pc:spChg chg="del">
          <ac:chgData name="明子 福田" userId="85980073bd690dc8" providerId="LiveId" clId="{328F5144-1990-449B-A721-91D9B225DF4E}" dt="2024-09-14T17:13:10.352" v="663" actId="478"/>
          <ac:spMkLst>
            <pc:docMk/>
            <pc:sldMk cId="3245121954" sldId="267"/>
            <ac:spMk id="3" creationId="{F3043F52-CEE7-26C8-303B-DF9C9D2B419C}"/>
          </ac:spMkLst>
        </pc:spChg>
        <pc:spChg chg="add del mod">
          <ac:chgData name="明子 福田" userId="85980073bd690dc8" providerId="LiveId" clId="{328F5144-1990-449B-A721-91D9B225DF4E}" dt="2024-09-14T17:13:12.050" v="665" actId="478"/>
          <ac:spMkLst>
            <pc:docMk/>
            <pc:sldMk cId="3245121954" sldId="267"/>
            <ac:spMk id="4" creationId="{FB7A30B8-AC9F-511B-E28A-2059811FB407}"/>
          </ac:spMkLst>
        </pc:spChg>
        <pc:spChg chg="add mod">
          <ac:chgData name="明子 福田" userId="85980073bd690dc8" providerId="LiveId" clId="{328F5144-1990-449B-A721-91D9B225DF4E}" dt="2024-09-14T17:13:34.875" v="686" actId="1076"/>
          <ac:spMkLst>
            <pc:docMk/>
            <pc:sldMk cId="3245121954" sldId="267"/>
            <ac:spMk id="5" creationId="{8C83D132-EB17-9B22-5F24-9EC724D63AC8}"/>
          </ac:spMkLst>
        </pc:spChg>
        <pc:spChg chg="add del mod">
          <ac:chgData name="明子 福田" userId="85980073bd690dc8" providerId="LiveId" clId="{328F5144-1990-449B-A721-91D9B225DF4E}" dt="2024-09-14T17:13:32.324" v="685" actId="478"/>
          <ac:spMkLst>
            <pc:docMk/>
            <pc:sldMk cId="3245121954" sldId="267"/>
            <ac:spMk id="7" creationId="{ECEA286B-1AA0-30DA-ECF9-C5D46778B0FD}"/>
          </ac:spMkLst>
        </pc:spChg>
        <pc:spChg chg="add mod">
          <ac:chgData name="明子 福田" userId="85980073bd690dc8" providerId="LiveId" clId="{328F5144-1990-449B-A721-91D9B225DF4E}" dt="2024-09-14T17:15:19.314" v="1008" actId="20577"/>
          <ac:spMkLst>
            <pc:docMk/>
            <pc:sldMk cId="3245121954" sldId="267"/>
            <ac:spMk id="8" creationId="{890D090E-A785-163B-3B84-46FF9919568F}"/>
          </ac:spMkLst>
        </pc:spChg>
      </pc:sldChg>
      <pc:sldChg chg="modSp add mod">
        <pc:chgData name="明子 福田" userId="85980073bd690dc8" providerId="LiveId" clId="{328F5144-1990-449B-A721-91D9B225DF4E}" dt="2024-09-14T17:13:40.096" v="687" actId="1076"/>
        <pc:sldMkLst>
          <pc:docMk/>
          <pc:sldMk cId="3734640525" sldId="268"/>
        </pc:sldMkLst>
        <pc:spChg chg="mod">
          <ac:chgData name="明子 福田" userId="85980073bd690dc8" providerId="LiveId" clId="{328F5144-1990-449B-A721-91D9B225DF4E}" dt="2024-09-14T17:13:40.096" v="687" actId="1076"/>
          <ac:spMkLst>
            <pc:docMk/>
            <pc:sldMk cId="3734640525" sldId="268"/>
            <ac:spMk id="5" creationId="{98E56968-C16C-1371-8423-AAF60AFE2AD7}"/>
          </ac:spMkLst>
        </pc:spChg>
      </pc:sldChg>
      <pc:sldChg chg="modSp add mod">
        <pc:chgData name="明子 福田" userId="85980073bd690dc8" providerId="LiveId" clId="{328F5144-1990-449B-A721-91D9B225DF4E}" dt="2024-09-14T17:25:53.386" v="1808" actId="20577"/>
        <pc:sldMkLst>
          <pc:docMk/>
          <pc:sldMk cId="1119324102" sldId="269"/>
        </pc:sldMkLst>
        <pc:spChg chg="mod">
          <ac:chgData name="明子 福田" userId="85980073bd690dc8" providerId="LiveId" clId="{328F5144-1990-449B-A721-91D9B225DF4E}" dt="2024-09-14T17:25:53.386" v="1808" actId="20577"/>
          <ac:spMkLst>
            <pc:docMk/>
            <pc:sldMk cId="1119324102" sldId="269"/>
            <ac:spMk id="2" creationId="{822B1B87-DC45-0B52-975B-4A70C18C044D}"/>
          </ac:spMkLst>
        </pc:spChg>
      </pc:sldChg>
      <pc:sldChg chg="add del">
        <pc:chgData name="明子 福田" userId="85980073bd690dc8" providerId="LiveId" clId="{328F5144-1990-449B-A721-91D9B225DF4E}" dt="2024-09-14T17:12:41.974" v="660" actId="47"/>
        <pc:sldMkLst>
          <pc:docMk/>
          <pc:sldMk cId="2998359631" sldId="269"/>
        </pc:sldMkLst>
      </pc:sldChg>
      <pc:sldChg chg="add del">
        <pc:chgData name="明子 福田" userId="85980073bd690dc8" providerId="LiveId" clId="{328F5144-1990-449B-A721-91D9B225DF4E}" dt="2024-09-14T17:12:44.527" v="661" actId="47"/>
        <pc:sldMkLst>
          <pc:docMk/>
          <pc:sldMk cId="3120164662" sldId="2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E4E868-F94F-5D9E-F75A-97831D52C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58F29C9-2005-886D-1641-332D4729F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456EB8-B165-C544-E4C8-92BC11BEB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4115-98B6-4CD2-ABCD-BECA4CF8B0E5}" type="datetimeFigureOut">
              <a:rPr kumimoji="1" lang="ja-JP" altLang="en-US" smtClean="0"/>
              <a:t>2024/9/15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9E7850-CE2F-3245-0F42-478DD53A2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B1287D-5BA6-4039-ECE7-7630B6011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09F3-BD46-41F4-B7A8-4EE4D38C60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4923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EE4A90-1621-FD28-7956-4DCB73C01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7CACAEA-8A52-E391-ECBA-27853937A9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0682F9-2E42-DE50-42D8-9A4F61F55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4115-98B6-4CD2-ABCD-BECA4CF8B0E5}" type="datetimeFigureOut">
              <a:rPr kumimoji="1" lang="ja-JP" altLang="en-US" smtClean="0"/>
              <a:t>2024/9/15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B37061-B8DE-B0DF-B620-F59C01140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184ABF-FD12-9B99-1437-4FF360FD6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09F3-BD46-41F4-B7A8-4EE4D38C60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47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C93C94F-4E7C-6E89-9E2B-443F85518B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41D7B3-2554-F801-6996-CFFAFD4FFF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17173A-F931-4627-B79F-D2B3F03E9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4115-98B6-4CD2-ABCD-BECA4CF8B0E5}" type="datetimeFigureOut">
              <a:rPr kumimoji="1" lang="ja-JP" altLang="en-US" smtClean="0"/>
              <a:t>2024/9/15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CE996A-0CA8-0E3F-73B9-C5C5114EB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93FC31-13DB-A116-E5E5-37D564C7B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09F3-BD46-41F4-B7A8-4EE4D38C60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9383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12FA56-63A3-8176-EEA5-F0FAB8653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5A02DC3-29C5-DC8E-7A97-6BF9AED072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782CC27-01B9-5396-AA16-D6D44486E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4115-98B6-4CD2-ABCD-BECA4CF8B0E5}" type="datetimeFigureOut">
              <a:rPr kumimoji="1" lang="ja-JP" altLang="en-US" smtClean="0"/>
              <a:t>2024/9/15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A64D428-9925-9D97-A33B-A26B85C5F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25627DA-07FB-BCE2-079F-FBA5E810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09F3-BD46-41F4-B7A8-4EE4D38C60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786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025006-60E6-0140-0475-F16CFBCD6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A77D99D-B98A-2517-2560-39E98DE0E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6D693F-F641-54C5-874D-431E0BF74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4115-98B6-4CD2-ABCD-BECA4CF8B0E5}" type="datetimeFigureOut">
              <a:rPr kumimoji="1" lang="ja-JP" altLang="en-US" smtClean="0"/>
              <a:t>2024/9/15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BABA45-B0A5-D65B-5EA2-24387E706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87059A-9363-596C-8AFF-75627B77B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09F3-BD46-41F4-B7A8-4EE4D38C60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727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087C2C-6AE4-2BCE-3C5E-C4ADF57CF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9CF38FB-009D-0366-D54B-D5E0725132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81CD6FE-9728-E7CE-594C-1F9D98AD98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B6B01CA-30FC-8C47-054E-A6242CEFB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4115-98B6-4CD2-ABCD-BECA4CF8B0E5}" type="datetimeFigureOut">
              <a:rPr kumimoji="1" lang="ja-JP" altLang="en-US" smtClean="0"/>
              <a:t>2024/9/15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F7FDDA3-992C-F9A9-1CCE-AAF811397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1607419-6ED0-CC6F-300A-024C9FA28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09F3-BD46-41F4-B7A8-4EE4D38C60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5990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82C0FC-68D8-BD5F-6D2C-3EEDDBA7B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64C98CF-8BC2-E0F5-E8E8-B9DE7D21CA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0B90D70-AF3B-979B-FDBE-0AAC74F06C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2A3DF6C-1C2D-0063-9D64-17E5E230BB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7B12478-9012-C53E-0547-E601061BCC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AE540F1-0D13-E88F-2D76-F87CF0206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4115-98B6-4CD2-ABCD-BECA4CF8B0E5}" type="datetimeFigureOut">
              <a:rPr kumimoji="1" lang="ja-JP" altLang="en-US" smtClean="0"/>
              <a:t>2024/9/15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ECF3684-1DF3-F309-F17F-B661D630B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A389805-A9A0-7609-B9B8-5280D6329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09F3-BD46-41F4-B7A8-4EE4D38C60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092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035269-8AD9-4483-58D1-8BBA1E0DD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FC20907-F3E6-514C-0A37-4AF3AC345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4115-98B6-4CD2-ABCD-BECA4CF8B0E5}" type="datetimeFigureOut">
              <a:rPr kumimoji="1" lang="ja-JP" altLang="en-US" smtClean="0"/>
              <a:t>2024/9/15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C89788F-9CA3-1731-E8B0-C3556A947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AC3841B-7CB5-598D-DD97-E2D128FD0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09F3-BD46-41F4-B7A8-4EE4D38C60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710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71D1885-2C43-FAD5-B204-725651D9E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4115-98B6-4CD2-ABCD-BECA4CF8B0E5}" type="datetimeFigureOut">
              <a:rPr kumimoji="1" lang="ja-JP" altLang="en-US" smtClean="0"/>
              <a:t>2024/9/15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2A07D2D-9522-C39F-CC86-87044A0DD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0B24E-FE77-DF3F-EC09-E953066B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09F3-BD46-41F4-B7A8-4EE4D38C60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707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560B07-53AD-77C8-7205-D23D8D8EB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F0C1C9D-1D45-0732-2870-6AA74ED0C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07AC2F1-3A7F-4B32-7FC8-04651D9DE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4D7816D-0830-73C1-8DAC-2364BDEDA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4115-98B6-4CD2-ABCD-BECA4CF8B0E5}" type="datetimeFigureOut">
              <a:rPr kumimoji="1" lang="ja-JP" altLang="en-US" smtClean="0"/>
              <a:t>2024/9/15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ECFC87E-3F36-C947-2034-2DE09DE30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B2D38A7-FA69-82CB-0214-075BCB2C6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09F3-BD46-41F4-B7A8-4EE4D38C60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21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F63F4B-C0E3-5BA2-9903-021EAC475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CA1A2D7-858A-FDC1-048C-01163CB89A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C83C214-797E-C5C3-2554-5978AB1CC4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5328976-6877-3859-1703-5BDBDE6AA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4115-98B6-4CD2-ABCD-BECA4CF8B0E5}" type="datetimeFigureOut">
              <a:rPr kumimoji="1" lang="ja-JP" altLang="en-US" smtClean="0"/>
              <a:t>2024/9/15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5BCC3E8-9524-3F29-1F5B-B116146C9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FD7E394-127F-7F96-E2D5-110D2AEC1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09F3-BD46-41F4-B7A8-4EE4D38C60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331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D0E3D27-FA38-9BAA-548C-D2C8D9891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907047C-D01A-EEF0-6505-845ECCFBD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F81358-F67F-69F4-B632-D1F7B2DBD2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54115-98B6-4CD2-ABCD-BECA4CF8B0E5}" type="datetimeFigureOut">
              <a:rPr kumimoji="1" lang="ja-JP" altLang="en-US" smtClean="0"/>
              <a:t>2024/9/15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0C8C2C7-C2CD-6CA6-BE40-45E85BF249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F9E53A-A9C7-B763-635D-E1E37B3F3E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D09F3-BD46-41F4-B7A8-4EE4D38C60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5622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D34E1DE4-E168-CFAC-2C50-BA25040D81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29888"/>
            <a:ext cx="9144000" cy="1655762"/>
          </a:xfrm>
        </p:spPr>
        <p:txBody>
          <a:bodyPr>
            <a:normAutofit/>
          </a:bodyPr>
          <a:lstStyle/>
          <a:p>
            <a:r>
              <a:rPr kumimoji="1" lang="ja-JP" altLang="en-US" sz="72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  <a:cs typeface="72 Black" panose="020B0A04030603020204" pitchFamily="34" charset="0"/>
              </a:rPr>
              <a:t>〇〇駅伝大会表彰式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FA27F49-8A45-6E8F-A1A9-9E6A4427CB38}"/>
              </a:ext>
            </a:extLst>
          </p:cNvPr>
          <p:cNvSpPr txBox="1"/>
          <p:nvPr/>
        </p:nvSpPr>
        <p:spPr>
          <a:xfrm>
            <a:off x="2407920" y="943653"/>
            <a:ext cx="6476947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・各ページ、背景を表彰式っぽくしてほしい</a:t>
            </a:r>
            <a:endParaRPr kumimoji="1" lang="en-US" altLang="ja-JP" dirty="0"/>
          </a:p>
          <a:p>
            <a:r>
              <a:rPr lang="ja-JP" altLang="en-US" dirty="0"/>
              <a:t>・それぞれの表彰は</a:t>
            </a:r>
            <a:r>
              <a:rPr lang="en-US" altLang="ja-JP" dirty="0"/>
              <a:t>10</a:t>
            </a:r>
            <a:r>
              <a:rPr lang="ja-JP" altLang="en-US" dirty="0"/>
              <a:t>分弱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28584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70DE55E5-6D39-AC67-1361-8453E7D7BF0C}"/>
              </a:ext>
            </a:extLst>
          </p:cNvPr>
          <p:cNvSpPr txBox="1">
            <a:spLocks/>
          </p:cNvSpPr>
          <p:nvPr/>
        </p:nvSpPr>
        <p:spPr>
          <a:xfrm>
            <a:off x="1231376" y="2332038"/>
            <a:ext cx="9144000" cy="2659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/>
              <a:t>オープン戦部門　</a:t>
            </a:r>
            <a:r>
              <a:rPr lang="en-US" altLang="ja-JP" dirty="0"/>
              <a:t>13</a:t>
            </a:r>
            <a:r>
              <a:rPr lang="ja-JP" altLang="en-US" dirty="0"/>
              <a:t>チーム　</a:t>
            </a:r>
            <a:endParaRPr lang="en-US" altLang="ja-JP" dirty="0"/>
          </a:p>
          <a:p>
            <a:r>
              <a:rPr lang="ja-JP" altLang="en-US" dirty="0"/>
              <a:t>個人戦　男子部門</a:t>
            </a:r>
            <a:endParaRPr lang="en-US" altLang="ja-JP" dirty="0"/>
          </a:p>
          <a:p>
            <a:r>
              <a:rPr lang="ja-JP" altLang="en-US" dirty="0"/>
              <a:t>個人戦　女子部門</a:t>
            </a:r>
            <a:endParaRPr lang="en-US" altLang="ja-JP" dirty="0"/>
          </a:p>
          <a:p>
            <a:r>
              <a:rPr lang="ja-JP" altLang="en-US" dirty="0"/>
              <a:t>チーム対抗戦部門　５チーム</a:t>
            </a:r>
          </a:p>
        </p:txBody>
      </p:sp>
      <p:sp>
        <p:nvSpPr>
          <p:cNvPr id="2" name="字幕 2">
            <a:extLst>
              <a:ext uri="{FF2B5EF4-FFF2-40B4-BE49-F238E27FC236}">
                <a16:creationId xmlns:a16="http://schemas.microsoft.com/office/drawing/2014/main" id="{0D054D9C-FAC2-E914-E5CD-3903BB8E0D4B}"/>
              </a:ext>
            </a:extLst>
          </p:cNvPr>
          <p:cNvSpPr txBox="1">
            <a:spLocks/>
          </p:cNvSpPr>
          <p:nvPr/>
        </p:nvSpPr>
        <p:spPr>
          <a:xfrm>
            <a:off x="1193276" y="77721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72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  <a:cs typeface="72 Black" panose="020B0A04030603020204" pitchFamily="34" charset="0"/>
              </a:rPr>
              <a:t>表彰部門</a:t>
            </a:r>
          </a:p>
        </p:txBody>
      </p:sp>
    </p:spTree>
    <p:extLst>
      <p:ext uri="{BB962C8B-B14F-4D97-AF65-F5344CB8AC3E}">
        <p14:creationId xmlns:p14="http://schemas.microsoft.com/office/powerpoint/2010/main" val="3106552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70DE55E5-6D39-AC67-1361-8453E7D7BF0C}"/>
              </a:ext>
            </a:extLst>
          </p:cNvPr>
          <p:cNvSpPr txBox="1">
            <a:spLocks/>
          </p:cNvSpPr>
          <p:nvPr/>
        </p:nvSpPr>
        <p:spPr>
          <a:xfrm>
            <a:off x="1297756" y="1226059"/>
            <a:ext cx="9144000" cy="25069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8678BDB-C42A-E592-DBE9-1D5E0AEB112D}"/>
              </a:ext>
            </a:extLst>
          </p:cNvPr>
          <p:cNvSpPr txBox="1">
            <a:spLocks/>
          </p:cNvSpPr>
          <p:nvPr/>
        </p:nvSpPr>
        <p:spPr>
          <a:xfrm>
            <a:off x="935806" y="457199"/>
            <a:ext cx="8846369" cy="1203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/>
              <a:t>オープン戦部門　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4068319E-44DE-7582-3DEB-6E58170E34EA}"/>
              </a:ext>
            </a:extLst>
          </p:cNvPr>
          <p:cNvSpPr/>
          <p:nvPr/>
        </p:nvSpPr>
        <p:spPr>
          <a:xfrm>
            <a:off x="1297756" y="1530544"/>
            <a:ext cx="8102379" cy="153460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4400" dirty="0"/>
              <a:t>第１位：○○チーム</a:t>
            </a:r>
            <a:endParaRPr kumimoji="1" lang="en-US" altLang="ja-JP" sz="4400" dirty="0"/>
          </a:p>
          <a:p>
            <a:r>
              <a:rPr kumimoji="1" lang="ja-JP" altLang="en-US" sz="3600" dirty="0"/>
              <a:t>　　　　　分　秒　全体順位　位　　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479FCB92-217E-58D3-7A3C-A37472A6BD70}"/>
              </a:ext>
            </a:extLst>
          </p:cNvPr>
          <p:cNvSpPr/>
          <p:nvPr/>
        </p:nvSpPr>
        <p:spPr>
          <a:xfrm>
            <a:off x="1297756" y="3065145"/>
            <a:ext cx="8102379" cy="153460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4400" dirty="0"/>
              <a:t>第２位：○○チーム</a:t>
            </a:r>
            <a:endParaRPr kumimoji="1" lang="en-US" altLang="ja-JP" sz="4400" dirty="0"/>
          </a:p>
          <a:p>
            <a:r>
              <a:rPr kumimoji="1" lang="ja-JP" altLang="en-US" sz="3600" dirty="0"/>
              <a:t>　　　　　分　秒　全体順位　位　　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D43C428A-9A19-CE61-2998-4E127C22FE46}"/>
              </a:ext>
            </a:extLst>
          </p:cNvPr>
          <p:cNvSpPr/>
          <p:nvPr/>
        </p:nvSpPr>
        <p:spPr>
          <a:xfrm>
            <a:off x="1297756" y="4756786"/>
            <a:ext cx="8102379" cy="153460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4400" dirty="0"/>
              <a:t>第３位：○○チーム</a:t>
            </a:r>
            <a:endParaRPr kumimoji="1" lang="en-US" altLang="ja-JP" sz="4400" dirty="0"/>
          </a:p>
          <a:p>
            <a:r>
              <a:rPr kumimoji="1" lang="ja-JP" altLang="en-US" sz="3600" dirty="0"/>
              <a:t>　　　　　分　秒　全体順位　位　　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76519D0-C1FF-FB4B-9BDE-C5D2892435DD}"/>
              </a:ext>
            </a:extLst>
          </p:cNvPr>
          <p:cNvSpPr txBox="1"/>
          <p:nvPr/>
        </p:nvSpPr>
        <p:spPr>
          <a:xfrm>
            <a:off x="5476240" y="506773"/>
            <a:ext cx="6476947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・アニメーションをつけて</a:t>
            </a:r>
            <a:r>
              <a:rPr kumimoji="1" lang="en-US" altLang="ja-JP" dirty="0"/>
              <a:t>3</a:t>
            </a:r>
            <a:r>
              <a:rPr kumimoji="1" lang="ja-JP" altLang="en-US" dirty="0"/>
              <a:t>位から発表（表示）される感じ</a:t>
            </a:r>
            <a:endParaRPr kumimoji="1" lang="en-US" altLang="ja-JP" dirty="0"/>
          </a:p>
          <a:p>
            <a:r>
              <a:rPr lang="ja-JP" altLang="en-US" dirty="0"/>
              <a:t>・順位の頭にトロフィーやメダルの絵などをあしらって雰囲気を出したい</a:t>
            </a:r>
            <a:endParaRPr lang="en-US" altLang="ja-JP" dirty="0"/>
          </a:p>
          <a:p>
            <a:r>
              <a:rPr lang="ja-JP" altLang="en-US" dirty="0"/>
              <a:t>・軽めに</a:t>
            </a:r>
            <a:r>
              <a:rPr kumimoji="1" lang="ja-JP" altLang="en-US" dirty="0"/>
              <a:t>発表時の効果音をつけたい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F6FD7F0-768A-9F94-F8AD-9C4592CDCEB6}"/>
              </a:ext>
            </a:extLst>
          </p:cNvPr>
          <p:cNvSpPr txBox="1"/>
          <p:nvPr/>
        </p:nvSpPr>
        <p:spPr>
          <a:xfrm>
            <a:off x="3048000" y="3075355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・</a:t>
            </a:r>
            <a:r>
              <a:rPr lang="en-US" altLang="ja-JP" dirty="0"/>
              <a:t>3</a:t>
            </a:r>
            <a:r>
              <a:rPr lang="ja-JP" altLang="en-US" dirty="0"/>
              <a:t>位まで発表して、</a:t>
            </a:r>
            <a:r>
              <a:rPr lang="en-US" altLang="ja-JP" dirty="0"/>
              <a:t>3</a:t>
            </a:r>
            <a:r>
              <a:rPr lang="ja-JP" altLang="en-US" dirty="0"/>
              <a:t>名に登壇してもらい表彰するイメージ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91659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E0E1DFD0-2602-94CE-4CE8-353662AB9DEC}"/>
              </a:ext>
            </a:extLst>
          </p:cNvPr>
          <p:cNvSpPr txBox="1">
            <a:spLocks/>
          </p:cNvSpPr>
          <p:nvPr/>
        </p:nvSpPr>
        <p:spPr>
          <a:xfrm>
            <a:off x="1297756" y="1226059"/>
            <a:ext cx="9144000" cy="19299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D4215CB-E7FB-7AD6-273C-B040C9BA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280" y="447593"/>
            <a:ext cx="8656495" cy="124285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 sz="4800" kern="1200" dirty="0">
                <a:latin typeface="+mj-lt"/>
                <a:ea typeface="+mj-ea"/>
                <a:cs typeface="+mj-cs"/>
              </a:rPr>
              <a:t>個人表彰</a:t>
            </a:r>
            <a:r>
              <a:rPr kumimoji="1" lang="ja-JP" altLang="en-US" sz="4800" kern="1200" dirty="0">
                <a:latin typeface="+mj-lt"/>
                <a:ea typeface="+mj-ea"/>
                <a:cs typeface="+mj-cs"/>
              </a:rPr>
              <a:t>　</a:t>
            </a:r>
            <a:r>
              <a:rPr kumimoji="1" lang="zh-TW" altLang="en-US" sz="4800" kern="1200" dirty="0">
                <a:latin typeface="+mj-lt"/>
                <a:ea typeface="+mj-ea"/>
                <a:cs typeface="+mj-cs"/>
              </a:rPr>
              <a:t>女子（１周走者）</a:t>
            </a:r>
            <a:endParaRPr kumimoji="1" lang="en-US" altLang="ja-JP" sz="4800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FF3C8505-6549-B9D0-052B-40C8A90745F7}"/>
              </a:ext>
            </a:extLst>
          </p:cNvPr>
          <p:cNvSpPr/>
          <p:nvPr/>
        </p:nvSpPr>
        <p:spPr>
          <a:xfrm>
            <a:off x="541260" y="1917785"/>
            <a:ext cx="6123481" cy="329868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4400" dirty="0"/>
              <a:t>第３位：○○　○○</a:t>
            </a:r>
            <a:r>
              <a:rPr kumimoji="1" lang="ja-JP" altLang="en-US" sz="3200" dirty="0"/>
              <a:t>（部署名　）</a:t>
            </a:r>
            <a:endParaRPr kumimoji="1" lang="en-US" altLang="ja-JP" sz="4400" dirty="0"/>
          </a:p>
          <a:p>
            <a:r>
              <a:rPr kumimoji="1" lang="ja-JP" altLang="en-US" sz="3600" dirty="0"/>
              <a:t>　　　　　分　秒</a:t>
            </a:r>
            <a:endParaRPr kumimoji="1" lang="en-US" altLang="ja-JP" sz="3600" dirty="0"/>
          </a:p>
          <a:p>
            <a:r>
              <a:rPr kumimoji="1" lang="ja-JP" altLang="en-US" sz="3600" dirty="0"/>
              <a:t>　全体順位　位　　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8E56968-C16C-1371-8423-AAF60AFE2AD7}"/>
              </a:ext>
            </a:extLst>
          </p:cNvPr>
          <p:cNvSpPr txBox="1"/>
          <p:nvPr/>
        </p:nvSpPr>
        <p:spPr>
          <a:xfrm>
            <a:off x="3115034" y="1499899"/>
            <a:ext cx="6018806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・選手紹介（写真）を載せたい</a:t>
            </a:r>
            <a:endParaRPr kumimoji="1" lang="en-US" altLang="ja-JP" dirty="0"/>
          </a:p>
          <a:p>
            <a:r>
              <a:rPr lang="ja-JP" altLang="en-US" dirty="0"/>
              <a:t>・</a:t>
            </a:r>
            <a:r>
              <a:rPr lang="en-US" altLang="ja-JP" dirty="0"/>
              <a:t>3</a:t>
            </a:r>
            <a:r>
              <a:rPr lang="ja-JP" altLang="en-US" dirty="0"/>
              <a:t>位から</a:t>
            </a:r>
            <a:r>
              <a:rPr lang="en-US" altLang="ja-JP" dirty="0"/>
              <a:t>1</a:t>
            </a:r>
            <a:r>
              <a:rPr lang="ja-JP" altLang="en-US" dirty="0"/>
              <a:t>位を順に発表</a:t>
            </a:r>
            <a:endParaRPr lang="en-US" altLang="ja-JP" dirty="0"/>
          </a:p>
          <a:p>
            <a:r>
              <a:rPr kumimoji="1" lang="ja-JP" altLang="en-US" dirty="0"/>
              <a:t>・軽めの発表時の効果音をつけたい</a:t>
            </a:r>
            <a:endParaRPr kumimoji="1" lang="en-US" altLang="ja-JP" dirty="0"/>
          </a:p>
          <a:p>
            <a:r>
              <a:rPr lang="ja-JP" altLang="en-US" dirty="0"/>
              <a:t>・</a:t>
            </a:r>
            <a:r>
              <a:rPr lang="en-US" altLang="ja-JP" dirty="0"/>
              <a:t>3</a:t>
            </a:r>
            <a:r>
              <a:rPr lang="ja-JP" altLang="en-US" dirty="0"/>
              <a:t>位まで発表して、</a:t>
            </a:r>
            <a:r>
              <a:rPr lang="en-US" altLang="ja-JP" dirty="0"/>
              <a:t>3</a:t>
            </a:r>
            <a:r>
              <a:rPr lang="ja-JP" altLang="en-US" dirty="0"/>
              <a:t>名に登壇してもらい表彰するイメージ</a:t>
            </a:r>
            <a:endParaRPr kumimoji="1" lang="ja-JP" altLang="en-US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715A17AC-7A91-722F-7589-70CC857C1A7A}"/>
              </a:ext>
            </a:extLst>
          </p:cNvPr>
          <p:cNvSpPr/>
          <p:nvPr/>
        </p:nvSpPr>
        <p:spPr>
          <a:xfrm>
            <a:off x="7117229" y="1869141"/>
            <a:ext cx="3572804" cy="438941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9098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E0E1DFD0-2602-94CE-4CE8-353662AB9DEC}"/>
              </a:ext>
            </a:extLst>
          </p:cNvPr>
          <p:cNvSpPr txBox="1">
            <a:spLocks/>
          </p:cNvSpPr>
          <p:nvPr/>
        </p:nvSpPr>
        <p:spPr>
          <a:xfrm>
            <a:off x="1297756" y="1226059"/>
            <a:ext cx="9144000" cy="19299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D4215CB-E7FB-7AD6-273C-B040C9BA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280" y="447593"/>
            <a:ext cx="8656495" cy="124285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 sz="4800" kern="1200" dirty="0">
                <a:latin typeface="+mj-lt"/>
                <a:ea typeface="+mj-ea"/>
                <a:cs typeface="+mj-cs"/>
              </a:rPr>
              <a:t>個人表彰</a:t>
            </a:r>
            <a:r>
              <a:rPr kumimoji="1" lang="ja-JP" altLang="en-US" sz="4800" kern="1200" dirty="0">
                <a:latin typeface="+mj-lt"/>
                <a:ea typeface="+mj-ea"/>
                <a:cs typeface="+mj-cs"/>
              </a:rPr>
              <a:t>　</a:t>
            </a:r>
            <a:r>
              <a:rPr kumimoji="1" lang="zh-TW" altLang="en-US" sz="4800" kern="1200" dirty="0">
                <a:latin typeface="+mj-lt"/>
                <a:ea typeface="+mj-ea"/>
                <a:cs typeface="+mj-cs"/>
              </a:rPr>
              <a:t>女子（１周走者）</a:t>
            </a:r>
            <a:endParaRPr kumimoji="1" lang="en-US" altLang="ja-JP" sz="4800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C6885F4A-3FAE-D431-187F-4BB4F7BC60AE}"/>
              </a:ext>
            </a:extLst>
          </p:cNvPr>
          <p:cNvSpPr/>
          <p:nvPr/>
        </p:nvSpPr>
        <p:spPr>
          <a:xfrm>
            <a:off x="1049480" y="1481359"/>
            <a:ext cx="8102379" cy="153460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4400" dirty="0"/>
              <a:t>第１位：○○　○○</a:t>
            </a:r>
            <a:r>
              <a:rPr kumimoji="1" lang="ja-JP" altLang="en-US" sz="3200" dirty="0"/>
              <a:t>（部署名　）</a:t>
            </a:r>
            <a:endParaRPr kumimoji="1" lang="en-US" altLang="ja-JP" sz="4400" dirty="0"/>
          </a:p>
          <a:p>
            <a:r>
              <a:rPr kumimoji="1" lang="ja-JP" altLang="en-US" sz="3600" dirty="0"/>
              <a:t>　　　　　分　秒　全体順位　位　　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83A09FA9-FA61-DAB0-C978-4604A44E1D74}"/>
              </a:ext>
            </a:extLst>
          </p:cNvPr>
          <p:cNvSpPr/>
          <p:nvPr/>
        </p:nvSpPr>
        <p:spPr>
          <a:xfrm>
            <a:off x="1049480" y="3172999"/>
            <a:ext cx="8102379" cy="153460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4400" dirty="0"/>
              <a:t>第２位：○○　○○ </a:t>
            </a:r>
            <a:r>
              <a:rPr kumimoji="1" lang="ja-JP" altLang="en-US" sz="3200" dirty="0"/>
              <a:t>（部署名　）</a:t>
            </a:r>
            <a:endParaRPr kumimoji="1" lang="en-US" altLang="ja-JP" sz="4400" dirty="0"/>
          </a:p>
          <a:p>
            <a:r>
              <a:rPr kumimoji="1" lang="ja-JP" altLang="en-US" sz="3600" dirty="0"/>
              <a:t>　　　　　分　秒　全体順位　位　　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FF3C8505-6549-B9D0-052B-40C8A90745F7}"/>
              </a:ext>
            </a:extLst>
          </p:cNvPr>
          <p:cNvSpPr/>
          <p:nvPr/>
        </p:nvSpPr>
        <p:spPr>
          <a:xfrm>
            <a:off x="1049480" y="4864640"/>
            <a:ext cx="8102379" cy="153460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4400" dirty="0"/>
              <a:t>第３位：○○　○○</a:t>
            </a:r>
            <a:r>
              <a:rPr kumimoji="1" lang="ja-JP" altLang="en-US" sz="3200" dirty="0"/>
              <a:t>（部署名　）</a:t>
            </a:r>
            <a:endParaRPr kumimoji="1" lang="en-US" altLang="ja-JP" sz="4400" dirty="0"/>
          </a:p>
          <a:p>
            <a:r>
              <a:rPr kumimoji="1" lang="ja-JP" altLang="en-US" sz="3600" dirty="0"/>
              <a:t>　　　　　分　秒　全体順位　位　　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8E56968-C16C-1371-8423-AAF60AFE2AD7}"/>
              </a:ext>
            </a:extLst>
          </p:cNvPr>
          <p:cNvSpPr txBox="1"/>
          <p:nvPr/>
        </p:nvSpPr>
        <p:spPr>
          <a:xfrm>
            <a:off x="5279257" y="1437306"/>
            <a:ext cx="612742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・最後</a:t>
            </a:r>
            <a:r>
              <a:rPr kumimoji="1" lang="en-US" altLang="ja-JP" dirty="0"/>
              <a:t>3</a:t>
            </a:r>
            <a:r>
              <a:rPr kumimoji="1" lang="ja-JP" altLang="en-US" dirty="0"/>
              <a:t>位から</a:t>
            </a:r>
            <a:r>
              <a:rPr kumimoji="1" lang="en-US" altLang="ja-JP" dirty="0"/>
              <a:t>1</a:t>
            </a:r>
            <a:r>
              <a:rPr kumimoji="1" lang="ja-JP" altLang="en-US" dirty="0"/>
              <a:t>位までを表示</a:t>
            </a:r>
            <a:endParaRPr kumimoji="1" lang="en-US" altLang="ja-JP" dirty="0"/>
          </a:p>
          <a:p>
            <a:r>
              <a:rPr lang="ja-JP" altLang="en-US" dirty="0"/>
              <a:t>・表彰している間このスライドを表示しておく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4640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>
            <a:extLst>
              <a:ext uri="{FF2B5EF4-FFF2-40B4-BE49-F238E27FC236}">
                <a16:creationId xmlns:a16="http://schemas.microsoft.com/office/drawing/2014/main" id="{8C83D132-EB17-9B22-5F24-9EC724D63AC8}"/>
              </a:ext>
            </a:extLst>
          </p:cNvPr>
          <p:cNvSpPr txBox="1">
            <a:spLocks/>
          </p:cNvSpPr>
          <p:nvPr/>
        </p:nvSpPr>
        <p:spPr>
          <a:xfrm>
            <a:off x="897080" y="914953"/>
            <a:ext cx="8656495" cy="1242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800" dirty="0"/>
              <a:t>個人表彰</a:t>
            </a:r>
            <a:r>
              <a:rPr lang="ja-JP" altLang="en-US" sz="4800" dirty="0"/>
              <a:t>　男子</a:t>
            </a:r>
            <a:r>
              <a:rPr lang="zh-TW" altLang="en-US" sz="4800" dirty="0"/>
              <a:t>（１周走者）</a:t>
            </a:r>
            <a:endParaRPr lang="en-US" altLang="ja-JP" sz="48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90D090E-A785-163B-3B84-46FF9919568F}"/>
              </a:ext>
            </a:extLst>
          </p:cNvPr>
          <p:cNvSpPr txBox="1"/>
          <p:nvPr/>
        </p:nvSpPr>
        <p:spPr>
          <a:xfrm>
            <a:off x="1865497" y="2880026"/>
            <a:ext cx="612742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dirty="0"/>
              <a:t>・個人表彰　女子と同じパターンで男子を作成</a:t>
            </a:r>
            <a:endParaRPr lang="en-US" altLang="ja-JP" dirty="0"/>
          </a:p>
          <a:p>
            <a:r>
              <a:rPr kumimoji="1" lang="ja-JP" altLang="en-US" dirty="0"/>
              <a:t>・女性と男性で少しスライドのイメージが違うと良い</a:t>
            </a:r>
          </a:p>
        </p:txBody>
      </p:sp>
    </p:spTree>
    <p:extLst>
      <p:ext uri="{BB962C8B-B14F-4D97-AF65-F5344CB8AC3E}">
        <p14:creationId xmlns:p14="http://schemas.microsoft.com/office/powerpoint/2010/main" val="3245121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>
            <a:extLst>
              <a:ext uri="{FF2B5EF4-FFF2-40B4-BE49-F238E27FC236}">
                <a16:creationId xmlns:a16="http://schemas.microsoft.com/office/drawing/2014/main" id="{333882EA-4376-E69A-43CA-DC1929FDB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256" y="481174"/>
            <a:ext cx="7294297" cy="88090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z="4800" b="1" kern="1200" dirty="0">
                <a:latin typeface="+mj-lt"/>
                <a:ea typeface="+mj-ea"/>
                <a:cs typeface="+mj-cs"/>
              </a:rPr>
              <a:t>チーム表彰（対抗戦）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7DDA69FA-47C1-EED0-0171-ACA6604A26DE}"/>
              </a:ext>
            </a:extLst>
          </p:cNvPr>
          <p:cNvSpPr/>
          <p:nvPr/>
        </p:nvSpPr>
        <p:spPr>
          <a:xfrm>
            <a:off x="571895" y="1249349"/>
            <a:ext cx="8102379" cy="153460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4400" dirty="0"/>
              <a:t>第１位：○○チーム</a:t>
            </a:r>
            <a:endParaRPr kumimoji="1" lang="en-US" altLang="ja-JP" sz="4400" dirty="0"/>
          </a:p>
          <a:p>
            <a:r>
              <a:rPr kumimoji="1" lang="ja-JP" altLang="en-US" sz="3600" dirty="0"/>
              <a:t>　　　　　分　秒　全体順位　位　　</a:t>
            </a:r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766B567D-4488-F18C-E555-CA1DF2FA820F}"/>
              </a:ext>
            </a:extLst>
          </p:cNvPr>
          <p:cNvSpPr/>
          <p:nvPr/>
        </p:nvSpPr>
        <p:spPr>
          <a:xfrm>
            <a:off x="1910080" y="2783950"/>
            <a:ext cx="8779953" cy="34746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22B1B87-DC45-0B52-975B-4A70C18C044D}"/>
              </a:ext>
            </a:extLst>
          </p:cNvPr>
          <p:cNvSpPr txBox="1"/>
          <p:nvPr/>
        </p:nvSpPr>
        <p:spPr>
          <a:xfrm>
            <a:off x="3026597" y="1488728"/>
            <a:ext cx="6546918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・対抗戦の表彰がメインのため、前の発表と少し区別したい。</a:t>
            </a:r>
            <a:endParaRPr kumimoji="1" lang="en-US" altLang="ja-JP" dirty="0"/>
          </a:p>
          <a:p>
            <a:r>
              <a:rPr lang="ja-JP" altLang="en-US" dirty="0"/>
              <a:t>・チーム写真を掲載</a:t>
            </a:r>
            <a:endParaRPr lang="en-US" altLang="ja-JP" dirty="0"/>
          </a:p>
          <a:p>
            <a:r>
              <a:rPr kumimoji="1" lang="ja-JP" altLang="en-US" dirty="0"/>
              <a:t>・発表時にアニメーションををつけたい</a:t>
            </a:r>
            <a:endParaRPr kumimoji="1" lang="en-US" altLang="ja-JP" dirty="0"/>
          </a:p>
          <a:p>
            <a:r>
              <a:rPr kumimoji="1" lang="ja-JP" altLang="en-US" dirty="0"/>
              <a:t>・これを</a:t>
            </a:r>
            <a:r>
              <a:rPr lang="en-US" altLang="ja-JP" dirty="0"/>
              <a:t>3</a:t>
            </a:r>
            <a:r>
              <a:rPr lang="ja-JP" altLang="en-US" dirty="0"/>
              <a:t>位から</a:t>
            </a:r>
            <a:r>
              <a:rPr lang="en-US" altLang="ja-JP" dirty="0"/>
              <a:t>1</a:t>
            </a:r>
            <a:r>
              <a:rPr lang="ja-JP" altLang="en-US" dirty="0"/>
              <a:t>位の順に発表</a:t>
            </a:r>
            <a:endParaRPr lang="en-US" altLang="ja-JP" dirty="0"/>
          </a:p>
          <a:p>
            <a:r>
              <a:rPr lang="ja-JP" altLang="en-US" dirty="0"/>
              <a:t>・発表毎に表彰するか</a:t>
            </a:r>
            <a:r>
              <a:rPr lang="en-US" altLang="ja-JP" dirty="0"/>
              <a:t>1</a:t>
            </a:r>
            <a:r>
              <a:rPr lang="ja-JP" altLang="en-US" dirty="0"/>
              <a:t>位～</a:t>
            </a:r>
            <a:r>
              <a:rPr lang="en-US" altLang="ja-JP" dirty="0"/>
              <a:t>3</a:t>
            </a:r>
            <a:r>
              <a:rPr lang="ja-JP" altLang="en-US" dirty="0"/>
              <a:t>位までまとめて発表して表彰するかは未定</a:t>
            </a:r>
            <a:endParaRPr lang="en-US" altLang="ja-JP" dirty="0"/>
          </a:p>
          <a:p>
            <a:r>
              <a:rPr lang="ja-JP" altLang="en-US" dirty="0"/>
              <a:t>・</a:t>
            </a:r>
            <a:r>
              <a:rPr lang="en-US" altLang="ja-JP" dirty="0"/>
              <a:t>1</a:t>
            </a:r>
            <a:r>
              <a:rPr lang="ja-JP" altLang="en-US" dirty="0"/>
              <a:t>位の効果音を区別したい</a:t>
            </a:r>
            <a:endParaRPr lang="en-US" altLang="ja-JP" dirty="0"/>
          </a:p>
          <a:p>
            <a:endParaRPr lang="en-US" altLang="ja-JP" b="1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53609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>
            <a:extLst>
              <a:ext uri="{FF2B5EF4-FFF2-40B4-BE49-F238E27FC236}">
                <a16:creationId xmlns:a16="http://schemas.microsoft.com/office/drawing/2014/main" id="{333882EA-4376-E69A-43CA-DC1929FDB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256" y="481174"/>
            <a:ext cx="7294297" cy="88090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z="4800" b="1" kern="1200" dirty="0">
                <a:latin typeface="+mj-lt"/>
                <a:ea typeface="+mj-ea"/>
                <a:cs typeface="+mj-cs"/>
              </a:rPr>
              <a:t>チーム表彰（対抗戦）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7DDA69FA-47C1-EED0-0171-ACA6604A26DE}"/>
              </a:ext>
            </a:extLst>
          </p:cNvPr>
          <p:cNvSpPr/>
          <p:nvPr/>
        </p:nvSpPr>
        <p:spPr>
          <a:xfrm>
            <a:off x="571895" y="1249349"/>
            <a:ext cx="8102379" cy="153460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4400" dirty="0"/>
              <a:t>第１位：○○チーム</a:t>
            </a:r>
            <a:endParaRPr kumimoji="1" lang="en-US" altLang="ja-JP" sz="4400" dirty="0"/>
          </a:p>
          <a:p>
            <a:r>
              <a:rPr kumimoji="1" lang="ja-JP" altLang="en-US" sz="3600" dirty="0"/>
              <a:t>　　　　　分　秒　全体順位　位　　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8E07C080-9216-6D10-15C5-648D1E7A971F}"/>
              </a:ext>
            </a:extLst>
          </p:cNvPr>
          <p:cNvSpPr/>
          <p:nvPr/>
        </p:nvSpPr>
        <p:spPr>
          <a:xfrm>
            <a:off x="571895" y="2908587"/>
            <a:ext cx="8102379" cy="153460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4400" dirty="0"/>
              <a:t>第２位：○○チーム</a:t>
            </a:r>
            <a:endParaRPr kumimoji="1" lang="en-US" altLang="ja-JP" sz="4400" dirty="0"/>
          </a:p>
          <a:p>
            <a:r>
              <a:rPr kumimoji="1" lang="ja-JP" altLang="en-US" sz="3600" dirty="0"/>
              <a:t>　　　　　分　秒　全体順位　位　　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6F66ECC-DEA1-9C2C-BDDE-165DDAEA46FE}"/>
              </a:ext>
            </a:extLst>
          </p:cNvPr>
          <p:cNvSpPr/>
          <p:nvPr/>
        </p:nvSpPr>
        <p:spPr>
          <a:xfrm>
            <a:off x="571895" y="4567826"/>
            <a:ext cx="8102379" cy="153460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4400" dirty="0"/>
              <a:t>第３位：○○チーム</a:t>
            </a:r>
            <a:endParaRPr kumimoji="1" lang="en-US" altLang="ja-JP" sz="4400" dirty="0"/>
          </a:p>
          <a:p>
            <a:r>
              <a:rPr kumimoji="1" lang="ja-JP" altLang="en-US" sz="3600" dirty="0"/>
              <a:t>　　　　　分　秒　全体順位　位　　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22B1B87-DC45-0B52-975B-4A70C18C044D}"/>
              </a:ext>
            </a:extLst>
          </p:cNvPr>
          <p:cNvSpPr txBox="1"/>
          <p:nvPr/>
        </p:nvSpPr>
        <p:spPr>
          <a:xfrm>
            <a:off x="5492682" y="1163546"/>
            <a:ext cx="6127423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・最後</a:t>
            </a:r>
            <a:r>
              <a:rPr kumimoji="1" lang="en-US" altLang="ja-JP" dirty="0"/>
              <a:t>3</a:t>
            </a:r>
            <a:r>
              <a:rPr kumimoji="1" lang="ja-JP" altLang="en-US" dirty="0"/>
              <a:t>位から</a:t>
            </a:r>
            <a:r>
              <a:rPr kumimoji="1" lang="en-US" altLang="ja-JP" dirty="0"/>
              <a:t>1</a:t>
            </a:r>
            <a:r>
              <a:rPr kumimoji="1" lang="ja-JP" altLang="en-US" dirty="0"/>
              <a:t>位までを表示</a:t>
            </a:r>
            <a:endParaRPr kumimoji="1" lang="en-US" altLang="ja-JP" dirty="0"/>
          </a:p>
          <a:p>
            <a:r>
              <a:rPr lang="ja-JP" altLang="en-US" dirty="0"/>
              <a:t>・まとめて表彰する場合は、表彰している間このスライドを表示しておく</a:t>
            </a:r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19324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449</Words>
  <Application>Microsoft Office PowerPoint</Application>
  <PresentationFormat>ワイド画面</PresentationFormat>
  <Paragraphs>57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HGP創英ﾌﾟﾚｾﾞﾝｽEB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個人表彰　女子（１周走者）</vt:lpstr>
      <vt:lpstr>個人表彰　女子（１周走者）</vt:lpstr>
      <vt:lpstr>PowerPoint プレゼンテーション</vt:lpstr>
      <vt:lpstr>チーム表彰（対抗戦）</vt:lpstr>
      <vt:lpstr>チーム表彰（対抗戦）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明子 福田</dc:creator>
  <cp:lastModifiedBy>明子 福田</cp:lastModifiedBy>
  <cp:revision>4</cp:revision>
  <cp:lastPrinted>2024-09-14T14:58:43Z</cp:lastPrinted>
  <dcterms:created xsi:type="dcterms:W3CDTF">2024-09-14T09:11:20Z</dcterms:created>
  <dcterms:modified xsi:type="dcterms:W3CDTF">2024-09-14T17:27:41Z</dcterms:modified>
</cp:coreProperties>
</file>