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31"/>
  </p:notesMasterIdLst>
  <p:sldIdLst>
    <p:sldId id="256" r:id="rId5"/>
    <p:sldId id="296" r:id="rId6"/>
    <p:sldId id="257" r:id="rId7"/>
    <p:sldId id="258" r:id="rId8"/>
    <p:sldId id="259" r:id="rId9"/>
    <p:sldId id="282" r:id="rId10"/>
    <p:sldId id="346" r:id="rId11"/>
    <p:sldId id="347" r:id="rId12"/>
    <p:sldId id="264" r:id="rId13"/>
    <p:sldId id="265" r:id="rId14"/>
    <p:sldId id="337" r:id="rId15"/>
    <p:sldId id="338" r:id="rId16"/>
    <p:sldId id="339" r:id="rId17"/>
    <p:sldId id="340" r:id="rId18"/>
    <p:sldId id="269" r:id="rId19"/>
    <p:sldId id="288" r:id="rId20"/>
    <p:sldId id="341" r:id="rId21"/>
    <p:sldId id="342" r:id="rId22"/>
    <p:sldId id="343" r:id="rId23"/>
    <p:sldId id="344" r:id="rId24"/>
    <p:sldId id="329" r:id="rId25"/>
    <p:sldId id="330" r:id="rId26"/>
    <p:sldId id="345" r:id="rId27"/>
    <p:sldId id="279" r:id="rId28"/>
    <p:sldId id="280" r:id="rId29"/>
    <p:sldId id="33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Lu/zlXe5RcM0THQxF7ii/7ky3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F3F24"/>
    <a:srgbClr val="263A75"/>
    <a:srgbClr val="6FB92C"/>
    <a:srgbClr val="FFDE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69355-0DF5-4AD3-9BBC-718B651CBF7F}" v="109" dt="2025-07-22T01:42:51.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56"/>
    <p:restoredTop sz="80115" autoAdjust="0"/>
  </p:normalViewPr>
  <p:slideViewPr>
    <p:cSldViewPr snapToGrid="0">
      <p:cViewPr varScale="1">
        <p:scale>
          <a:sx n="77" d="100"/>
          <a:sy n="77" d="100"/>
        </p:scale>
        <p:origin x="1632" y="480"/>
      </p:cViewPr>
      <p:guideLst>
        <p:guide orient="horz" pos="2160"/>
        <p:guide pos="384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原 健佑" userId="c15971a5-546f-423d-abc4-59f9e5514faa" providerId="ADAL" clId="{34069355-0DF5-4AD3-9BBC-718B651CBF7F}"/>
    <pc:docChg chg="custSel addSld delSld modSld sldOrd">
      <pc:chgData name="大原 健佑" userId="c15971a5-546f-423d-abc4-59f9e5514faa" providerId="ADAL" clId="{34069355-0DF5-4AD3-9BBC-718B651CBF7F}" dt="2025-07-22T01:43:00.867" v="282" actId="20577"/>
      <pc:docMkLst>
        <pc:docMk/>
      </pc:docMkLst>
      <pc:sldChg chg="modSp mod">
        <pc:chgData name="大原 健佑" userId="c15971a5-546f-423d-abc4-59f9e5514faa" providerId="ADAL" clId="{34069355-0DF5-4AD3-9BBC-718B651CBF7F}" dt="2025-07-22T01:27:52.168" v="30"/>
        <pc:sldMkLst>
          <pc:docMk/>
          <pc:sldMk cId="0" sldId="256"/>
        </pc:sldMkLst>
        <pc:spChg chg="mod">
          <ac:chgData name="大原 健佑" userId="c15971a5-546f-423d-abc4-59f9e5514faa" providerId="ADAL" clId="{34069355-0DF5-4AD3-9BBC-718B651CBF7F}" dt="2025-07-22T01:27:52.168" v="30"/>
          <ac:spMkLst>
            <pc:docMk/>
            <pc:sldMk cId="0" sldId="256"/>
            <ac:spMk id="2" creationId="{4F78D9D2-5CBE-072B-D0E8-BE56A83D14D9}"/>
          </ac:spMkLst>
        </pc:spChg>
        <pc:spChg chg="mod">
          <ac:chgData name="大原 健佑" userId="c15971a5-546f-423d-abc4-59f9e5514faa" providerId="ADAL" clId="{34069355-0DF5-4AD3-9BBC-718B651CBF7F}" dt="2025-07-22T01:27:47.825" v="29" actId="20577"/>
          <ac:spMkLst>
            <pc:docMk/>
            <pc:sldMk cId="0" sldId="256"/>
            <ac:spMk id="127" creationId="{00000000-0000-0000-0000-000000000000}"/>
          </ac:spMkLst>
        </pc:spChg>
      </pc:sldChg>
      <pc:sldChg chg="addSp modSp mod">
        <pc:chgData name="大原 健佑" userId="c15971a5-546f-423d-abc4-59f9e5514faa" providerId="ADAL" clId="{34069355-0DF5-4AD3-9BBC-718B651CBF7F}" dt="2025-07-22T01:41:52.064" v="237" actId="1076"/>
        <pc:sldMkLst>
          <pc:docMk/>
          <pc:sldMk cId="0" sldId="257"/>
        </pc:sldMkLst>
        <pc:spChg chg="add">
          <ac:chgData name="大原 健佑" userId="c15971a5-546f-423d-abc4-59f9e5514faa" providerId="ADAL" clId="{34069355-0DF5-4AD3-9BBC-718B651CBF7F}" dt="2025-07-22T01:40:26.518" v="166"/>
          <ac:spMkLst>
            <pc:docMk/>
            <pc:sldMk cId="0" sldId="257"/>
            <ac:spMk id="2" creationId="{CE839415-E919-8DC1-544D-DD6CEC6E0A3F}"/>
          </ac:spMkLst>
        </pc:spChg>
        <pc:spChg chg="mod">
          <ac:chgData name="大原 健佑" userId="c15971a5-546f-423d-abc4-59f9e5514faa" providerId="ADAL" clId="{34069355-0DF5-4AD3-9BBC-718B651CBF7F}" dt="2025-07-22T01:41:52.064" v="237" actId="1076"/>
          <ac:spMkLst>
            <pc:docMk/>
            <pc:sldMk cId="0" sldId="257"/>
            <ac:spMk id="133" creationId="{00000000-0000-0000-0000-000000000000}"/>
          </ac:spMkLst>
        </pc:spChg>
      </pc:sldChg>
      <pc:sldChg chg="modSp mod">
        <pc:chgData name="大原 健佑" userId="c15971a5-546f-423d-abc4-59f9e5514faa" providerId="ADAL" clId="{34069355-0DF5-4AD3-9BBC-718B651CBF7F}" dt="2025-07-22T01:30:00.169" v="58"/>
        <pc:sldMkLst>
          <pc:docMk/>
          <pc:sldMk cId="0" sldId="258"/>
        </pc:sldMkLst>
        <pc:spChg chg="mod">
          <ac:chgData name="大原 健佑" userId="c15971a5-546f-423d-abc4-59f9e5514faa" providerId="ADAL" clId="{34069355-0DF5-4AD3-9BBC-718B651CBF7F}" dt="2025-07-22T01:30:00.169" v="58"/>
          <ac:spMkLst>
            <pc:docMk/>
            <pc:sldMk cId="0" sldId="258"/>
            <ac:spMk id="139" creationId="{00000000-0000-0000-0000-000000000000}"/>
          </ac:spMkLst>
        </pc:spChg>
      </pc:sldChg>
      <pc:sldChg chg="modSp">
        <pc:chgData name="大原 健佑" userId="c15971a5-546f-423d-abc4-59f9e5514faa" providerId="ADAL" clId="{34069355-0DF5-4AD3-9BBC-718B651CBF7F}" dt="2025-07-22T01:30:22.097" v="59"/>
        <pc:sldMkLst>
          <pc:docMk/>
          <pc:sldMk cId="0" sldId="259"/>
        </pc:sldMkLst>
        <pc:spChg chg="mod">
          <ac:chgData name="大原 健佑" userId="c15971a5-546f-423d-abc4-59f9e5514faa" providerId="ADAL" clId="{34069355-0DF5-4AD3-9BBC-718B651CBF7F}" dt="2025-07-22T01:30:22.097" v="59"/>
          <ac:spMkLst>
            <pc:docMk/>
            <pc:sldMk cId="0" sldId="259"/>
            <ac:spMk id="145" creationId="{00000000-0000-0000-0000-000000000000}"/>
          </ac:spMkLst>
        </pc:spChg>
      </pc:sldChg>
      <pc:sldChg chg="modSp">
        <pc:chgData name="大原 健佑" userId="c15971a5-546f-423d-abc4-59f9e5514faa" providerId="ADAL" clId="{34069355-0DF5-4AD3-9BBC-718B651CBF7F}" dt="2025-07-22T01:32:12.447" v="88"/>
        <pc:sldMkLst>
          <pc:docMk/>
          <pc:sldMk cId="0" sldId="264"/>
        </pc:sldMkLst>
        <pc:spChg chg="mod">
          <ac:chgData name="大原 健佑" userId="c15971a5-546f-423d-abc4-59f9e5514faa" providerId="ADAL" clId="{34069355-0DF5-4AD3-9BBC-718B651CBF7F}" dt="2025-07-22T01:32:12.447" v="88"/>
          <ac:spMkLst>
            <pc:docMk/>
            <pc:sldMk cId="0" sldId="264"/>
            <ac:spMk id="221" creationId="{00000000-0000-0000-0000-000000000000}"/>
          </ac:spMkLst>
        </pc:spChg>
      </pc:sldChg>
      <pc:sldChg chg="addSp delSp modSp mod">
        <pc:chgData name="大原 健佑" userId="c15971a5-546f-423d-abc4-59f9e5514faa" providerId="ADAL" clId="{34069355-0DF5-4AD3-9BBC-718B651CBF7F}" dt="2025-07-22T01:34:50.521" v="121" actId="478"/>
        <pc:sldMkLst>
          <pc:docMk/>
          <pc:sldMk cId="0" sldId="265"/>
        </pc:sldMkLst>
        <pc:spChg chg="mod">
          <ac:chgData name="大原 健佑" userId="c15971a5-546f-423d-abc4-59f9e5514faa" providerId="ADAL" clId="{34069355-0DF5-4AD3-9BBC-718B651CBF7F}" dt="2025-07-22T01:32:26.559" v="94"/>
          <ac:spMkLst>
            <pc:docMk/>
            <pc:sldMk cId="0" sldId="265"/>
            <ac:spMk id="2" creationId="{7130C076-BBA9-DE93-1D55-FEFE444AFEE9}"/>
          </ac:spMkLst>
        </pc:spChg>
        <pc:spChg chg="add del mod">
          <ac:chgData name="大原 健佑" userId="c15971a5-546f-423d-abc4-59f9e5514faa" providerId="ADAL" clId="{34069355-0DF5-4AD3-9BBC-718B651CBF7F}" dt="2025-07-22T01:34:50.521" v="121" actId="478"/>
          <ac:spMkLst>
            <pc:docMk/>
            <pc:sldMk cId="0" sldId="265"/>
            <ac:spMk id="3" creationId="{13F3EF6F-B7EA-3120-0138-8BA777A8B48E}"/>
          </ac:spMkLst>
        </pc:spChg>
        <pc:spChg chg="mod">
          <ac:chgData name="大原 健佑" userId="c15971a5-546f-423d-abc4-59f9e5514faa" providerId="ADAL" clId="{34069355-0DF5-4AD3-9BBC-718B651CBF7F}" dt="2025-07-22T01:32:16.161" v="89"/>
          <ac:spMkLst>
            <pc:docMk/>
            <pc:sldMk cId="0" sldId="265"/>
            <ac:spMk id="226" creationId="{00000000-0000-0000-0000-000000000000}"/>
          </ac:spMkLst>
        </pc:spChg>
      </pc:sldChg>
      <pc:sldChg chg="modSp">
        <pc:chgData name="大原 健佑" userId="c15971a5-546f-423d-abc4-59f9e5514faa" providerId="ADAL" clId="{34069355-0DF5-4AD3-9BBC-718B651CBF7F}" dt="2025-07-22T01:35:47.596" v="127"/>
        <pc:sldMkLst>
          <pc:docMk/>
          <pc:sldMk cId="0" sldId="269"/>
        </pc:sldMkLst>
        <pc:spChg chg="mod">
          <ac:chgData name="大原 健佑" userId="c15971a5-546f-423d-abc4-59f9e5514faa" providerId="ADAL" clId="{34069355-0DF5-4AD3-9BBC-718B651CBF7F}" dt="2025-07-22T01:35:47.596" v="127"/>
          <ac:spMkLst>
            <pc:docMk/>
            <pc:sldMk cId="0" sldId="269"/>
            <ac:spMk id="294" creationId="{00000000-0000-0000-0000-000000000000}"/>
          </ac:spMkLst>
        </pc:spChg>
      </pc:sldChg>
      <pc:sldChg chg="modSp mod">
        <pc:chgData name="大原 健佑" userId="c15971a5-546f-423d-abc4-59f9e5514faa" providerId="ADAL" clId="{34069355-0DF5-4AD3-9BBC-718B651CBF7F}" dt="2025-07-22T01:43:00.867" v="282" actId="20577"/>
        <pc:sldMkLst>
          <pc:docMk/>
          <pc:sldMk cId="0" sldId="280"/>
        </pc:sldMkLst>
        <pc:spChg chg="mod">
          <ac:chgData name="大原 健佑" userId="c15971a5-546f-423d-abc4-59f9e5514faa" providerId="ADAL" clId="{34069355-0DF5-4AD3-9BBC-718B651CBF7F}" dt="2025-07-22T01:43:00.867" v="282" actId="20577"/>
          <ac:spMkLst>
            <pc:docMk/>
            <pc:sldMk cId="0" sldId="280"/>
            <ac:spMk id="371" creationId="{00000000-0000-0000-0000-000000000000}"/>
          </ac:spMkLst>
        </pc:spChg>
      </pc:sldChg>
      <pc:sldChg chg="addSp delSp modSp mod">
        <pc:chgData name="大原 健佑" userId="c15971a5-546f-423d-abc4-59f9e5514faa" providerId="ADAL" clId="{34069355-0DF5-4AD3-9BBC-718B651CBF7F}" dt="2025-07-22T01:34:20.551" v="118" actId="478"/>
        <pc:sldMkLst>
          <pc:docMk/>
          <pc:sldMk cId="678054297" sldId="282"/>
        </pc:sldMkLst>
        <pc:spChg chg="add del mod">
          <ac:chgData name="大原 健佑" userId="c15971a5-546f-423d-abc4-59f9e5514faa" providerId="ADAL" clId="{34069355-0DF5-4AD3-9BBC-718B651CBF7F}" dt="2025-07-22T01:34:20.551" v="118" actId="478"/>
          <ac:spMkLst>
            <pc:docMk/>
            <pc:sldMk cId="678054297" sldId="282"/>
            <ac:spMk id="2" creationId="{199BAD45-B01B-E188-D474-BEE082EB8657}"/>
          </ac:spMkLst>
        </pc:spChg>
        <pc:spChg chg="mod">
          <ac:chgData name="大原 健佑" userId="c15971a5-546f-423d-abc4-59f9e5514faa" providerId="ADAL" clId="{34069355-0DF5-4AD3-9BBC-718B651CBF7F}" dt="2025-07-22T01:30:44.980" v="64" actId="207"/>
          <ac:spMkLst>
            <pc:docMk/>
            <pc:sldMk cId="678054297" sldId="282"/>
            <ac:spMk id="3" creationId="{0885C16E-188B-4F58-4196-7F13ADB4552A}"/>
          </ac:spMkLst>
        </pc:spChg>
        <pc:spChg chg="mod">
          <ac:chgData name="大原 健佑" userId="c15971a5-546f-423d-abc4-59f9e5514faa" providerId="ADAL" clId="{34069355-0DF5-4AD3-9BBC-718B651CBF7F}" dt="2025-07-22T01:30:26.980" v="60"/>
          <ac:spMkLst>
            <pc:docMk/>
            <pc:sldMk cId="678054297" sldId="282"/>
            <ac:spMk id="150" creationId="{2EC7A7EC-B273-5485-7F8D-7689FEE74E3F}"/>
          </ac:spMkLst>
        </pc:spChg>
      </pc:sldChg>
      <pc:sldChg chg="modSp mod">
        <pc:chgData name="大原 健佑" userId="c15971a5-546f-423d-abc4-59f9e5514faa" providerId="ADAL" clId="{34069355-0DF5-4AD3-9BBC-718B651CBF7F}" dt="2025-07-22T01:35:59.222" v="131"/>
        <pc:sldMkLst>
          <pc:docMk/>
          <pc:sldMk cId="2677590415" sldId="288"/>
        </pc:sldMkLst>
        <pc:spChg chg="mod">
          <ac:chgData name="大原 健佑" userId="c15971a5-546f-423d-abc4-59f9e5514faa" providerId="ADAL" clId="{34069355-0DF5-4AD3-9BBC-718B651CBF7F}" dt="2025-07-22T01:35:59.222" v="131"/>
          <ac:spMkLst>
            <pc:docMk/>
            <pc:sldMk cId="2677590415" sldId="288"/>
            <ac:spMk id="2" creationId="{AE419617-A0C2-88FC-278E-49201DB74DA6}"/>
          </ac:spMkLst>
        </pc:spChg>
        <pc:spChg chg="mod">
          <ac:chgData name="大原 健佑" userId="c15971a5-546f-423d-abc4-59f9e5514faa" providerId="ADAL" clId="{34069355-0DF5-4AD3-9BBC-718B651CBF7F}" dt="2025-07-22T01:35:50.570" v="128"/>
          <ac:spMkLst>
            <pc:docMk/>
            <pc:sldMk cId="2677590415" sldId="288"/>
            <ac:spMk id="299" creationId="{98DBE796-4026-22B3-D666-77595FEFD1B8}"/>
          </ac:spMkLst>
        </pc:spChg>
      </pc:sldChg>
      <pc:sldChg chg="del">
        <pc:chgData name="大原 健佑" userId="c15971a5-546f-423d-abc4-59f9e5514faa" providerId="ADAL" clId="{34069355-0DF5-4AD3-9BBC-718B651CBF7F}" dt="2025-07-22T01:28:02.059" v="32" actId="47"/>
        <pc:sldMkLst>
          <pc:docMk/>
          <pc:sldMk cId="809273723" sldId="307"/>
        </pc:sldMkLst>
      </pc:sldChg>
      <pc:sldChg chg="del">
        <pc:chgData name="大原 健佑" userId="c15971a5-546f-423d-abc4-59f9e5514faa" providerId="ADAL" clId="{34069355-0DF5-4AD3-9BBC-718B651CBF7F}" dt="2025-07-22T01:31:14.541" v="73" actId="47"/>
        <pc:sldMkLst>
          <pc:docMk/>
          <pc:sldMk cId="487673283" sldId="309"/>
        </pc:sldMkLst>
      </pc:sldChg>
      <pc:sldChg chg="del">
        <pc:chgData name="大原 健佑" userId="c15971a5-546f-423d-abc4-59f9e5514faa" providerId="ADAL" clId="{34069355-0DF5-4AD3-9BBC-718B651CBF7F}" dt="2025-07-22T01:31:14.541" v="73" actId="47"/>
        <pc:sldMkLst>
          <pc:docMk/>
          <pc:sldMk cId="2328466481" sldId="310"/>
        </pc:sldMkLst>
      </pc:sldChg>
      <pc:sldChg chg="del">
        <pc:chgData name="大原 健佑" userId="c15971a5-546f-423d-abc4-59f9e5514faa" providerId="ADAL" clId="{34069355-0DF5-4AD3-9BBC-718B651CBF7F}" dt="2025-07-22T01:31:14.541" v="73" actId="47"/>
        <pc:sldMkLst>
          <pc:docMk/>
          <pc:sldMk cId="3061750980" sldId="311"/>
        </pc:sldMkLst>
      </pc:sldChg>
      <pc:sldChg chg="del">
        <pc:chgData name="大原 健佑" userId="c15971a5-546f-423d-abc4-59f9e5514faa" providerId="ADAL" clId="{34069355-0DF5-4AD3-9BBC-718B651CBF7F}" dt="2025-07-22T01:31:14.541" v="73" actId="47"/>
        <pc:sldMkLst>
          <pc:docMk/>
          <pc:sldMk cId="3940534186" sldId="320"/>
        </pc:sldMkLst>
      </pc:sldChg>
      <pc:sldChg chg="del">
        <pc:chgData name="大原 健佑" userId="c15971a5-546f-423d-abc4-59f9e5514faa" providerId="ADAL" clId="{34069355-0DF5-4AD3-9BBC-718B651CBF7F}" dt="2025-07-22T01:32:34.110" v="96" actId="47"/>
        <pc:sldMkLst>
          <pc:docMk/>
          <pc:sldMk cId="2154517486" sldId="321"/>
        </pc:sldMkLst>
      </pc:sldChg>
      <pc:sldChg chg="del">
        <pc:chgData name="大原 健佑" userId="c15971a5-546f-423d-abc4-59f9e5514faa" providerId="ADAL" clId="{34069355-0DF5-4AD3-9BBC-718B651CBF7F}" dt="2025-07-22T01:32:34.110" v="96" actId="47"/>
        <pc:sldMkLst>
          <pc:docMk/>
          <pc:sldMk cId="3750031246" sldId="322"/>
        </pc:sldMkLst>
      </pc:sldChg>
      <pc:sldChg chg="del">
        <pc:chgData name="大原 健佑" userId="c15971a5-546f-423d-abc4-59f9e5514faa" providerId="ADAL" clId="{34069355-0DF5-4AD3-9BBC-718B651CBF7F}" dt="2025-07-22T01:32:34.110" v="96" actId="47"/>
        <pc:sldMkLst>
          <pc:docMk/>
          <pc:sldMk cId="102437880" sldId="323"/>
        </pc:sldMkLst>
      </pc:sldChg>
      <pc:sldChg chg="del">
        <pc:chgData name="大原 健佑" userId="c15971a5-546f-423d-abc4-59f9e5514faa" providerId="ADAL" clId="{34069355-0DF5-4AD3-9BBC-718B651CBF7F}" dt="2025-07-22T01:32:34.110" v="96" actId="47"/>
        <pc:sldMkLst>
          <pc:docMk/>
          <pc:sldMk cId="2486487624" sldId="324"/>
        </pc:sldMkLst>
      </pc:sldChg>
      <pc:sldChg chg="del">
        <pc:chgData name="大原 健佑" userId="c15971a5-546f-423d-abc4-59f9e5514faa" providerId="ADAL" clId="{34069355-0DF5-4AD3-9BBC-718B651CBF7F}" dt="2025-07-22T01:36:04.454" v="132" actId="47"/>
        <pc:sldMkLst>
          <pc:docMk/>
          <pc:sldMk cId="1344512656" sldId="325"/>
        </pc:sldMkLst>
      </pc:sldChg>
      <pc:sldChg chg="del">
        <pc:chgData name="大原 健佑" userId="c15971a5-546f-423d-abc4-59f9e5514faa" providerId="ADAL" clId="{34069355-0DF5-4AD3-9BBC-718B651CBF7F}" dt="2025-07-22T01:36:04.454" v="132" actId="47"/>
        <pc:sldMkLst>
          <pc:docMk/>
          <pc:sldMk cId="3530977709" sldId="326"/>
        </pc:sldMkLst>
      </pc:sldChg>
      <pc:sldChg chg="del">
        <pc:chgData name="大原 健佑" userId="c15971a5-546f-423d-abc4-59f9e5514faa" providerId="ADAL" clId="{34069355-0DF5-4AD3-9BBC-718B651CBF7F}" dt="2025-07-22T01:36:04.454" v="132" actId="47"/>
        <pc:sldMkLst>
          <pc:docMk/>
          <pc:sldMk cId="2329743901" sldId="327"/>
        </pc:sldMkLst>
      </pc:sldChg>
      <pc:sldChg chg="del">
        <pc:chgData name="大原 健佑" userId="c15971a5-546f-423d-abc4-59f9e5514faa" providerId="ADAL" clId="{34069355-0DF5-4AD3-9BBC-718B651CBF7F}" dt="2025-07-22T01:36:04.454" v="132" actId="47"/>
        <pc:sldMkLst>
          <pc:docMk/>
          <pc:sldMk cId="3499470089" sldId="328"/>
        </pc:sldMkLst>
      </pc:sldChg>
      <pc:sldChg chg="modSp">
        <pc:chgData name="大原 健佑" userId="c15971a5-546f-423d-abc4-59f9e5514faa" providerId="ADAL" clId="{34069355-0DF5-4AD3-9BBC-718B651CBF7F}" dt="2025-07-22T01:37:48.105" v="149"/>
        <pc:sldMkLst>
          <pc:docMk/>
          <pc:sldMk cId="3241622118" sldId="329"/>
        </pc:sldMkLst>
        <pc:spChg chg="mod">
          <ac:chgData name="大原 健佑" userId="c15971a5-546f-423d-abc4-59f9e5514faa" providerId="ADAL" clId="{34069355-0DF5-4AD3-9BBC-718B651CBF7F}" dt="2025-07-22T01:37:48.105" v="149"/>
          <ac:spMkLst>
            <pc:docMk/>
            <pc:sldMk cId="3241622118" sldId="329"/>
            <ac:spMk id="294" creationId="{9909EA4D-8E31-B56F-5EBF-4034FFE7DD8E}"/>
          </ac:spMkLst>
        </pc:spChg>
      </pc:sldChg>
      <pc:sldChg chg="modSp mod">
        <pc:chgData name="大原 健佑" userId="c15971a5-546f-423d-abc4-59f9e5514faa" providerId="ADAL" clId="{34069355-0DF5-4AD3-9BBC-718B651CBF7F}" dt="2025-07-22T01:38:02.309" v="153"/>
        <pc:sldMkLst>
          <pc:docMk/>
          <pc:sldMk cId="2558627266" sldId="330"/>
        </pc:sldMkLst>
        <pc:spChg chg="mod">
          <ac:chgData name="大原 健佑" userId="c15971a5-546f-423d-abc4-59f9e5514faa" providerId="ADAL" clId="{34069355-0DF5-4AD3-9BBC-718B651CBF7F}" dt="2025-07-22T01:38:02.309" v="153"/>
          <ac:spMkLst>
            <pc:docMk/>
            <pc:sldMk cId="2558627266" sldId="330"/>
            <ac:spMk id="2" creationId="{4D9A8E7B-845A-84E7-9ACE-3C21CB1E168F}"/>
          </ac:spMkLst>
        </pc:spChg>
        <pc:spChg chg="mod">
          <ac:chgData name="大原 健佑" userId="c15971a5-546f-423d-abc4-59f9e5514faa" providerId="ADAL" clId="{34069355-0DF5-4AD3-9BBC-718B651CBF7F}" dt="2025-07-22T01:37:52.221" v="150"/>
          <ac:spMkLst>
            <pc:docMk/>
            <pc:sldMk cId="2558627266" sldId="330"/>
            <ac:spMk id="299" creationId="{0E790719-478D-E70F-E08E-C9F16C92B364}"/>
          </ac:spMkLst>
        </pc:spChg>
      </pc:sldChg>
      <pc:sldChg chg="del">
        <pc:chgData name="大原 健佑" userId="c15971a5-546f-423d-abc4-59f9e5514faa" providerId="ADAL" clId="{34069355-0DF5-4AD3-9BBC-718B651CBF7F}" dt="2025-07-22T01:38:13.011" v="154" actId="47"/>
        <pc:sldMkLst>
          <pc:docMk/>
          <pc:sldMk cId="3967519467" sldId="331"/>
        </pc:sldMkLst>
      </pc:sldChg>
      <pc:sldChg chg="del">
        <pc:chgData name="大原 健佑" userId="c15971a5-546f-423d-abc4-59f9e5514faa" providerId="ADAL" clId="{34069355-0DF5-4AD3-9BBC-718B651CBF7F}" dt="2025-07-22T01:38:13.011" v="154" actId="47"/>
        <pc:sldMkLst>
          <pc:docMk/>
          <pc:sldMk cId="405317151" sldId="332"/>
        </pc:sldMkLst>
      </pc:sldChg>
      <pc:sldChg chg="del">
        <pc:chgData name="大原 健佑" userId="c15971a5-546f-423d-abc4-59f9e5514faa" providerId="ADAL" clId="{34069355-0DF5-4AD3-9BBC-718B651CBF7F}" dt="2025-07-22T01:38:13.011" v="154" actId="47"/>
        <pc:sldMkLst>
          <pc:docMk/>
          <pc:sldMk cId="337099543" sldId="333"/>
        </pc:sldMkLst>
      </pc:sldChg>
      <pc:sldChg chg="add">
        <pc:chgData name="大原 健佑" userId="c15971a5-546f-423d-abc4-59f9e5514faa" providerId="ADAL" clId="{34069355-0DF5-4AD3-9BBC-718B651CBF7F}" dt="2025-07-22T01:28:00.248" v="31"/>
        <pc:sldMkLst>
          <pc:docMk/>
          <pc:sldMk cId="114063558" sldId="334"/>
        </pc:sldMkLst>
      </pc:sldChg>
      <pc:sldChg chg="delSp modSp add mod ord">
        <pc:chgData name="大原 健佑" userId="c15971a5-546f-423d-abc4-59f9e5514faa" providerId="ADAL" clId="{34069355-0DF5-4AD3-9BBC-718B651CBF7F}" dt="2025-07-22T01:34:43.009" v="120" actId="478"/>
        <pc:sldMkLst>
          <pc:docMk/>
          <pc:sldMk cId="2842437156" sldId="335"/>
        </pc:sldMkLst>
        <pc:spChg chg="del mod">
          <ac:chgData name="大原 健佑" userId="c15971a5-546f-423d-abc4-59f9e5514faa" providerId="ADAL" clId="{34069355-0DF5-4AD3-9BBC-718B651CBF7F}" dt="2025-07-22T01:34:43.009" v="120" actId="478"/>
          <ac:spMkLst>
            <pc:docMk/>
            <pc:sldMk cId="2842437156" sldId="335"/>
            <ac:spMk id="2" creationId="{9D5AAA59-B406-02EA-6AE5-7D54EF649C45}"/>
          </ac:spMkLst>
        </pc:spChg>
        <pc:spChg chg="mod">
          <ac:chgData name="大原 健佑" userId="c15971a5-546f-423d-abc4-59f9e5514faa" providerId="ADAL" clId="{34069355-0DF5-4AD3-9BBC-718B651CBF7F}" dt="2025-07-22T01:31:52.420" v="86"/>
          <ac:spMkLst>
            <pc:docMk/>
            <pc:sldMk cId="2842437156" sldId="335"/>
            <ac:spMk id="3" creationId="{6A61DC82-20A0-1375-F679-75A890D839A9}"/>
          </ac:spMkLst>
        </pc:spChg>
      </pc:sldChg>
      <pc:sldChg chg="delSp modSp add mod">
        <pc:chgData name="大原 健佑" userId="c15971a5-546f-423d-abc4-59f9e5514faa" providerId="ADAL" clId="{34069355-0DF5-4AD3-9BBC-718B651CBF7F}" dt="2025-07-22T01:34:35.747" v="119" actId="478"/>
        <pc:sldMkLst>
          <pc:docMk/>
          <pc:sldMk cId="3757005929" sldId="336"/>
        </pc:sldMkLst>
        <pc:spChg chg="del mod">
          <ac:chgData name="大原 健佑" userId="c15971a5-546f-423d-abc4-59f9e5514faa" providerId="ADAL" clId="{34069355-0DF5-4AD3-9BBC-718B651CBF7F}" dt="2025-07-22T01:34:35.747" v="119" actId="478"/>
          <ac:spMkLst>
            <pc:docMk/>
            <pc:sldMk cId="3757005929" sldId="336"/>
            <ac:spMk id="2" creationId="{48AB6931-3CAD-1A59-8EA1-DBD0ABDB1AD7}"/>
          </ac:spMkLst>
        </pc:spChg>
        <pc:spChg chg="mod">
          <ac:chgData name="大原 健佑" userId="c15971a5-546f-423d-abc4-59f9e5514faa" providerId="ADAL" clId="{34069355-0DF5-4AD3-9BBC-718B651CBF7F}" dt="2025-07-22T01:31:27.255" v="80"/>
          <ac:spMkLst>
            <pc:docMk/>
            <pc:sldMk cId="3757005929" sldId="336"/>
            <ac:spMk id="3" creationId="{0EBA5039-C28F-3407-3D8A-879279A34439}"/>
          </ac:spMkLst>
        </pc:spChg>
      </pc:sldChg>
      <pc:sldChg chg="delSp modSp add mod">
        <pc:chgData name="大原 健佑" userId="c15971a5-546f-423d-abc4-59f9e5514faa" providerId="ADAL" clId="{34069355-0DF5-4AD3-9BBC-718B651CBF7F}" dt="2025-07-22T01:34:56.757" v="122" actId="478"/>
        <pc:sldMkLst>
          <pc:docMk/>
          <pc:sldMk cId="2878776202" sldId="337"/>
        </pc:sldMkLst>
        <pc:spChg chg="mod">
          <ac:chgData name="大原 健佑" userId="c15971a5-546f-423d-abc4-59f9e5514faa" providerId="ADAL" clId="{34069355-0DF5-4AD3-9BBC-718B651CBF7F}" dt="2025-07-22T01:32:53.445" v="103"/>
          <ac:spMkLst>
            <pc:docMk/>
            <pc:sldMk cId="2878776202" sldId="337"/>
            <ac:spMk id="2" creationId="{D0E2B31A-D074-8329-0023-85AE6835F6B9}"/>
          </ac:spMkLst>
        </pc:spChg>
        <pc:spChg chg="del mod">
          <ac:chgData name="大原 健佑" userId="c15971a5-546f-423d-abc4-59f9e5514faa" providerId="ADAL" clId="{34069355-0DF5-4AD3-9BBC-718B651CBF7F}" dt="2025-07-22T01:34:56.757" v="122" actId="478"/>
          <ac:spMkLst>
            <pc:docMk/>
            <pc:sldMk cId="2878776202" sldId="337"/>
            <ac:spMk id="3" creationId="{0D19B2A3-36D3-5787-38E0-B69204728F46}"/>
          </ac:spMkLst>
        </pc:spChg>
      </pc:sldChg>
      <pc:sldChg chg="delSp modSp add mod">
        <pc:chgData name="大原 健佑" userId="c15971a5-546f-423d-abc4-59f9e5514faa" providerId="ADAL" clId="{34069355-0DF5-4AD3-9BBC-718B651CBF7F}" dt="2025-07-22T01:35:03.598" v="123" actId="478"/>
        <pc:sldMkLst>
          <pc:docMk/>
          <pc:sldMk cId="3277593877" sldId="338"/>
        </pc:sldMkLst>
        <pc:spChg chg="mod">
          <ac:chgData name="大原 健佑" userId="c15971a5-546f-423d-abc4-59f9e5514faa" providerId="ADAL" clId="{34069355-0DF5-4AD3-9BBC-718B651CBF7F}" dt="2025-07-22T01:33:20.270" v="107"/>
          <ac:spMkLst>
            <pc:docMk/>
            <pc:sldMk cId="3277593877" sldId="338"/>
            <ac:spMk id="2" creationId="{5B4174CE-090D-0D3A-AA0F-972B57A1B287}"/>
          </ac:spMkLst>
        </pc:spChg>
        <pc:spChg chg="del mod">
          <ac:chgData name="大原 健佑" userId="c15971a5-546f-423d-abc4-59f9e5514faa" providerId="ADAL" clId="{34069355-0DF5-4AD3-9BBC-718B651CBF7F}" dt="2025-07-22T01:35:03.598" v="123" actId="478"/>
          <ac:spMkLst>
            <pc:docMk/>
            <pc:sldMk cId="3277593877" sldId="338"/>
            <ac:spMk id="3" creationId="{62CD7B3B-00B5-8464-BF9A-E729124D1562}"/>
          </ac:spMkLst>
        </pc:spChg>
      </pc:sldChg>
      <pc:sldChg chg="delSp modSp add mod">
        <pc:chgData name="大原 健佑" userId="c15971a5-546f-423d-abc4-59f9e5514faa" providerId="ADAL" clId="{34069355-0DF5-4AD3-9BBC-718B651CBF7F}" dt="2025-07-22T01:35:10.300" v="124" actId="478"/>
        <pc:sldMkLst>
          <pc:docMk/>
          <pc:sldMk cId="193375237" sldId="339"/>
        </pc:sldMkLst>
        <pc:spChg chg="mod">
          <ac:chgData name="大原 健佑" userId="c15971a5-546f-423d-abc4-59f9e5514faa" providerId="ADAL" clId="{34069355-0DF5-4AD3-9BBC-718B651CBF7F}" dt="2025-07-22T01:33:38.656" v="111"/>
          <ac:spMkLst>
            <pc:docMk/>
            <pc:sldMk cId="193375237" sldId="339"/>
            <ac:spMk id="2" creationId="{65D45D5F-18EF-02F2-9E49-2968FCDC23DC}"/>
          </ac:spMkLst>
        </pc:spChg>
        <pc:spChg chg="del mod">
          <ac:chgData name="大原 健佑" userId="c15971a5-546f-423d-abc4-59f9e5514faa" providerId="ADAL" clId="{34069355-0DF5-4AD3-9BBC-718B651CBF7F}" dt="2025-07-22T01:35:10.300" v="124" actId="478"/>
          <ac:spMkLst>
            <pc:docMk/>
            <pc:sldMk cId="193375237" sldId="339"/>
            <ac:spMk id="3" creationId="{353E6918-6F80-1D5A-8517-5011A92B4870}"/>
          </ac:spMkLst>
        </pc:spChg>
      </pc:sldChg>
      <pc:sldChg chg="delSp modSp add mod">
        <pc:chgData name="大原 健佑" userId="c15971a5-546f-423d-abc4-59f9e5514faa" providerId="ADAL" clId="{34069355-0DF5-4AD3-9BBC-718B651CBF7F}" dt="2025-07-22T01:35:16.582" v="125" actId="478"/>
        <pc:sldMkLst>
          <pc:docMk/>
          <pc:sldMk cId="741853080" sldId="340"/>
        </pc:sldMkLst>
        <pc:spChg chg="mod">
          <ac:chgData name="大原 健佑" userId="c15971a5-546f-423d-abc4-59f9e5514faa" providerId="ADAL" clId="{34069355-0DF5-4AD3-9BBC-718B651CBF7F}" dt="2025-07-22T01:34:00.144" v="116"/>
          <ac:spMkLst>
            <pc:docMk/>
            <pc:sldMk cId="741853080" sldId="340"/>
            <ac:spMk id="2" creationId="{992C0DDB-5781-669E-57C2-FAD0B82B223A}"/>
          </ac:spMkLst>
        </pc:spChg>
        <pc:spChg chg="del mod">
          <ac:chgData name="大原 健佑" userId="c15971a5-546f-423d-abc4-59f9e5514faa" providerId="ADAL" clId="{34069355-0DF5-4AD3-9BBC-718B651CBF7F}" dt="2025-07-22T01:35:16.582" v="125" actId="478"/>
          <ac:spMkLst>
            <pc:docMk/>
            <pc:sldMk cId="741853080" sldId="340"/>
            <ac:spMk id="3" creationId="{EE0A27F3-33BF-186D-50AA-D0FD02C2C0FB}"/>
          </ac:spMkLst>
        </pc:spChg>
      </pc:sldChg>
      <pc:sldChg chg="modSp add mod">
        <pc:chgData name="大原 健佑" userId="c15971a5-546f-423d-abc4-59f9e5514faa" providerId="ADAL" clId="{34069355-0DF5-4AD3-9BBC-718B651CBF7F}" dt="2025-07-22T01:36:22.981" v="139"/>
        <pc:sldMkLst>
          <pc:docMk/>
          <pc:sldMk cId="1062674465" sldId="341"/>
        </pc:sldMkLst>
        <pc:spChg chg="mod">
          <ac:chgData name="大原 健佑" userId="c15971a5-546f-423d-abc4-59f9e5514faa" providerId="ADAL" clId="{34069355-0DF5-4AD3-9BBC-718B651CBF7F}" dt="2025-07-22T01:36:22.981" v="139"/>
          <ac:spMkLst>
            <pc:docMk/>
            <pc:sldMk cId="1062674465" sldId="341"/>
            <ac:spMk id="2" creationId="{7CB14C50-2B0C-9559-0B2F-CC70F02B24E0}"/>
          </ac:spMkLst>
        </pc:spChg>
      </pc:sldChg>
      <pc:sldChg chg="modSp add mod">
        <pc:chgData name="大原 健佑" userId="c15971a5-546f-423d-abc4-59f9e5514faa" providerId="ADAL" clId="{34069355-0DF5-4AD3-9BBC-718B651CBF7F}" dt="2025-07-22T01:36:55.749" v="142"/>
        <pc:sldMkLst>
          <pc:docMk/>
          <pc:sldMk cId="2759318333" sldId="342"/>
        </pc:sldMkLst>
        <pc:spChg chg="mod">
          <ac:chgData name="大原 健佑" userId="c15971a5-546f-423d-abc4-59f9e5514faa" providerId="ADAL" clId="{34069355-0DF5-4AD3-9BBC-718B651CBF7F}" dt="2025-07-22T01:36:55.749" v="142"/>
          <ac:spMkLst>
            <pc:docMk/>
            <pc:sldMk cId="2759318333" sldId="342"/>
            <ac:spMk id="2" creationId="{8BEE8767-16FA-49C5-3C07-F7F75E151AD4}"/>
          </ac:spMkLst>
        </pc:spChg>
      </pc:sldChg>
      <pc:sldChg chg="modSp add mod">
        <pc:chgData name="大原 健佑" userId="c15971a5-546f-423d-abc4-59f9e5514faa" providerId="ADAL" clId="{34069355-0DF5-4AD3-9BBC-718B651CBF7F}" dt="2025-07-22T01:37:14.043" v="145"/>
        <pc:sldMkLst>
          <pc:docMk/>
          <pc:sldMk cId="3788963715" sldId="343"/>
        </pc:sldMkLst>
        <pc:spChg chg="mod">
          <ac:chgData name="大原 健佑" userId="c15971a5-546f-423d-abc4-59f9e5514faa" providerId="ADAL" clId="{34069355-0DF5-4AD3-9BBC-718B651CBF7F}" dt="2025-07-22T01:37:14.043" v="145"/>
          <ac:spMkLst>
            <pc:docMk/>
            <pc:sldMk cId="3788963715" sldId="343"/>
            <ac:spMk id="2" creationId="{3E9715DF-F3DF-8850-E120-8C6AD11CED11}"/>
          </ac:spMkLst>
        </pc:spChg>
      </pc:sldChg>
      <pc:sldChg chg="modSp add mod">
        <pc:chgData name="大原 健佑" userId="c15971a5-546f-423d-abc4-59f9e5514faa" providerId="ADAL" clId="{34069355-0DF5-4AD3-9BBC-718B651CBF7F}" dt="2025-07-22T01:37:30.228" v="148"/>
        <pc:sldMkLst>
          <pc:docMk/>
          <pc:sldMk cId="678613878" sldId="344"/>
        </pc:sldMkLst>
        <pc:spChg chg="mod">
          <ac:chgData name="大原 健佑" userId="c15971a5-546f-423d-abc4-59f9e5514faa" providerId="ADAL" clId="{34069355-0DF5-4AD3-9BBC-718B651CBF7F}" dt="2025-07-22T01:37:30.228" v="148"/>
          <ac:spMkLst>
            <pc:docMk/>
            <pc:sldMk cId="678613878" sldId="344"/>
            <ac:spMk id="2" creationId="{F7F484EC-4341-3A34-B31E-E6BA787CDDBA}"/>
          </ac:spMkLst>
        </pc:spChg>
      </pc:sldChg>
      <pc:sldChg chg="modSp add mod">
        <pc:chgData name="大原 健佑" userId="c15971a5-546f-423d-abc4-59f9e5514faa" providerId="ADAL" clId="{34069355-0DF5-4AD3-9BBC-718B651CBF7F}" dt="2025-07-22T01:38:27.468" v="161"/>
        <pc:sldMkLst>
          <pc:docMk/>
          <pc:sldMk cId="761632712" sldId="345"/>
        </pc:sldMkLst>
        <pc:spChg chg="mod">
          <ac:chgData name="大原 健佑" userId="c15971a5-546f-423d-abc4-59f9e5514faa" providerId="ADAL" clId="{34069355-0DF5-4AD3-9BBC-718B651CBF7F}" dt="2025-07-22T01:38:27.468" v="161"/>
          <ac:spMkLst>
            <pc:docMk/>
            <pc:sldMk cId="761632712" sldId="345"/>
            <ac:spMk id="2" creationId="{AE8F90ED-B50A-B713-3FE2-DC77C944E140}"/>
          </ac:spMkLst>
        </pc:spChg>
      </pc:sldChg>
      <pc:sldChg chg="modSp add del mod">
        <pc:chgData name="大原 健佑" userId="c15971a5-546f-423d-abc4-59f9e5514faa" providerId="ADAL" clId="{34069355-0DF5-4AD3-9BBC-718B651CBF7F}" dt="2025-07-22T01:38:58.645" v="165" actId="47"/>
        <pc:sldMkLst>
          <pc:docMk/>
          <pc:sldMk cId="3855249317" sldId="346"/>
        </pc:sldMkLst>
        <pc:spChg chg="mod">
          <ac:chgData name="大原 健佑" userId="c15971a5-546f-423d-abc4-59f9e5514faa" providerId="ADAL" clId="{34069355-0DF5-4AD3-9BBC-718B651CBF7F}" dt="2025-07-22T01:38:42.642" v="164"/>
          <ac:spMkLst>
            <pc:docMk/>
            <pc:sldMk cId="3855249317" sldId="346"/>
            <ac:spMk id="2" creationId="{982F9F95-6CB8-607D-3494-C0F498FB130E}"/>
          </ac:spMkLst>
        </pc:spChg>
      </pc:sldChg>
      <pc:sldChg chg="add del">
        <pc:chgData name="大原 健佑" userId="c15971a5-546f-423d-abc4-59f9e5514faa" providerId="ADAL" clId="{34069355-0DF5-4AD3-9BBC-718B651CBF7F}" dt="2025-07-22T01:38:58.645" v="165" actId="47"/>
        <pc:sldMkLst>
          <pc:docMk/>
          <pc:sldMk cId="3902464556" sldId="347"/>
        </pc:sldMkLst>
      </pc:sldChg>
      <pc:sldChg chg="add del">
        <pc:chgData name="大原 健佑" userId="c15971a5-546f-423d-abc4-59f9e5514faa" providerId="ADAL" clId="{34069355-0DF5-4AD3-9BBC-718B651CBF7F}" dt="2025-07-22T01:38:58.645" v="165" actId="47"/>
        <pc:sldMkLst>
          <pc:docMk/>
          <pc:sldMk cId="1691543171" sldId="34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割合</c:v>
                </c:pt>
              </c:strCache>
            </c:strRef>
          </c:tx>
          <c:explosion val="10"/>
          <c:dPt>
            <c:idx val="0"/>
            <c:bubble3D val="0"/>
            <c:spPr>
              <a:solidFill>
                <a:srgbClr val="FF6600"/>
              </a:solidFill>
              <a:ln w="19050">
                <a:solidFill>
                  <a:schemeClr val="lt1"/>
                </a:solidFill>
              </a:ln>
              <a:effectLst/>
            </c:spPr>
            <c:extLst>
              <c:ext xmlns:c16="http://schemas.microsoft.com/office/drawing/2014/chart" uri="{C3380CC4-5D6E-409C-BE32-E72D297353CC}">
                <c16:uniqueId val="{00000002-F487-1B45-8966-EA52A45A438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76E2-A942-9E1A-598A81CDA3D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6E2-A942-9E1A-598A81CDA3DC}"/>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76E2-A942-9E1A-598A81CDA3DC}"/>
              </c:ext>
            </c:extLst>
          </c:dPt>
          <c:cat>
            <c:strRef>
              <c:f>Sheet1!$A$2:$A$5</c:f>
              <c:strCache>
                <c:ptCount val="2"/>
                <c:pt idx="0">
                  <c:v>製造業</c:v>
                </c:pt>
                <c:pt idx="1">
                  <c:v>その他</c:v>
                </c:pt>
              </c:strCache>
            </c:strRef>
          </c:cat>
          <c:val>
            <c:numRef>
              <c:f>Sheet1!$B$2:$B$5</c:f>
              <c:numCache>
                <c:formatCode>0%</c:formatCode>
                <c:ptCount val="4"/>
                <c:pt idx="0">
                  <c:v>0.2</c:v>
                </c:pt>
                <c:pt idx="1">
                  <c:v>0.8</c:v>
                </c:pt>
              </c:numCache>
            </c:numRef>
          </c:val>
          <c:extLst>
            <c:ext xmlns:c16="http://schemas.microsoft.com/office/drawing/2014/chart" uri="{C3380CC4-5D6E-409C-BE32-E72D297353CC}">
              <c16:uniqueId val="{00000000-F487-1B45-8966-EA52A45A438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dk1"/>
                </a:solidFill>
                <a:latin typeface="Meiryo"/>
                <a:ea typeface="Meiryo"/>
                <a:cs typeface="Meiryo"/>
                <a:sym typeface="Meiryo"/>
              </a:defRPr>
            </a:lvl1pPr>
            <a:lvl2pPr marR="0" lvl="1" algn="l" rtl="0">
              <a:spcBef>
                <a:spcPts val="0"/>
              </a:spcBef>
              <a:spcAft>
                <a:spcPts val="0"/>
              </a:spcAft>
              <a:buSzPts val="1400"/>
              <a:buNone/>
              <a:defRPr sz="1800" b="0" i="0" u="none" strike="noStrike" cap="none">
                <a:solidFill>
                  <a:schemeClr val="dk1"/>
                </a:solidFill>
                <a:latin typeface="Meiryo"/>
                <a:ea typeface="Meiryo"/>
                <a:cs typeface="Meiryo"/>
                <a:sym typeface="Meiryo"/>
              </a:defRPr>
            </a:lvl2pPr>
            <a:lvl3pPr marR="0" lvl="2" algn="l" rtl="0">
              <a:spcBef>
                <a:spcPts val="0"/>
              </a:spcBef>
              <a:spcAft>
                <a:spcPts val="0"/>
              </a:spcAft>
              <a:buSzPts val="1400"/>
              <a:buNone/>
              <a:defRPr sz="1800" b="0" i="0" u="none" strike="noStrike" cap="none">
                <a:solidFill>
                  <a:schemeClr val="dk1"/>
                </a:solidFill>
                <a:latin typeface="Meiryo"/>
                <a:ea typeface="Meiryo"/>
                <a:cs typeface="Meiryo"/>
                <a:sym typeface="Meiryo"/>
              </a:defRPr>
            </a:lvl3pPr>
            <a:lvl4pPr marR="0" lvl="3" algn="l" rtl="0">
              <a:spcBef>
                <a:spcPts val="0"/>
              </a:spcBef>
              <a:spcAft>
                <a:spcPts val="0"/>
              </a:spcAft>
              <a:buSzPts val="1400"/>
              <a:buNone/>
              <a:defRPr sz="1800" b="0" i="0" u="none" strike="noStrike" cap="none">
                <a:solidFill>
                  <a:schemeClr val="dk1"/>
                </a:solidFill>
                <a:latin typeface="Meiryo"/>
                <a:ea typeface="Meiryo"/>
                <a:cs typeface="Meiryo"/>
                <a:sym typeface="Meiryo"/>
              </a:defRPr>
            </a:lvl4pPr>
            <a:lvl5pPr marR="0" lvl="4" algn="l" rtl="0">
              <a:spcBef>
                <a:spcPts val="0"/>
              </a:spcBef>
              <a:spcAft>
                <a:spcPts val="0"/>
              </a:spcAft>
              <a:buSzPts val="1400"/>
              <a:buNone/>
              <a:defRPr sz="1800" b="0" i="0" u="none" strike="noStrike" cap="none">
                <a:solidFill>
                  <a:schemeClr val="dk1"/>
                </a:solidFill>
                <a:latin typeface="Meiryo"/>
                <a:ea typeface="Meiryo"/>
                <a:cs typeface="Meiryo"/>
                <a:sym typeface="Meiryo"/>
              </a:defRPr>
            </a:lvl5pPr>
            <a:lvl6pPr marR="0" lvl="5" algn="l" rtl="0">
              <a:spcBef>
                <a:spcPts val="0"/>
              </a:spcBef>
              <a:spcAft>
                <a:spcPts val="0"/>
              </a:spcAft>
              <a:buSzPts val="1400"/>
              <a:buNone/>
              <a:defRPr sz="1800" b="0" i="0" u="none" strike="noStrike" cap="none">
                <a:solidFill>
                  <a:schemeClr val="dk1"/>
                </a:solidFill>
                <a:latin typeface="Meiryo"/>
                <a:ea typeface="Meiryo"/>
                <a:cs typeface="Meiryo"/>
                <a:sym typeface="Meiryo"/>
              </a:defRPr>
            </a:lvl6pPr>
            <a:lvl7pPr marR="0" lvl="6" algn="l" rtl="0">
              <a:spcBef>
                <a:spcPts val="0"/>
              </a:spcBef>
              <a:spcAft>
                <a:spcPts val="0"/>
              </a:spcAft>
              <a:buSzPts val="1400"/>
              <a:buNone/>
              <a:defRPr sz="1800" b="0" i="0" u="none" strike="noStrike" cap="none">
                <a:solidFill>
                  <a:schemeClr val="dk1"/>
                </a:solidFill>
                <a:latin typeface="Meiryo"/>
                <a:ea typeface="Meiryo"/>
                <a:cs typeface="Meiryo"/>
                <a:sym typeface="Meiryo"/>
              </a:defRPr>
            </a:lvl7pPr>
            <a:lvl8pPr marR="0" lvl="7" algn="l" rtl="0">
              <a:spcBef>
                <a:spcPts val="0"/>
              </a:spcBef>
              <a:spcAft>
                <a:spcPts val="0"/>
              </a:spcAft>
              <a:buSzPts val="1400"/>
              <a:buNone/>
              <a:defRPr sz="1800" b="0" i="0" u="none" strike="noStrike" cap="none">
                <a:solidFill>
                  <a:schemeClr val="dk1"/>
                </a:solidFill>
                <a:latin typeface="Meiryo"/>
                <a:ea typeface="Meiryo"/>
                <a:cs typeface="Meiryo"/>
                <a:sym typeface="Meiryo"/>
              </a:defRPr>
            </a:lvl8pPr>
            <a:lvl9pPr marR="0" lvl="8" algn="l" rtl="0">
              <a:spcBef>
                <a:spcPts val="0"/>
              </a:spcBef>
              <a:spcAft>
                <a:spcPts val="0"/>
              </a:spcAft>
              <a:buSzPts val="1400"/>
              <a:buNone/>
              <a:defRPr sz="1800" b="0" i="0" u="none" strike="noStrike" cap="none">
                <a:solidFill>
                  <a:schemeClr val="dk1"/>
                </a:solidFill>
                <a:latin typeface="Meiryo"/>
                <a:ea typeface="Meiryo"/>
                <a:cs typeface="Meiryo"/>
                <a:sym typeface="Meiryo"/>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dk1"/>
                </a:solidFill>
                <a:latin typeface="Meiryo"/>
                <a:ea typeface="Meiryo"/>
                <a:cs typeface="Meiryo"/>
                <a:sym typeface="Meiryo"/>
              </a:defRPr>
            </a:lvl1pPr>
            <a:lvl2pPr marR="0" lvl="1" algn="l" rtl="0">
              <a:spcBef>
                <a:spcPts val="0"/>
              </a:spcBef>
              <a:spcAft>
                <a:spcPts val="0"/>
              </a:spcAft>
              <a:buSzPts val="1400"/>
              <a:buNone/>
              <a:defRPr sz="1800" b="0" i="0" u="none" strike="noStrike" cap="none">
                <a:solidFill>
                  <a:schemeClr val="dk1"/>
                </a:solidFill>
                <a:latin typeface="Meiryo"/>
                <a:ea typeface="Meiryo"/>
                <a:cs typeface="Meiryo"/>
                <a:sym typeface="Meiryo"/>
              </a:defRPr>
            </a:lvl2pPr>
            <a:lvl3pPr marR="0" lvl="2" algn="l" rtl="0">
              <a:spcBef>
                <a:spcPts val="0"/>
              </a:spcBef>
              <a:spcAft>
                <a:spcPts val="0"/>
              </a:spcAft>
              <a:buSzPts val="1400"/>
              <a:buNone/>
              <a:defRPr sz="1800" b="0" i="0" u="none" strike="noStrike" cap="none">
                <a:solidFill>
                  <a:schemeClr val="dk1"/>
                </a:solidFill>
                <a:latin typeface="Meiryo"/>
                <a:ea typeface="Meiryo"/>
                <a:cs typeface="Meiryo"/>
                <a:sym typeface="Meiryo"/>
              </a:defRPr>
            </a:lvl3pPr>
            <a:lvl4pPr marR="0" lvl="3" algn="l" rtl="0">
              <a:spcBef>
                <a:spcPts val="0"/>
              </a:spcBef>
              <a:spcAft>
                <a:spcPts val="0"/>
              </a:spcAft>
              <a:buSzPts val="1400"/>
              <a:buNone/>
              <a:defRPr sz="1800" b="0" i="0" u="none" strike="noStrike" cap="none">
                <a:solidFill>
                  <a:schemeClr val="dk1"/>
                </a:solidFill>
                <a:latin typeface="Meiryo"/>
                <a:ea typeface="Meiryo"/>
                <a:cs typeface="Meiryo"/>
                <a:sym typeface="Meiryo"/>
              </a:defRPr>
            </a:lvl4pPr>
            <a:lvl5pPr marR="0" lvl="4" algn="l" rtl="0">
              <a:spcBef>
                <a:spcPts val="0"/>
              </a:spcBef>
              <a:spcAft>
                <a:spcPts val="0"/>
              </a:spcAft>
              <a:buSzPts val="1400"/>
              <a:buNone/>
              <a:defRPr sz="1800" b="0" i="0" u="none" strike="noStrike" cap="none">
                <a:solidFill>
                  <a:schemeClr val="dk1"/>
                </a:solidFill>
                <a:latin typeface="Meiryo"/>
                <a:ea typeface="Meiryo"/>
                <a:cs typeface="Meiryo"/>
                <a:sym typeface="Meiryo"/>
              </a:defRPr>
            </a:lvl5pPr>
            <a:lvl6pPr marR="0" lvl="5" algn="l" rtl="0">
              <a:spcBef>
                <a:spcPts val="0"/>
              </a:spcBef>
              <a:spcAft>
                <a:spcPts val="0"/>
              </a:spcAft>
              <a:buSzPts val="1400"/>
              <a:buNone/>
              <a:defRPr sz="1800" b="0" i="0" u="none" strike="noStrike" cap="none">
                <a:solidFill>
                  <a:schemeClr val="dk1"/>
                </a:solidFill>
                <a:latin typeface="Meiryo"/>
                <a:ea typeface="Meiryo"/>
                <a:cs typeface="Meiryo"/>
                <a:sym typeface="Meiryo"/>
              </a:defRPr>
            </a:lvl6pPr>
            <a:lvl7pPr marR="0" lvl="6" algn="l" rtl="0">
              <a:spcBef>
                <a:spcPts val="0"/>
              </a:spcBef>
              <a:spcAft>
                <a:spcPts val="0"/>
              </a:spcAft>
              <a:buSzPts val="1400"/>
              <a:buNone/>
              <a:defRPr sz="1800" b="0" i="0" u="none" strike="noStrike" cap="none">
                <a:solidFill>
                  <a:schemeClr val="dk1"/>
                </a:solidFill>
                <a:latin typeface="Meiryo"/>
                <a:ea typeface="Meiryo"/>
                <a:cs typeface="Meiryo"/>
                <a:sym typeface="Meiryo"/>
              </a:defRPr>
            </a:lvl7pPr>
            <a:lvl8pPr marR="0" lvl="7" algn="l" rtl="0">
              <a:spcBef>
                <a:spcPts val="0"/>
              </a:spcBef>
              <a:spcAft>
                <a:spcPts val="0"/>
              </a:spcAft>
              <a:buSzPts val="1400"/>
              <a:buNone/>
              <a:defRPr sz="1800" b="0" i="0" u="none" strike="noStrike" cap="none">
                <a:solidFill>
                  <a:schemeClr val="dk1"/>
                </a:solidFill>
                <a:latin typeface="Meiryo"/>
                <a:ea typeface="Meiryo"/>
                <a:cs typeface="Meiryo"/>
                <a:sym typeface="Meiryo"/>
              </a:defRPr>
            </a:lvl8pPr>
            <a:lvl9pPr marR="0" lvl="8" algn="l" rtl="0">
              <a:spcBef>
                <a:spcPts val="0"/>
              </a:spcBef>
              <a:spcAft>
                <a:spcPts val="0"/>
              </a:spcAft>
              <a:buSzPts val="1400"/>
              <a:buNone/>
              <a:defRPr sz="1800" b="0" i="0" u="none" strike="noStrike" cap="none">
                <a:solidFill>
                  <a:schemeClr val="dk1"/>
                </a:solidFill>
                <a:latin typeface="Meiryo"/>
                <a:ea typeface="Meiryo"/>
                <a:cs typeface="Meiryo"/>
                <a:sym typeface="Meiryo"/>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eiryo"/>
                <a:ea typeface="Meiryo"/>
                <a:cs typeface="Meiryo"/>
                <a:sym typeface="Meiryo"/>
              </a:defRPr>
            </a:lvl1pPr>
            <a:lvl2pPr marL="914400" marR="0" lvl="1" indent="-228600" algn="l" rtl="0">
              <a:spcBef>
                <a:spcPts val="0"/>
              </a:spcBef>
              <a:spcAft>
                <a:spcPts val="0"/>
              </a:spcAft>
              <a:buSzPts val="1400"/>
              <a:buNone/>
              <a:defRPr sz="1200" b="0" i="0" u="none" strike="noStrike" cap="none">
                <a:solidFill>
                  <a:schemeClr val="dk1"/>
                </a:solidFill>
                <a:latin typeface="Meiryo"/>
                <a:ea typeface="Meiryo"/>
                <a:cs typeface="Meiryo"/>
                <a:sym typeface="Meiryo"/>
              </a:defRPr>
            </a:lvl2pPr>
            <a:lvl3pPr marL="1371600" marR="0" lvl="2" indent="-228600" algn="l" rtl="0">
              <a:spcBef>
                <a:spcPts val="0"/>
              </a:spcBef>
              <a:spcAft>
                <a:spcPts val="0"/>
              </a:spcAft>
              <a:buSzPts val="1400"/>
              <a:buNone/>
              <a:defRPr sz="1200" b="0" i="0" u="none" strike="noStrike" cap="none">
                <a:solidFill>
                  <a:schemeClr val="dk1"/>
                </a:solidFill>
                <a:latin typeface="Meiryo"/>
                <a:ea typeface="Meiryo"/>
                <a:cs typeface="Meiryo"/>
                <a:sym typeface="Meiryo"/>
              </a:defRPr>
            </a:lvl3pPr>
            <a:lvl4pPr marL="1828800" marR="0" lvl="3" indent="-228600" algn="l" rtl="0">
              <a:spcBef>
                <a:spcPts val="0"/>
              </a:spcBef>
              <a:spcAft>
                <a:spcPts val="0"/>
              </a:spcAft>
              <a:buSzPts val="1400"/>
              <a:buNone/>
              <a:defRPr sz="1200" b="0" i="0" u="none" strike="noStrike" cap="none">
                <a:solidFill>
                  <a:schemeClr val="dk1"/>
                </a:solidFill>
                <a:latin typeface="Meiryo"/>
                <a:ea typeface="Meiryo"/>
                <a:cs typeface="Meiryo"/>
                <a:sym typeface="Meiryo"/>
              </a:defRPr>
            </a:lvl4pPr>
            <a:lvl5pPr marL="2286000" marR="0" lvl="4" indent="-228600" algn="l" rtl="0">
              <a:spcBef>
                <a:spcPts val="0"/>
              </a:spcBef>
              <a:spcAft>
                <a:spcPts val="0"/>
              </a:spcAft>
              <a:buSzPts val="1400"/>
              <a:buNone/>
              <a:defRPr sz="1200" b="0" i="0" u="none" strike="noStrike" cap="none">
                <a:solidFill>
                  <a:schemeClr val="dk1"/>
                </a:solidFill>
                <a:latin typeface="Meiryo"/>
                <a:ea typeface="Meiryo"/>
                <a:cs typeface="Meiryo"/>
                <a:sym typeface="Meiryo"/>
              </a:defRPr>
            </a:lvl5pPr>
            <a:lvl6pPr marL="2743200" marR="0" lvl="5" indent="-228600" algn="l" rtl="0">
              <a:spcBef>
                <a:spcPts val="0"/>
              </a:spcBef>
              <a:spcAft>
                <a:spcPts val="0"/>
              </a:spcAft>
              <a:buSzPts val="1400"/>
              <a:buNone/>
              <a:defRPr sz="1200" b="0" i="0" u="none" strike="noStrike" cap="none">
                <a:solidFill>
                  <a:schemeClr val="dk1"/>
                </a:solidFill>
                <a:latin typeface="Meiryo"/>
                <a:ea typeface="Meiryo"/>
                <a:cs typeface="Meiryo"/>
                <a:sym typeface="Meiryo"/>
              </a:defRPr>
            </a:lvl6pPr>
            <a:lvl7pPr marL="3200400" marR="0" lvl="6" indent="-228600" algn="l" rtl="0">
              <a:spcBef>
                <a:spcPts val="0"/>
              </a:spcBef>
              <a:spcAft>
                <a:spcPts val="0"/>
              </a:spcAft>
              <a:buSzPts val="1400"/>
              <a:buNone/>
              <a:defRPr sz="1200" b="0" i="0" u="none" strike="noStrike" cap="none">
                <a:solidFill>
                  <a:schemeClr val="dk1"/>
                </a:solidFill>
                <a:latin typeface="Meiryo"/>
                <a:ea typeface="Meiryo"/>
                <a:cs typeface="Meiryo"/>
                <a:sym typeface="Meiryo"/>
              </a:defRPr>
            </a:lvl7pPr>
            <a:lvl8pPr marL="3657600" marR="0" lvl="7" indent="-228600" algn="l" rtl="0">
              <a:spcBef>
                <a:spcPts val="0"/>
              </a:spcBef>
              <a:spcAft>
                <a:spcPts val="0"/>
              </a:spcAft>
              <a:buSzPts val="1400"/>
              <a:buNone/>
              <a:defRPr sz="1200" b="0" i="0" u="none" strike="noStrike" cap="none">
                <a:solidFill>
                  <a:schemeClr val="dk1"/>
                </a:solidFill>
                <a:latin typeface="Meiryo"/>
                <a:ea typeface="Meiryo"/>
                <a:cs typeface="Meiryo"/>
                <a:sym typeface="Meiryo"/>
              </a:defRPr>
            </a:lvl8pPr>
            <a:lvl9pPr marL="4114800" marR="0" lvl="8" indent="-228600" algn="l" rtl="0">
              <a:spcBef>
                <a:spcPts val="0"/>
              </a:spcBef>
              <a:spcAft>
                <a:spcPts val="0"/>
              </a:spcAft>
              <a:buSzPts val="1400"/>
              <a:buNone/>
              <a:defRPr sz="1200" b="0" i="0" u="none" strike="noStrike" cap="none">
                <a:solidFill>
                  <a:schemeClr val="dk1"/>
                </a:solidFill>
                <a:latin typeface="Meiryo"/>
                <a:ea typeface="Meiryo"/>
                <a:cs typeface="Meiryo"/>
                <a:sym typeface="Meiryo"/>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800" b="0" i="0" u="none" strike="noStrike" cap="none">
                <a:solidFill>
                  <a:schemeClr val="dk1"/>
                </a:solidFill>
                <a:latin typeface="Meiryo"/>
                <a:ea typeface="Meiryo"/>
                <a:cs typeface="Meiryo"/>
                <a:sym typeface="Meiryo"/>
              </a:defRPr>
            </a:lvl1pPr>
            <a:lvl2pPr marR="0" lvl="1" algn="l" rtl="0">
              <a:spcBef>
                <a:spcPts val="0"/>
              </a:spcBef>
              <a:spcAft>
                <a:spcPts val="0"/>
              </a:spcAft>
              <a:buSzPts val="1400"/>
              <a:buNone/>
              <a:defRPr sz="1800" b="0" i="0" u="none" strike="noStrike" cap="none">
                <a:solidFill>
                  <a:schemeClr val="dk1"/>
                </a:solidFill>
                <a:latin typeface="Meiryo"/>
                <a:ea typeface="Meiryo"/>
                <a:cs typeface="Meiryo"/>
                <a:sym typeface="Meiryo"/>
              </a:defRPr>
            </a:lvl2pPr>
            <a:lvl3pPr marR="0" lvl="2" algn="l" rtl="0">
              <a:spcBef>
                <a:spcPts val="0"/>
              </a:spcBef>
              <a:spcAft>
                <a:spcPts val="0"/>
              </a:spcAft>
              <a:buSzPts val="1400"/>
              <a:buNone/>
              <a:defRPr sz="1800" b="0" i="0" u="none" strike="noStrike" cap="none">
                <a:solidFill>
                  <a:schemeClr val="dk1"/>
                </a:solidFill>
                <a:latin typeface="Meiryo"/>
                <a:ea typeface="Meiryo"/>
                <a:cs typeface="Meiryo"/>
                <a:sym typeface="Meiryo"/>
              </a:defRPr>
            </a:lvl3pPr>
            <a:lvl4pPr marR="0" lvl="3" algn="l" rtl="0">
              <a:spcBef>
                <a:spcPts val="0"/>
              </a:spcBef>
              <a:spcAft>
                <a:spcPts val="0"/>
              </a:spcAft>
              <a:buSzPts val="1400"/>
              <a:buNone/>
              <a:defRPr sz="1800" b="0" i="0" u="none" strike="noStrike" cap="none">
                <a:solidFill>
                  <a:schemeClr val="dk1"/>
                </a:solidFill>
                <a:latin typeface="Meiryo"/>
                <a:ea typeface="Meiryo"/>
                <a:cs typeface="Meiryo"/>
                <a:sym typeface="Meiryo"/>
              </a:defRPr>
            </a:lvl4pPr>
            <a:lvl5pPr marR="0" lvl="4" algn="l" rtl="0">
              <a:spcBef>
                <a:spcPts val="0"/>
              </a:spcBef>
              <a:spcAft>
                <a:spcPts val="0"/>
              </a:spcAft>
              <a:buSzPts val="1400"/>
              <a:buNone/>
              <a:defRPr sz="1800" b="0" i="0" u="none" strike="noStrike" cap="none">
                <a:solidFill>
                  <a:schemeClr val="dk1"/>
                </a:solidFill>
                <a:latin typeface="Meiryo"/>
                <a:ea typeface="Meiryo"/>
                <a:cs typeface="Meiryo"/>
                <a:sym typeface="Meiryo"/>
              </a:defRPr>
            </a:lvl5pPr>
            <a:lvl6pPr marR="0" lvl="5" algn="l" rtl="0">
              <a:spcBef>
                <a:spcPts val="0"/>
              </a:spcBef>
              <a:spcAft>
                <a:spcPts val="0"/>
              </a:spcAft>
              <a:buSzPts val="1400"/>
              <a:buNone/>
              <a:defRPr sz="1800" b="0" i="0" u="none" strike="noStrike" cap="none">
                <a:solidFill>
                  <a:schemeClr val="dk1"/>
                </a:solidFill>
                <a:latin typeface="Meiryo"/>
                <a:ea typeface="Meiryo"/>
                <a:cs typeface="Meiryo"/>
                <a:sym typeface="Meiryo"/>
              </a:defRPr>
            </a:lvl6pPr>
            <a:lvl7pPr marR="0" lvl="6" algn="l" rtl="0">
              <a:spcBef>
                <a:spcPts val="0"/>
              </a:spcBef>
              <a:spcAft>
                <a:spcPts val="0"/>
              </a:spcAft>
              <a:buSzPts val="1400"/>
              <a:buNone/>
              <a:defRPr sz="1800" b="0" i="0" u="none" strike="noStrike" cap="none">
                <a:solidFill>
                  <a:schemeClr val="dk1"/>
                </a:solidFill>
                <a:latin typeface="Meiryo"/>
                <a:ea typeface="Meiryo"/>
                <a:cs typeface="Meiryo"/>
                <a:sym typeface="Meiryo"/>
              </a:defRPr>
            </a:lvl7pPr>
            <a:lvl8pPr marR="0" lvl="7" algn="l" rtl="0">
              <a:spcBef>
                <a:spcPts val="0"/>
              </a:spcBef>
              <a:spcAft>
                <a:spcPts val="0"/>
              </a:spcAft>
              <a:buSzPts val="1400"/>
              <a:buNone/>
              <a:defRPr sz="1800" b="0" i="0" u="none" strike="noStrike" cap="none">
                <a:solidFill>
                  <a:schemeClr val="dk1"/>
                </a:solidFill>
                <a:latin typeface="Meiryo"/>
                <a:ea typeface="Meiryo"/>
                <a:cs typeface="Meiryo"/>
                <a:sym typeface="Meiryo"/>
              </a:defRPr>
            </a:lvl8pPr>
            <a:lvl9pPr marR="0" lvl="8" algn="l" rtl="0">
              <a:spcBef>
                <a:spcPts val="0"/>
              </a:spcBef>
              <a:spcAft>
                <a:spcPts val="0"/>
              </a:spcAft>
              <a:buSzPts val="1400"/>
              <a:buNone/>
              <a:defRPr sz="1800" b="0" i="0" u="none" strike="noStrike" cap="none">
                <a:solidFill>
                  <a:schemeClr val="dk1"/>
                </a:solidFill>
                <a:latin typeface="Meiryo"/>
                <a:ea typeface="Meiryo"/>
                <a:cs typeface="Meiryo"/>
                <a:sym typeface="Meiryo"/>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800" b="0" i="0" u="none" strike="noStrike" cap="none">
                <a:solidFill>
                  <a:schemeClr val="dk1"/>
                </a:solidFill>
                <a:latin typeface="Meiryo"/>
                <a:ea typeface="Meiryo"/>
                <a:cs typeface="Meiryo"/>
                <a:sym typeface="Meiryo"/>
              </a:rPr>
              <a:t>‹#›</a:t>
            </a:fld>
            <a:endParaRPr sz="800" b="0" i="0" u="none" strike="noStrike" cap="none">
              <a:solidFill>
                <a:schemeClr val="dk1"/>
              </a:solidFill>
              <a:latin typeface="Meiryo"/>
              <a:ea typeface="Meiryo"/>
              <a:cs typeface="Meiryo"/>
              <a:sym typeface="Meiry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extLst>
    <p:ext uri="{620B2872-D7B9-4A21-9093-7833F8D536E1}">
      <p15:sldGuideLst xmlns:p15="http://schemas.microsoft.com/office/powerpoint/2012/main">
        <p15:guide id="1" orient="horz" pos="2880">
          <p15:clr>
            <a:srgbClr val="F26B43"/>
          </p15:clr>
        </p15:guide>
        <p15:guide id="2" pos="2160">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ja-JP" altLang="en-US" sz="1200" b="1"/>
              <a:t>ナレーション原稿：</a:t>
            </a:r>
            <a:br>
              <a:rPr lang="ja-JP" altLang="en-US" sz="1200"/>
            </a:br>
            <a:r>
              <a:rPr lang="ja-JP" altLang="en-US" sz="1200"/>
              <a:t>「</a:t>
            </a:r>
            <a:r>
              <a:rPr lang="ja-JP" altLang="en-US"/>
              <a:t>製造業の仕事は、完成された製品だけでなく、その「構成要素」や「裏方の道具」にまで広がっています。たとえば、自動車一台には数万点の部品があり、それぞれが異なる専門メーカーによって製造されています。エアバッグのセンサー、ブレーキの摩擦材、シートのウレタン、電装品のコネクタ</a:t>
            </a:r>
            <a:r>
              <a:rPr lang="en-US" altLang="ja-JP" dirty="0"/>
              <a:t>…</a:t>
            </a:r>
            <a:r>
              <a:rPr lang="ja-JP" altLang="en-US"/>
              <a:t>。これらすべてが製造業の成果です。さらに、製造現場で使われる工作機械、組み立てロボット、検査装置なども、製造業によって作られています。つまり、モノをつくるためのモノをつくる</a:t>
            </a:r>
            <a:r>
              <a:rPr lang="en-US" altLang="ja-JP" dirty="0"/>
              <a:t>―</a:t>
            </a:r>
            <a:r>
              <a:rPr lang="ja-JP" altLang="en-US"/>
              <a:t>これも製造業の重要な役割です。製造業が関与するのは、完成品の「表舞台」だけではありません。部品、装置、素材、工具、さらには製造プロセスそのものまで、広範囲に及ぶのが製造業の世界なのです。</a:t>
            </a:r>
            <a:r>
              <a:rPr lang="ja-JP" altLang="en-US" sz="1200"/>
              <a:t>」</a:t>
            </a:r>
            <a:endParaRPr kumimoji="1" lang="ja-JP" altLang="en-US" sz="1200" b="1">
              <a:solidFill>
                <a:schemeClr val="tx1"/>
              </a:solidFill>
              <a:latin typeface="メイリオ" panose="020B0604030504040204" pitchFamily="50" charset="-128"/>
              <a:ea typeface="メイリオ" panose="020B0604030504040204" pitchFamily="50" charset="-128"/>
            </a:endParaRPr>
          </a:p>
          <a:p>
            <a:pPr marL="0" lvl="0" indent="0" algn="l" rtl="0">
              <a:spcBef>
                <a:spcPts val="0"/>
              </a:spcBef>
              <a:spcAft>
                <a:spcPts val="0"/>
              </a:spcAft>
              <a:buNone/>
            </a:pPr>
            <a:endParaRPr lang="ja-JP" altLang="en-US" dirty="0"/>
          </a:p>
        </p:txBody>
      </p:sp>
      <p:sp>
        <p:nvSpPr>
          <p:cNvPr id="224" name="Google Shape;2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8387D4E2-A99E-86D3-2684-416622318C7E}"/>
            </a:ext>
          </a:extLst>
        </p:cNvPr>
        <p:cNvGrpSpPr/>
        <p:nvPr/>
      </p:nvGrpSpPr>
      <p:grpSpPr>
        <a:xfrm>
          <a:off x="0" y="0"/>
          <a:ext cx="0" cy="0"/>
          <a:chOff x="0" y="0"/>
          <a:chExt cx="0" cy="0"/>
        </a:xfrm>
      </p:grpSpPr>
      <p:sp>
        <p:nvSpPr>
          <p:cNvPr id="223" name="Google Shape;223;p10:notes">
            <a:extLst>
              <a:ext uri="{FF2B5EF4-FFF2-40B4-BE49-F238E27FC236}">
                <a16:creationId xmlns:a16="http://schemas.microsoft.com/office/drawing/2014/main" id="{F8FCDAE6-2832-D087-C5F8-139EF96B14B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1200" b="1" dirty="0"/>
              <a:t>ナレーション原稿：</a:t>
            </a:r>
            <a:br>
              <a:rPr lang="ja-JP" altLang="en-US" sz="1200" dirty="0"/>
            </a:br>
            <a:r>
              <a:rPr lang="ja-JP" altLang="en-US" sz="1200" dirty="0"/>
              <a:t>「日本の</a:t>
            </a:r>
            <a:r>
              <a:rPr lang="en-US" altLang="ja-JP" sz="1200" dirty="0"/>
              <a:t>GDP</a:t>
            </a:r>
            <a:r>
              <a:rPr lang="ja-JP" altLang="en-US" sz="1200" dirty="0"/>
              <a:t>に占める製造業の割合はおよそ</a:t>
            </a:r>
            <a:r>
              <a:rPr lang="en-US" altLang="ja-JP" sz="1200" dirty="0"/>
              <a:t>20</a:t>
            </a:r>
            <a:r>
              <a:rPr lang="ja-JP" altLang="en-US" sz="1200" dirty="0"/>
              <a:t>％。これは非常に大きな数字です。また、製造業は雇用にも大きな影響を与えています。直接働く人だけでなく、製造業と取引をしている商社、物流、サービス業など、間接的に支えられている人も多くいます。つまり、製造業が元気であることが、社会全体の安定にもつながるのです。」</a:t>
            </a:r>
            <a:endParaRPr kumimoji="1" lang="ja-JP" altLang="en-US" sz="1200" b="1" dirty="0">
              <a:solidFill>
                <a:schemeClr val="tx1"/>
              </a:solidFill>
              <a:latin typeface="メイリオ" panose="020B0604030504040204" pitchFamily="50" charset="-128"/>
              <a:ea typeface="メイリオ" panose="020B0604030504040204" pitchFamily="50" charset="-128"/>
            </a:endParaRPr>
          </a:p>
          <a:p>
            <a:pPr marL="0" lvl="0" indent="0" algn="l" rtl="0">
              <a:spcBef>
                <a:spcPts val="0"/>
              </a:spcBef>
              <a:spcAft>
                <a:spcPts val="0"/>
              </a:spcAft>
              <a:buNone/>
            </a:pPr>
            <a:endParaRPr dirty="0"/>
          </a:p>
        </p:txBody>
      </p:sp>
      <p:sp>
        <p:nvSpPr>
          <p:cNvPr id="224" name="Google Shape;224;p10:notes">
            <a:extLst>
              <a:ext uri="{FF2B5EF4-FFF2-40B4-BE49-F238E27FC236}">
                <a16:creationId xmlns:a16="http://schemas.microsoft.com/office/drawing/2014/main" id="{0F185FA7-BE2A-4919-F958-34062374D7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74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48DCBACD-FA88-B41E-3D3A-FFE59E4449A8}"/>
            </a:ext>
          </a:extLst>
        </p:cNvPr>
        <p:cNvGrpSpPr/>
        <p:nvPr/>
      </p:nvGrpSpPr>
      <p:grpSpPr>
        <a:xfrm>
          <a:off x="0" y="0"/>
          <a:ext cx="0" cy="0"/>
          <a:chOff x="0" y="0"/>
          <a:chExt cx="0" cy="0"/>
        </a:xfrm>
      </p:grpSpPr>
      <p:sp>
        <p:nvSpPr>
          <p:cNvPr id="223" name="Google Shape;223;p10:notes">
            <a:extLst>
              <a:ext uri="{FF2B5EF4-FFF2-40B4-BE49-F238E27FC236}">
                <a16:creationId xmlns:a16="http://schemas.microsoft.com/office/drawing/2014/main" id="{77E1835E-8636-CC3C-C31B-3071385B110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1200" b="1" dirty="0"/>
              <a:t>ナレーション原稿：</a:t>
            </a:r>
            <a:br>
              <a:rPr lang="ja-JP" altLang="en-US" sz="1200" dirty="0"/>
            </a:br>
            <a:r>
              <a:rPr lang="ja-JP" altLang="en-US" sz="1200" dirty="0"/>
              <a:t>「製造業は地域経済とも密接に関係しています。地方都市では、大手メーカーの工場や地元の中小企業が地域の雇用を支えています。例えば、一つの工場があることで、関連する部品メーカーや運送業、飲食店、住居サービスなどが地域に根づき、経済の循環が生まれます。製造業が“地域の柱”となっている例は日本各地に数多くあります。」</a:t>
            </a:r>
            <a:endParaRPr kumimoji="1" lang="ja-JP" altLang="en-US" sz="1200" b="1" dirty="0">
              <a:solidFill>
                <a:schemeClr val="tx1"/>
              </a:solidFill>
              <a:latin typeface="メイリオ" panose="020B0604030504040204" pitchFamily="50" charset="-128"/>
              <a:ea typeface="メイリオ" panose="020B0604030504040204" pitchFamily="50" charset="-128"/>
            </a:endParaRPr>
          </a:p>
          <a:p>
            <a:pPr marL="0" lvl="0" indent="0" algn="l" rtl="0">
              <a:spcBef>
                <a:spcPts val="0"/>
              </a:spcBef>
              <a:spcAft>
                <a:spcPts val="0"/>
              </a:spcAft>
              <a:buNone/>
            </a:pPr>
            <a:endParaRPr dirty="0"/>
          </a:p>
        </p:txBody>
      </p:sp>
      <p:sp>
        <p:nvSpPr>
          <p:cNvPr id="224" name="Google Shape;224;p10:notes">
            <a:extLst>
              <a:ext uri="{FF2B5EF4-FFF2-40B4-BE49-F238E27FC236}">
                <a16:creationId xmlns:a16="http://schemas.microsoft.com/office/drawing/2014/main" id="{6BD2C529-B129-FDBF-088A-9F40E47A18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591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A72685E8-81E2-58FD-E378-9150E4352093}"/>
            </a:ext>
          </a:extLst>
        </p:cNvPr>
        <p:cNvGrpSpPr/>
        <p:nvPr/>
      </p:nvGrpSpPr>
      <p:grpSpPr>
        <a:xfrm>
          <a:off x="0" y="0"/>
          <a:ext cx="0" cy="0"/>
          <a:chOff x="0" y="0"/>
          <a:chExt cx="0" cy="0"/>
        </a:xfrm>
      </p:grpSpPr>
      <p:sp>
        <p:nvSpPr>
          <p:cNvPr id="223" name="Google Shape;223;p10:notes">
            <a:extLst>
              <a:ext uri="{FF2B5EF4-FFF2-40B4-BE49-F238E27FC236}">
                <a16:creationId xmlns:a16="http://schemas.microsoft.com/office/drawing/2014/main" id="{06D78A6E-8E71-6388-8420-62BFC3E4659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1200" b="1" dirty="0"/>
              <a:t>ナレーション原稿：</a:t>
            </a:r>
            <a:br>
              <a:rPr lang="ja-JP" altLang="en-US" sz="1200" dirty="0"/>
            </a:br>
            <a:r>
              <a:rPr lang="ja-JP" altLang="en-US" sz="1200" dirty="0"/>
              <a:t>「日本の製造業の中核を担っているのは、実は中小企業です。大企業の下請けとして高度な技術を提供したり、特定分野で世界トップレベルのシェアを持つ“隠れたチャンピオン企業”も少なくありません。特に金型や精密部品、表面処理といった“ニッチ”な分野では、日本の中小企業の技術がグローバル市場を支えているのです。」</a:t>
            </a:r>
            <a:endParaRPr kumimoji="1" lang="ja-JP" altLang="en-US" sz="1200" b="1" dirty="0">
              <a:solidFill>
                <a:schemeClr val="tx1"/>
              </a:solidFill>
              <a:latin typeface="メイリオ" panose="020B0604030504040204" pitchFamily="50" charset="-128"/>
              <a:ea typeface="メイリオ" panose="020B0604030504040204" pitchFamily="50" charset="-128"/>
            </a:endParaRPr>
          </a:p>
          <a:p>
            <a:pPr marL="0" lvl="0" indent="0" algn="l" rtl="0">
              <a:spcBef>
                <a:spcPts val="0"/>
              </a:spcBef>
              <a:spcAft>
                <a:spcPts val="0"/>
              </a:spcAft>
              <a:buNone/>
            </a:pPr>
            <a:endParaRPr dirty="0"/>
          </a:p>
        </p:txBody>
      </p:sp>
      <p:sp>
        <p:nvSpPr>
          <p:cNvPr id="224" name="Google Shape;224;p10:notes">
            <a:extLst>
              <a:ext uri="{FF2B5EF4-FFF2-40B4-BE49-F238E27FC236}">
                <a16:creationId xmlns:a16="http://schemas.microsoft.com/office/drawing/2014/main" id="{DC9B581C-A884-098E-33B2-98E8FE29F75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5766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A495A7D5-140D-323D-ABEE-ADB634EA6E37}"/>
            </a:ext>
          </a:extLst>
        </p:cNvPr>
        <p:cNvGrpSpPr/>
        <p:nvPr/>
      </p:nvGrpSpPr>
      <p:grpSpPr>
        <a:xfrm>
          <a:off x="0" y="0"/>
          <a:ext cx="0" cy="0"/>
          <a:chOff x="0" y="0"/>
          <a:chExt cx="0" cy="0"/>
        </a:xfrm>
      </p:grpSpPr>
      <p:sp>
        <p:nvSpPr>
          <p:cNvPr id="223" name="Google Shape;223;p10:notes">
            <a:extLst>
              <a:ext uri="{FF2B5EF4-FFF2-40B4-BE49-F238E27FC236}">
                <a16:creationId xmlns:a16="http://schemas.microsoft.com/office/drawing/2014/main" id="{B1A8814F-E0AD-1685-3E63-6457321A40A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1200" b="1" dirty="0"/>
              <a:t>ナレーション原稿：</a:t>
            </a:r>
            <a:br>
              <a:rPr lang="ja-JP" altLang="en-US" sz="1200" dirty="0"/>
            </a:br>
            <a:r>
              <a:rPr lang="ja-JP" altLang="en-US" sz="1200" dirty="0"/>
              <a:t>「日本の製造業は、海外の企業や工場とも深く結びついています。ある製品の部品は日本、韓国、台湾、ドイツなどから供給され、最終的にベトナムや中国の工場で組み立てられることもあります。これは“グローバル・サプライチェーン”と呼ばれ、国境を越えて製造が進む今の時代に欠かせない仕組みです。」</a:t>
            </a:r>
            <a:endParaRPr kumimoji="1" lang="ja-JP" altLang="en-US" sz="1200" b="1" dirty="0">
              <a:solidFill>
                <a:schemeClr val="tx1"/>
              </a:solidFill>
              <a:latin typeface="メイリオ" panose="020B0604030504040204" pitchFamily="50" charset="-128"/>
              <a:ea typeface="メイリオ" panose="020B0604030504040204" pitchFamily="50" charset="-128"/>
            </a:endParaRPr>
          </a:p>
          <a:p>
            <a:pPr marL="0" lvl="0" indent="0" algn="l" rtl="0">
              <a:spcBef>
                <a:spcPts val="0"/>
              </a:spcBef>
              <a:spcAft>
                <a:spcPts val="0"/>
              </a:spcAft>
              <a:buNone/>
            </a:pPr>
            <a:endParaRPr dirty="0"/>
          </a:p>
        </p:txBody>
      </p:sp>
      <p:sp>
        <p:nvSpPr>
          <p:cNvPr id="224" name="Google Shape;224;p10:notes">
            <a:extLst>
              <a:ext uri="{FF2B5EF4-FFF2-40B4-BE49-F238E27FC236}">
                <a16:creationId xmlns:a16="http://schemas.microsoft.com/office/drawing/2014/main" id="{B4EF3448-3BDB-679F-AC8B-4922428B851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8586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a:extLst>
            <a:ext uri="{FF2B5EF4-FFF2-40B4-BE49-F238E27FC236}">
              <a16:creationId xmlns:a16="http://schemas.microsoft.com/office/drawing/2014/main" id="{D1381E10-0C13-3F39-A6F5-54D8FB2603C8}"/>
            </a:ext>
          </a:extLst>
        </p:cNvPr>
        <p:cNvGrpSpPr/>
        <p:nvPr/>
      </p:nvGrpSpPr>
      <p:grpSpPr>
        <a:xfrm>
          <a:off x="0" y="0"/>
          <a:ext cx="0" cy="0"/>
          <a:chOff x="0" y="0"/>
          <a:chExt cx="0" cy="0"/>
        </a:xfrm>
      </p:grpSpPr>
      <p:sp>
        <p:nvSpPr>
          <p:cNvPr id="296" name="Google Shape;296;p15:notes">
            <a:extLst>
              <a:ext uri="{FF2B5EF4-FFF2-40B4-BE49-F238E27FC236}">
                <a16:creationId xmlns:a16="http://schemas.microsoft.com/office/drawing/2014/main" id="{7904D373-21C0-90EF-5647-B511888E8ED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b="1" dirty="0"/>
              <a:t>ナレーション原稿：</a:t>
            </a:r>
            <a:br>
              <a:rPr lang="ja-JP" altLang="en-US" dirty="0"/>
            </a:br>
            <a:r>
              <a:rPr lang="ja-JP" altLang="en-US" dirty="0"/>
              <a:t>「日本が世界に誇る“輸出産業”の多くは製造業です。特に自動車、半導体、医療機器などは、日本製の品質と信頼性が評価され、世界中に輸出されています。こうした輸出によって日本は外貨を獲得し、国際経済の中でも安定したポジションを維持してきました。製造業の国際競争力は、まさに日本経済の生命線なのです。」</a:t>
            </a:r>
            <a:endParaRPr dirty="0"/>
          </a:p>
        </p:txBody>
      </p:sp>
      <p:sp>
        <p:nvSpPr>
          <p:cNvPr id="297" name="Google Shape;297;p15:notes">
            <a:extLst>
              <a:ext uri="{FF2B5EF4-FFF2-40B4-BE49-F238E27FC236}">
                <a16:creationId xmlns:a16="http://schemas.microsoft.com/office/drawing/2014/main" id="{B95962A3-CEF9-0A29-34FC-A441EF627C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479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a:extLst>
            <a:ext uri="{FF2B5EF4-FFF2-40B4-BE49-F238E27FC236}">
              <a16:creationId xmlns:a16="http://schemas.microsoft.com/office/drawing/2014/main" id="{7E26BA52-B5E1-6DB6-6E35-A67E7D6CA0B2}"/>
            </a:ext>
          </a:extLst>
        </p:cNvPr>
        <p:cNvGrpSpPr/>
        <p:nvPr/>
      </p:nvGrpSpPr>
      <p:grpSpPr>
        <a:xfrm>
          <a:off x="0" y="0"/>
          <a:ext cx="0" cy="0"/>
          <a:chOff x="0" y="0"/>
          <a:chExt cx="0" cy="0"/>
        </a:xfrm>
      </p:grpSpPr>
      <p:sp>
        <p:nvSpPr>
          <p:cNvPr id="296" name="Google Shape;296;p15:notes">
            <a:extLst>
              <a:ext uri="{FF2B5EF4-FFF2-40B4-BE49-F238E27FC236}">
                <a16:creationId xmlns:a16="http://schemas.microsoft.com/office/drawing/2014/main" id="{02D7ABBC-B93F-70F0-9922-BA350BBB495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b="1" dirty="0"/>
              <a:t>ナレーション原稿：</a:t>
            </a:r>
            <a:br>
              <a:rPr lang="ja-JP" altLang="en-US" dirty="0"/>
            </a:br>
            <a:r>
              <a:rPr lang="ja-JP" altLang="en-US" dirty="0"/>
              <a:t>「日本の製造業が世界で高い評価を得ている理由の一つが、“技術力”です。ミクロン単位の精度を求められる加工技術や、高耐久・高信頼性を実現する材料技術など、日本の現場には長年にわたって積み上げられたノウハウがあります。こうした“目に見えない力”が、製造業の強みを支えているのです。」</a:t>
            </a:r>
            <a:endParaRPr dirty="0"/>
          </a:p>
        </p:txBody>
      </p:sp>
      <p:sp>
        <p:nvSpPr>
          <p:cNvPr id="297" name="Google Shape;297;p15:notes">
            <a:extLst>
              <a:ext uri="{FF2B5EF4-FFF2-40B4-BE49-F238E27FC236}">
                <a16:creationId xmlns:a16="http://schemas.microsoft.com/office/drawing/2014/main" id="{3D66239F-DBCF-D56E-953E-F5DE8982B1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405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a:extLst>
            <a:ext uri="{FF2B5EF4-FFF2-40B4-BE49-F238E27FC236}">
              <a16:creationId xmlns:a16="http://schemas.microsoft.com/office/drawing/2014/main" id="{6463E280-3E95-7C99-6F5D-8AA93B27F69E}"/>
            </a:ext>
          </a:extLst>
        </p:cNvPr>
        <p:cNvGrpSpPr/>
        <p:nvPr/>
      </p:nvGrpSpPr>
      <p:grpSpPr>
        <a:xfrm>
          <a:off x="0" y="0"/>
          <a:ext cx="0" cy="0"/>
          <a:chOff x="0" y="0"/>
          <a:chExt cx="0" cy="0"/>
        </a:xfrm>
      </p:grpSpPr>
      <p:sp>
        <p:nvSpPr>
          <p:cNvPr id="296" name="Google Shape;296;p15:notes">
            <a:extLst>
              <a:ext uri="{FF2B5EF4-FFF2-40B4-BE49-F238E27FC236}">
                <a16:creationId xmlns:a16="http://schemas.microsoft.com/office/drawing/2014/main" id="{31633ECC-F94F-0AA2-8F37-260D3E8736A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b="1" dirty="0"/>
              <a:t>ナレーション原稿：</a:t>
            </a:r>
            <a:br>
              <a:rPr lang="ja-JP" altLang="en-US" dirty="0"/>
            </a:br>
            <a:r>
              <a:rPr lang="ja-JP" altLang="en-US" dirty="0"/>
              <a:t>「製造業の価値は、製品そのものだけではありません。その背景にある“人の工夫”“改善の努力”“知識と経験の蓄積”も大きな価値です。作業手順の工夫や、品質不良を防ぐ改善策、安全を守る仕組みづくりなど、現場の知恵が積み重なって、はじめて一つの製品が完成するのです。」</a:t>
            </a:r>
          </a:p>
          <a:p>
            <a:pPr marL="0" lvl="0" indent="0" algn="l" rtl="0">
              <a:spcBef>
                <a:spcPts val="0"/>
              </a:spcBef>
              <a:spcAft>
                <a:spcPts val="0"/>
              </a:spcAft>
              <a:buNone/>
            </a:pPr>
            <a:endParaRPr dirty="0"/>
          </a:p>
        </p:txBody>
      </p:sp>
      <p:sp>
        <p:nvSpPr>
          <p:cNvPr id="297" name="Google Shape;297;p15:notes">
            <a:extLst>
              <a:ext uri="{FF2B5EF4-FFF2-40B4-BE49-F238E27FC236}">
                <a16:creationId xmlns:a16="http://schemas.microsoft.com/office/drawing/2014/main" id="{EF786489-7D5A-1A10-0AE3-0B207532F60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9495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a:extLst>
            <a:ext uri="{FF2B5EF4-FFF2-40B4-BE49-F238E27FC236}">
              <a16:creationId xmlns:a16="http://schemas.microsoft.com/office/drawing/2014/main" id="{B83C47FA-C635-8E67-FAC8-017B5F5718CC}"/>
            </a:ext>
          </a:extLst>
        </p:cNvPr>
        <p:cNvGrpSpPr/>
        <p:nvPr/>
      </p:nvGrpSpPr>
      <p:grpSpPr>
        <a:xfrm>
          <a:off x="0" y="0"/>
          <a:ext cx="0" cy="0"/>
          <a:chOff x="0" y="0"/>
          <a:chExt cx="0" cy="0"/>
        </a:xfrm>
      </p:grpSpPr>
      <p:sp>
        <p:nvSpPr>
          <p:cNvPr id="296" name="Google Shape;296;p15:notes">
            <a:extLst>
              <a:ext uri="{FF2B5EF4-FFF2-40B4-BE49-F238E27FC236}">
                <a16:creationId xmlns:a16="http://schemas.microsoft.com/office/drawing/2014/main" id="{C26C280A-4BDC-8280-BC8C-977FB557C95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b="1" dirty="0"/>
              <a:t>ナレーション原稿：</a:t>
            </a:r>
            <a:br>
              <a:rPr lang="ja-JP" altLang="en-US" dirty="0"/>
            </a:br>
            <a:r>
              <a:rPr lang="ja-JP" altLang="en-US" dirty="0"/>
              <a:t>「現代の製造業には、社会課題への対応も求められています。環境負荷を下げる取り組み、リサイクル可能な素材の使用、省エネルギー設備の導入など、企業は“つくる責任”を果たす必要があります。</a:t>
            </a:r>
            <a:r>
              <a:rPr lang="en-US" altLang="ja-JP" dirty="0"/>
              <a:t>SDGs</a:t>
            </a:r>
            <a:r>
              <a:rPr lang="ja-JP" altLang="en-US" dirty="0"/>
              <a:t>（持続可能な開発目標）の達成にも、製造業は大きな役割を担っているのです。」</a:t>
            </a:r>
            <a:endParaRPr dirty="0"/>
          </a:p>
        </p:txBody>
      </p:sp>
      <p:sp>
        <p:nvSpPr>
          <p:cNvPr id="297" name="Google Shape;297;p15:notes">
            <a:extLst>
              <a:ext uri="{FF2B5EF4-FFF2-40B4-BE49-F238E27FC236}">
                <a16:creationId xmlns:a16="http://schemas.microsoft.com/office/drawing/2014/main" id="{FD64001C-F1BD-0827-066D-5658D840147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60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8103C86D-3AA6-4B59-CA57-8856E39AD8D8}"/>
            </a:ext>
          </a:extLst>
        </p:cNvPr>
        <p:cNvGrpSpPr/>
        <p:nvPr/>
      </p:nvGrpSpPr>
      <p:grpSpPr>
        <a:xfrm>
          <a:off x="0" y="0"/>
          <a:ext cx="0" cy="0"/>
          <a:chOff x="0" y="0"/>
          <a:chExt cx="0" cy="0"/>
        </a:xfrm>
      </p:grpSpPr>
      <p:sp>
        <p:nvSpPr>
          <p:cNvPr id="130" name="Google Shape;130;p2:notes">
            <a:extLst>
              <a:ext uri="{FF2B5EF4-FFF2-40B4-BE49-F238E27FC236}">
                <a16:creationId xmlns:a16="http://schemas.microsoft.com/office/drawing/2014/main" id="{EB18E0CD-5DB5-5B4E-FCC5-0A22CDBBFA0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2:notes">
            <a:extLst>
              <a:ext uri="{FF2B5EF4-FFF2-40B4-BE49-F238E27FC236}">
                <a16:creationId xmlns:a16="http://schemas.microsoft.com/office/drawing/2014/main" id="{80002ABC-165B-33ED-0E92-7506506357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6155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a:extLst>
            <a:ext uri="{FF2B5EF4-FFF2-40B4-BE49-F238E27FC236}">
              <a16:creationId xmlns:a16="http://schemas.microsoft.com/office/drawing/2014/main" id="{B9593474-ED05-B70C-AE3D-057AFE6C0973}"/>
            </a:ext>
          </a:extLst>
        </p:cNvPr>
        <p:cNvGrpSpPr/>
        <p:nvPr/>
      </p:nvGrpSpPr>
      <p:grpSpPr>
        <a:xfrm>
          <a:off x="0" y="0"/>
          <a:ext cx="0" cy="0"/>
          <a:chOff x="0" y="0"/>
          <a:chExt cx="0" cy="0"/>
        </a:xfrm>
      </p:grpSpPr>
      <p:sp>
        <p:nvSpPr>
          <p:cNvPr id="296" name="Google Shape;296;p15:notes">
            <a:extLst>
              <a:ext uri="{FF2B5EF4-FFF2-40B4-BE49-F238E27FC236}">
                <a16:creationId xmlns:a16="http://schemas.microsoft.com/office/drawing/2014/main" id="{B7E16FE4-4684-47C2-A715-0098A32803C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ja-JP" altLang="en-US" b="1" dirty="0"/>
              <a:t>ナレーション原稿：</a:t>
            </a:r>
            <a:br>
              <a:rPr lang="ja-JP" altLang="en-US" dirty="0"/>
            </a:br>
            <a:r>
              <a:rPr lang="ja-JP" altLang="en-US" dirty="0"/>
              <a:t>「製造業の現場も、今まさに大きく変わり始めています。</a:t>
            </a:r>
            <a:r>
              <a:rPr lang="en-US" altLang="ja-JP" dirty="0"/>
              <a:t>IoT</a:t>
            </a:r>
            <a:r>
              <a:rPr lang="ja-JP" altLang="en-US" dirty="0"/>
              <a:t>によって機械やセンサーがつながり、データをリアルタイムに収集できるようになりました。また</a:t>
            </a:r>
            <a:r>
              <a:rPr lang="en-US" altLang="ja-JP" dirty="0"/>
              <a:t>DX</a:t>
            </a:r>
            <a:r>
              <a:rPr lang="ja-JP" altLang="en-US" dirty="0"/>
              <a:t>、つまりデジタル技術の活用によって、製造現場の効率化や品質向上が進んでいます。いわば、“見える化された工場”への変革が進行中です。」</a:t>
            </a:r>
            <a:endParaRPr dirty="0"/>
          </a:p>
        </p:txBody>
      </p:sp>
      <p:sp>
        <p:nvSpPr>
          <p:cNvPr id="297" name="Google Shape;297;p15:notes">
            <a:extLst>
              <a:ext uri="{FF2B5EF4-FFF2-40B4-BE49-F238E27FC236}">
                <a16:creationId xmlns:a16="http://schemas.microsoft.com/office/drawing/2014/main" id="{78122CD6-B7BB-011C-373F-BCD1DD55E0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925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B7E159A4-CF89-ED74-BC50-3AD36519E99E}"/>
            </a:ext>
          </a:extLst>
        </p:cNvPr>
        <p:cNvGrpSpPr/>
        <p:nvPr/>
      </p:nvGrpSpPr>
      <p:grpSpPr>
        <a:xfrm>
          <a:off x="0" y="0"/>
          <a:ext cx="0" cy="0"/>
          <a:chOff x="0" y="0"/>
          <a:chExt cx="0" cy="0"/>
        </a:xfrm>
      </p:grpSpPr>
      <p:sp>
        <p:nvSpPr>
          <p:cNvPr id="291" name="Google Shape;291;p14:notes">
            <a:extLst>
              <a:ext uri="{FF2B5EF4-FFF2-40B4-BE49-F238E27FC236}">
                <a16:creationId xmlns:a16="http://schemas.microsoft.com/office/drawing/2014/main" id="{315EF849-668E-B122-EDCE-AADF6D31F85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4:notes">
            <a:extLst>
              <a:ext uri="{FF2B5EF4-FFF2-40B4-BE49-F238E27FC236}">
                <a16:creationId xmlns:a16="http://schemas.microsoft.com/office/drawing/2014/main" id="{C74B09DE-C68C-C9D7-B5DB-751E3126CC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223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a:extLst>
            <a:ext uri="{FF2B5EF4-FFF2-40B4-BE49-F238E27FC236}">
              <a16:creationId xmlns:a16="http://schemas.microsoft.com/office/drawing/2014/main" id="{06890F12-F22A-ED70-879E-01EF78F21545}"/>
            </a:ext>
          </a:extLst>
        </p:cNvPr>
        <p:cNvGrpSpPr/>
        <p:nvPr/>
      </p:nvGrpSpPr>
      <p:grpSpPr>
        <a:xfrm>
          <a:off x="0" y="0"/>
          <a:ext cx="0" cy="0"/>
          <a:chOff x="0" y="0"/>
          <a:chExt cx="0" cy="0"/>
        </a:xfrm>
      </p:grpSpPr>
      <p:sp>
        <p:nvSpPr>
          <p:cNvPr id="296" name="Google Shape;296;p15:notes">
            <a:extLst>
              <a:ext uri="{FF2B5EF4-FFF2-40B4-BE49-F238E27FC236}">
                <a16:creationId xmlns:a16="http://schemas.microsoft.com/office/drawing/2014/main" id="{8D8B1B58-01A0-E1AD-3F09-5B303423A5C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b="1" dirty="0"/>
              <a:t>ナレーション原稿：</a:t>
            </a:r>
            <a:br>
              <a:rPr lang="ja-JP" altLang="en-US" dirty="0"/>
            </a:br>
            <a:r>
              <a:rPr lang="ja-JP" altLang="en-US" dirty="0"/>
              <a:t>「製造業で働くことには、モノづくりの喜びがあります。自分が作った製品が社会の中で役立ち、人の生活を支えている。その実感があるからこそ、仕事に誇りを持つことができるのです。ときには自分の製品が命を救う医療機器になることもあります。どんな作業であれ、社会貢献につながっているのです。」</a:t>
            </a:r>
          </a:p>
          <a:p>
            <a:pPr marL="0" lvl="0" indent="0" algn="l" rtl="0">
              <a:spcBef>
                <a:spcPts val="0"/>
              </a:spcBef>
              <a:spcAft>
                <a:spcPts val="0"/>
              </a:spcAft>
              <a:buNone/>
            </a:pPr>
            <a:endParaRPr dirty="0"/>
          </a:p>
        </p:txBody>
      </p:sp>
      <p:sp>
        <p:nvSpPr>
          <p:cNvPr id="297" name="Google Shape;297;p15:notes">
            <a:extLst>
              <a:ext uri="{FF2B5EF4-FFF2-40B4-BE49-F238E27FC236}">
                <a16:creationId xmlns:a16="http://schemas.microsoft.com/office/drawing/2014/main" id="{ADA98E9C-9054-2D8A-C557-65D3EEE7A8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801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a:extLst>
            <a:ext uri="{FF2B5EF4-FFF2-40B4-BE49-F238E27FC236}">
              <a16:creationId xmlns:a16="http://schemas.microsoft.com/office/drawing/2014/main" id="{3074CCA1-3365-150D-4F31-D5C2AE85694D}"/>
            </a:ext>
          </a:extLst>
        </p:cNvPr>
        <p:cNvGrpSpPr/>
        <p:nvPr/>
      </p:nvGrpSpPr>
      <p:grpSpPr>
        <a:xfrm>
          <a:off x="0" y="0"/>
          <a:ext cx="0" cy="0"/>
          <a:chOff x="0" y="0"/>
          <a:chExt cx="0" cy="0"/>
        </a:xfrm>
      </p:grpSpPr>
      <p:sp>
        <p:nvSpPr>
          <p:cNvPr id="296" name="Google Shape;296;p15:notes">
            <a:extLst>
              <a:ext uri="{FF2B5EF4-FFF2-40B4-BE49-F238E27FC236}">
                <a16:creationId xmlns:a16="http://schemas.microsoft.com/office/drawing/2014/main" id="{D2384A4A-AD5A-A314-0E81-A1D4ACA75C5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b="1" dirty="0"/>
              <a:t>ナレーション原稿：</a:t>
            </a:r>
            <a:br>
              <a:rPr lang="ja-JP" altLang="en-US" dirty="0"/>
            </a:br>
            <a:r>
              <a:rPr lang="ja-JP" altLang="en-US" dirty="0"/>
              <a:t>「製造業の現場では、技術や知識だけでなく、“姿勢”が重要です。時間を守る、報告・連絡・相談をきちんと行う、</a:t>
            </a:r>
            <a:r>
              <a:rPr lang="en-US" altLang="ja-JP" dirty="0"/>
              <a:t>5S</a:t>
            </a:r>
            <a:r>
              <a:rPr lang="ja-JP" altLang="en-US" dirty="0"/>
              <a:t>を徹底する、安全確認を怠らない、こうした基本行動が信頼を生み、結果的に品質にもつながります。誠実に、粘り強く取り組む姿勢が求められています。」</a:t>
            </a:r>
            <a:endParaRPr dirty="0"/>
          </a:p>
        </p:txBody>
      </p:sp>
      <p:sp>
        <p:nvSpPr>
          <p:cNvPr id="297" name="Google Shape;297;p15:notes">
            <a:extLst>
              <a:ext uri="{FF2B5EF4-FFF2-40B4-BE49-F238E27FC236}">
                <a16:creationId xmlns:a16="http://schemas.microsoft.com/office/drawing/2014/main" id="{8E744532-972B-DFA5-6D45-DE52CF377B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884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4E6E2B5E-B780-49CF-939E-676336A7A64E}"/>
            </a:ext>
          </a:extLst>
        </p:cNvPr>
        <p:cNvGrpSpPr/>
        <p:nvPr/>
      </p:nvGrpSpPr>
      <p:grpSpPr>
        <a:xfrm>
          <a:off x="0" y="0"/>
          <a:ext cx="0" cy="0"/>
          <a:chOff x="0" y="0"/>
          <a:chExt cx="0" cy="0"/>
        </a:xfrm>
      </p:grpSpPr>
      <p:sp>
        <p:nvSpPr>
          <p:cNvPr id="124" name="Google Shape;124;p1:notes">
            <a:extLst>
              <a:ext uri="{FF2B5EF4-FFF2-40B4-BE49-F238E27FC236}">
                <a16:creationId xmlns:a16="http://schemas.microsoft.com/office/drawing/2014/main" id="{95A59A39-2829-CA91-8011-5F0BA26B6DB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notes">
            <a:extLst>
              <a:ext uri="{FF2B5EF4-FFF2-40B4-BE49-F238E27FC236}">
                <a16:creationId xmlns:a16="http://schemas.microsoft.com/office/drawing/2014/main" id="{6528DE6E-A33D-5860-71E0-0BDB661E49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60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F20454C8-ECBB-53FA-A59E-760BEEBD5820}"/>
            </a:ext>
          </a:extLst>
        </p:cNvPr>
        <p:cNvGrpSpPr/>
        <p:nvPr/>
      </p:nvGrpSpPr>
      <p:grpSpPr>
        <a:xfrm>
          <a:off x="0" y="0"/>
          <a:ext cx="0" cy="0"/>
          <a:chOff x="0" y="0"/>
          <a:chExt cx="0" cy="0"/>
        </a:xfrm>
      </p:grpSpPr>
      <p:sp>
        <p:nvSpPr>
          <p:cNvPr id="147" name="Google Shape;147;p5:notes">
            <a:extLst>
              <a:ext uri="{FF2B5EF4-FFF2-40B4-BE49-F238E27FC236}">
                <a16:creationId xmlns:a16="http://schemas.microsoft.com/office/drawing/2014/main" id="{4105142C-FFC4-D807-1760-6FD6B5CEC57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1200" b="1" dirty="0"/>
              <a:t>ナレーション原稿：</a:t>
            </a:r>
            <a:br>
              <a:rPr lang="ja-JP" altLang="en-US" sz="1200" dirty="0"/>
            </a:br>
            <a:r>
              <a:rPr lang="ja-JP" altLang="en-US" sz="1200" dirty="0"/>
              <a:t>「まず、製造業とは何かを確認しましょう。製造業とは、材料や部品などの原料に加工や組立などを施し、製品として完成させる仕事です。食品、自動車、電子機器、日用品、どれも“モノをつくる”という点で製造業に分類されます。私たちが日々使っているあらゆる製品の裏には、製造業の現場があります。単にモノを作るだけでなく、それを安定的に、品質よく、コストを抑えて生産する仕組みをつくることも製造業の大きな特徴です。」</a:t>
            </a:r>
            <a:endParaRPr kumimoji="1" lang="ja-JP" altLang="en-US" sz="1200" b="1" dirty="0">
              <a:solidFill>
                <a:schemeClr val="tx1"/>
              </a:solidFill>
              <a:latin typeface="メイリオ" panose="020B0604030504040204" pitchFamily="50" charset="-128"/>
              <a:ea typeface="メイリオ" panose="020B0604030504040204" pitchFamily="50" charset="-128"/>
            </a:endParaRPr>
          </a:p>
          <a:p>
            <a:pPr marL="0" lvl="0" indent="0" algn="l" rtl="0">
              <a:spcBef>
                <a:spcPts val="0"/>
              </a:spcBef>
              <a:spcAft>
                <a:spcPts val="0"/>
              </a:spcAft>
              <a:buNone/>
            </a:pPr>
            <a:endParaRPr dirty="0"/>
          </a:p>
        </p:txBody>
      </p:sp>
      <p:sp>
        <p:nvSpPr>
          <p:cNvPr id="148" name="Google Shape;148;p5:notes">
            <a:extLst>
              <a:ext uri="{FF2B5EF4-FFF2-40B4-BE49-F238E27FC236}">
                <a16:creationId xmlns:a16="http://schemas.microsoft.com/office/drawing/2014/main" id="{ABDE0159-CCCE-EB7E-B2AC-CE432B56A7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08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6704B154-62D4-EC5F-C127-9108D919ABCB}"/>
            </a:ext>
          </a:extLst>
        </p:cNvPr>
        <p:cNvGrpSpPr/>
        <p:nvPr/>
      </p:nvGrpSpPr>
      <p:grpSpPr>
        <a:xfrm>
          <a:off x="0" y="0"/>
          <a:ext cx="0" cy="0"/>
          <a:chOff x="0" y="0"/>
          <a:chExt cx="0" cy="0"/>
        </a:xfrm>
      </p:grpSpPr>
      <p:sp>
        <p:nvSpPr>
          <p:cNvPr id="147" name="Google Shape;147;p5:notes">
            <a:extLst>
              <a:ext uri="{FF2B5EF4-FFF2-40B4-BE49-F238E27FC236}">
                <a16:creationId xmlns:a16="http://schemas.microsoft.com/office/drawing/2014/main" id="{5F52B635-41EE-D444-D01E-C52985F4060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1200" b="1" dirty="0"/>
              <a:t>ナレーション原稿：</a:t>
            </a:r>
            <a:br>
              <a:rPr lang="ja-JP" altLang="en-US" sz="1200" dirty="0"/>
            </a:br>
            <a:r>
              <a:rPr lang="ja-JP" altLang="en-US" sz="1200" dirty="0"/>
              <a:t>「よく比較されるのが、サービス業との違いです。サービス業は接客や教育、医療など、“形のない価値”を提供する仕事です。一方、製造業は“形あるモノ”を生み出す産業です。ただし、どちらが優れているということではありません。サービス業と製造業は相互に支え合って社会を構成しています。重要なのは、製造業が目に見える成果物を提供していることで、その品質や信頼性が、社会や消費者の生活に大きな影響を与えるという点です。」</a:t>
            </a:r>
            <a:endParaRPr kumimoji="1" lang="ja-JP" altLang="en-US" sz="1200" b="1" dirty="0">
              <a:solidFill>
                <a:schemeClr val="tx1"/>
              </a:solidFill>
              <a:latin typeface="メイリオ" panose="020B0604030504040204" pitchFamily="50" charset="-128"/>
              <a:ea typeface="メイリオ" panose="020B0604030504040204" pitchFamily="50" charset="-128"/>
            </a:endParaRPr>
          </a:p>
          <a:p>
            <a:pPr marL="0" lvl="0" indent="0" algn="l" rtl="0">
              <a:spcBef>
                <a:spcPts val="0"/>
              </a:spcBef>
              <a:spcAft>
                <a:spcPts val="0"/>
              </a:spcAft>
              <a:buNone/>
            </a:pPr>
            <a:endParaRPr dirty="0"/>
          </a:p>
        </p:txBody>
      </p:sp>
      <p:sp>
        <p:nvSpPr>
          <p:cNvPr id="148" name="Google Shape;148;p5:notes">
            <a:extLst>
              <a:ext uri="{FF2B5EF4-FFF2-40B4-BE49-F238E27FC236}">
                <a16:creationId xmlns:a16="http://schemas.microsoft.com/office/drawing/2014/main" id="{A675C3A1-6C65-690E-04D2-6F1599BB71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704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63EAD71B-DF50-E161-C4A5-C206A112A9B6}"/>
            </a:ext>
          </a:extLst>
        </p:cNvPr>
        <p:cNvGrpSpPr/>
        <p:nvPr/>
      </p:nvGrpSpPr>
      <p:grpSpPr>
        <a:xfrm>
          <a:off x="0" y="0"/>
          <a:ext cx="0" cy="0"/>
          <a:chOff x="0" y="0"/>
          <a:chExt cx="0" cy="0"/>
        </a:xfrm>
      </p:grpSpPr>
      <p:sp>
        <p:nvSpPr>
          <p:cNvPr id="147" name="Google Shape;147;p5:notes">
            <a:extLst>
              <a:ext uri="{FF2B5EF4-FFF2-40B4-BE49-F238E27FC236}">
                <a16:creationId xmlns:a16="http://schemas.microsoft.com/office/drawing/2014/main" id="{EF59E25D-60D3-8A6D-A5EC-946F04F3D3E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1200" b="1" dirty="0"/>
              <a:t>ナレーション原稿：</a:t>
            </a:r>
            <a:br>
              <a:rPr lang="ja-JP" altLang="en-US" sz="1200" dirty="0"/>
            </a:br>
            <a:r>
              <a:rPr lang="ja-JP" altLang="en-US" sz="1200" dirty="0"/>
              <a:t>「製造業は、私たちの暮らしのあらゆる場面に関わっています。たとえば、朝起きて顔を洗うときの洗面台や水道、食事で使う食器や炊飯器、出勤に使う自転車や自動車、オフィスのパソコンや机、どれも製造業が関わって作られたものです。こうしたモノが日々の生活の中で当たり前のように使えるのは、製造業の安定した供給体制と品質管理の賜物です。」</a:t>
            </a:r>
            <a:endParaRPr kumimoji="1" lang="ja-JP" altLang="en-US" sz="1200" b="1" dirty="0">
              <a:solidFill>
                <a:schemeClr val="tx1"/>
              </a:solidFill>
              <a:latin typeface="メイリオ" panose="020B0604030504040204" pitchFamily="50" charset="-128"/>
              <a:ea typeface="メイリオ" panose="020B0604030504040204" pitchFamily="50" charset="-128"/>
            </a:endParaRPr>
          </a:p>
          <a:p>
            <a:pPr marL="0" lvl="0" indent="0" algn="l" rtl="0">
              <a:spcBef>
                <a:spcPts val="0"/>
              </a:spcBef>
              <a:spcAft>
                <a:spcPts val="0"/>
              </a:spcAft>
              <a:buNone/>
            </a:pPr>
            <a:endParaRPr dirty="0"/>
          </a:p>
        </p:txBody>
      </p:sp>
      <p:sp>
        <p:nvSpPr>
          <p:cNvPr id="148" name="Google Shape;148;p5:notes">
            <a:extLst>
              <a:ext uri="{FF2B5EF4-FFF2-40B4-BE49-F238E27FC236}">
                <a16:creationId xmlns:a16="http://schemas.microsoft.com/office/drawing/2014/main" id="{7451DFB7-D579-6807-5171-A667D8DF326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9565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タイトル スライド" type="title">
  <p:cSld name="TITLE">
    <p:bg>
      <p:bgPr>
        <a:gradFill>
          <a:gsLst>
            <a:gs pos="0">
              <a:schemeClr val="lt1"/>
            </a:gs>
            <a:gs pos="100000">
              <a:srgbClr val="C7D1EE"/>
            </a:gs>
          </a:gsLst>
          <a:lin ang="5400000" scaled="0"/>
        </a:gradFill>
        <a:effectLst/>
      </p:bgPr>
    </p:bg>
    <p:spTree>
      <p:nvGrpSpPr>
        <p:cNvPr id="1" name="Shape 22"/>
        <p:cNvGrpSpPr/>
        <p:nvPr/>
      </p:nvGrpSpPr>
      <p:grpSpPr>
        <a:xfrm>
          <a:off x="0" y="0"/>
          <a:ext cx="0" cy="0"/>
          <a:chOff x="0" y="0"/>
          <a:chExt cx="0" cy="0"/>
        </a:xfrm>
      </p:grpSpPr>
      <p:sp>
        <p:nvSpPr>
          <p:cNvPr id="23" name="Google Shape;23;p28"/>
          <p:cNvSpPr txBox="1">
            <a:spLocks noGrp="1"/>
          </p:cNvSpPr>
          <p:nvPr>
            <p:ph type="ctrTitle"/>
          </p:nvPr>
        </p:nvSpPr>
        <p:spPr>
          <a:xfrm>
            <a:off x="334964" y="1844353"/>
            <a:ext cx="11522074" cy="1938992"/>
          </a:xfrm>
          <a:prstGeom prst="rect">
            <a:avLst/>
          </a:prstGeom>
          <a:noFill/>
          <a:ln>
            <a:noFill/>
          </a:ln>
        </p:spPr>
        <p:txBody>
          <a:bodyPr spcFirstLastPara="1" wrap="square" lIns="91425" tIns="72000" rIns="91425" bIns="0" anchor="b" anchorCtr="0">
            <a:normAutofit/>
          </a:bodyPr>
          <a:lstStyle>
            <a:lvl1pPr lvl="0" algn="ctr">
              <a:lnSpc>
                <a:spcPct val="100000"/>
              </a:lnSpc>
              <a:spcBef>
                <a:spcPts val="0"/>
              </a:spcBef>
              <a:spcAft>
                <a:spcPts val="0"/>
              </a:spcAft>
              <a:buClr>
                <a:schemeClr val="dk2"/>
              </a:buClr>
              <a:buSzPts val="5400"/>
              <a:buFont typeface="Meiryo"/>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8"/>
          <p:cNvSpPr txBox="1">
            <a:spLocks noGrp="1"/>
          </p:cNvSpPr>
          <p:nvPr>
            <p:ph type="subTitle" idx="1"/>
          </p:nvPr>
        </p:nvSpPr>
        <p:spPr>
          <a:xfrm>
            <a:off x="334964" y="3783345"/>
            <a:ext cx="11522074" cy="1221681"/>
          </a:xfrm>
          <a:prstGeom prst="rect">
            <a:avLst/>
          </a:prstGeom>
          <a:noFill/>
          <a:ln>
            <a:noFill/>
          </a:ln>
        </p:spPr>
        <p:txBody>
          <a:bodyPr spcFirstLastPara="1" wrap="square" lIns="91425" tIns="45700" rIns="91425" bIns="45700" anchor="t" anchorCtr="0">
            <a:noAutofit/>
          </a:bodyPr>
          <a:lstStyle>
            <a:lvl1pPr lvl="0" algn="ctr">
              <a:lnSpc>
                <a:spcPct val="150000"/>
              </a:lnSpc>
              <a:spcBef>
                <a:spcPts val="0"/>
              </a:spcBef>
              <a:spcAft>
                <a:spcPts val="0"/>
              </a:spcAft>
              <a:buClr>
                <a:schemeClr val="dk1"/>
              </a:buClr>
              <a:buSzPts val="5400"/>
              <a:buNone/>
              <a:defRPr sz="5400" b="1">
                <a:latin typeface="Meiryo"/>
                <a:ea typeface="Meiryo"/>
                <a:cs typeface="Meiryo"/>
                <a:sym typeface="Meiryo"/>
              </a:defRPr>
            </a:lvl1pPr>
            <a:lvl2pPr lvl="1" algn="ctr">
              <a:lnSpc>
                <a:spcPct val="150000"/>
              </a:lnSpc>
              <a:spcBef>
                <a:spcPts val="0"/>
              </a:spcBef>
              <a:spcAft>
                <a:spcPts val="0"/>
              </a:spcAft>
              <a:buClr>
                <a:schemeClr val="dk1"/>
              </a:buClr>
              <a:buSzPts val="2000"/>
              <a:buNone/>
              <a:defRPr sz="2000"/>
            </a:lvl2pPr>
            <a:lvl3pPr lvl="2" algn="ctr">
              <a:lnSpc>
                <a:spcPct val="150000"/>
              </a:lnSpc>
              <a:spcBef>
                <a:spcPts val="0"/>
              </a:spcBef>
              <a:spcAft>
                <a:spcPts val="0"/>
              </a:spcAft>
              <a:buClr>
                <a:schemeClr val="dk1"/>
              </a:buClr>
              <a:buSzPts val="1800"/>
              <a:buNone/>
              <a:defRPr sz="1800"/>
            </a:lvl3pPr>
            <a:lvl4pPr lvl="3" algn="ctr">
              <a:lnSpc>
                <a:spcPct val="150000"/>
              </a:lnSpc>
              <a:spcBef>
                <a:spcPts val="0"/>
              </a:spcBef>
              <a:spcAft>
                <a:spcPts val="0"/>
              </a:spcAft>
              <a:buClr>
                <a:schemeClr val="dk1"/>
              </a:buClr>
              <a:buSzPts val="1600"/>
              <a:buNone/>
              <a:defRPr sz="1600"/>
            </a:lvl4pPr>
            <a:lvl5pPr lvl="4" algn="ctr">
              <a:lnSpc>
                <a:spcPct val="150000"/>
              </a:lnSpc>
              <a:spcBef>
                <a:spcPts val="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25" name="Google Shape;25;p28"/>
          <p:cNvGrpSpPr/>
          <p:nvPr/>
        </p:nvGrpSpPr>
        <p:grpSpPr>
          <a:xfrm>
            <a:off x="169593" y="198277"/>
            <a:ext cx="11852815" cy="6461445"/>
            <a:chOff x="171704" y="207643"/>
            <a:chExt cx="11852815" cy="6461445"/>
          </a:xfrm>
        </p:grpSpPr>
        <p:grpSp>
          <p:nvGrpSpPr>
            <p:cNvPr id="26" name="Google Shape;26;p28"/>
            <p:cNvGrpSpPr/>
            <p:nvPr/>
          </p:nvGrpSpPr>
          <p:grpSpPr>
            <a:xfrm rot="10800000" flipH="1">
              <a:off x="171704" y="6129088"/>
              <a:ext cx="539998" cy="540000"/>
              <a:chOff x="-1749654" y="5207234"/>
              <a:chExt cx="922611" cy="922615"/>
            </a:xfrm>
          </p:grpSpPr>
          <p:sp>
            <p:nvSpPr>
              <p:cNvPr id="27" name="Google Shape;27;p28"/>
              <p:cNvSpPr/>
              <p:nvPr/>
            </p:nvSpPr>
            <p:spPr>
              <a:xfrm rot="10800000" flipH="1">
                <a:off x="-1233652" y="5723240"/>
                <a:ext cx="406609" cy="406609"/>
              </a:xfrm>
              <a:custGeom>
                <a:avLst/>
                <a:gdLst/>
                <a:ahLst/>
                <a:cxnLst/>
                <a:rect l="l" t="t" r="r" b="b"/>
                <a:pathLst>
                  <a:path w="406609" h="406609" extrusionOk="0">
                    <a:moveTo>
                      <a:pt x="406647" y="351214"/>
                    </a:moveTo>
                    <a:lnTo>
                      <a:pt x="406647" y="55466"/>
                    </a:lnTo>
                    <a:cubicBezTo>
                      <a:pt x="406647" y="24825"/>
                      <a:pt x="381857" y="35"/>
                      <a:pt x="351216" y="35"/>
                    </a:cubicBezTo>
                    <a:lnTo>
                      <a:pt x="55499" y="35"/>
                    </a:lnTo>
                    <a:cubicBezTo>
                      <a:pt x="24858" y="35"/>
                      <a:pt x="37" y="24825"/>
                      <a:pt x="37" y="55466"/>
                    </a:cubicBezTo>
                    <a:lnTo>
                      <a:pt x="37" y="351214"/>
                    </a:lnTo>
                    <a:cubicBezTo>
                      <a:pt x="37" y="381855"/>
                      <a:pt x="24858" y="406645"/>
                      <a:pt x="55499" y="406645"/>
                    </a:cubicBezTo>
                    <a:lnTo>
                      <a:pt x="351216" y="406645"/>
                    </a:lnTo>
                    <a:cubicBezTo>
                      <a:pt x="381857" y="406645"/>
                      <a:pt x="406647" y="381855"/>
                      <a:pt x="406647" y="3512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33">
                  <a:solidFill>
                    <a:schemeClr val="dk1"/>
                  </a:solidFill>
                  <a:latin typeface="Meiryo"/>
                  <a:ea typeface="Meiryo"/>
                  <a:cs typeface="Meiryo"/>
                  <a:sym typeface="Meiryo"/>
                </a:endParaRPr>
              </a:p>
            </p:txBody>
          </p:sp>
          <p:sp>
            <p:nvSpPr>
              <p:cNvPr id="28" name="Google Shape;28;p28"/>
              <p:cNvSpPr/>
              <p:nvPr/>
            </p:nvSpPr>
            <p:spPr>
              <a:xfrm rot="10800000" flipH="1">
                <a:off x="-1749654" y="5207234"/>
                <a:ext cx="406609" cy="406609"/>
              </a:xfrm>
              <a:custGeom>
                <a:avLst/>
                <a:gdLst/>
                <a:ahLst/>
                <a:cxnLst/>
                <a:rect l="l" t="t" r="r" b="b"/>
                <a:pathLst>
                  <a:path w="406609" h="406609" extrusionOk="0">
                    <a:moveTo>
                      <a:pt x="406625" y="351192"/>
                    </a:moveTo>
                    <a:lnTo>
                      <a:pt x="406625" y="55444"/>
                    </a:lnTo>
                    <a:cubicBezTo>
                      <a:pt x="406625" y="24803"/>
                      <a:pt x="381835" y="13"/>
                      <a:pt x="351194" y="13"/>
                    </a:cubicBezTo>
                    <a:lnTo>
                      <a:pt x="55478" y="13"/>
                    </a:lnTo>
                    <a:cubicBezTo>
                      <a:pt x="24836" y="13"/>
                      <a:pt x="15" y="24803"/>
                      <a:pt x="15" y="55444"/>
                    </a:cubicBezTo>
                    <a:lnTo>
                      <a:pt x="15" y="351192"/>
                    </a:lnTo>
                    <a:cubicBezTo>
                      <a:pt x="15" y="381456"/>
                      <a:pt x="24836" y="406623"/>
                      <a:pt x="55478" y="406623"/>
                    </a:cubicBezTo>
                    <a:lnTo>
                      <a:pt x="351194" y="406623"/>
                    </a:lnTo>
                    <a:cubicBezTo>
                      <a:pt x="381835" y="406623"/>
                      <a:pt x="406625" y="381456"/>
                      <a:pt x="406625" y="3511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33">
                  <a:solidFill>
                    <a:schemeClr val="dk1"/>
                  </a:solidFill>
                  <a:latin typeface="Meiryo"/>
                  <a:ea typeface="Meiryo"/>
                  <a:cs typeface="Meiryo"/>
                  <a:sym typeface="Meiryo"/>
                </a:endParaRPr>
              </a:p>
            </p:txBody>
          </p:sp>
        </p:grpSp>
        <p:grpSp>
          <p:nvGrpSpPr>
            <p:cNvPr id="29" name="Google Shape;29;p28"/>
            <p:cNvGrpSpPr/>
            <p:nvPr/>
          </p:nvGrpSpPr>
          <p:grpSpPr>
            <a:xfrm rot="10800000">
              <a:off x="11484521" y="6129088"/>
              <a:ext cx="539998" cy="540000"/>
              <a:chOff x="-1749654" y="5207234"/>
              <a:chExt cx="922611" cy="922615"/>
            </a:xfrm>
          </p:grpSpPr>
          <p:sp>
            <p:nvSpPr>
              <p:cNvPr id="30" name="Google Shape;30;p28"/>
              <p:cNvSpPr/>
              <p:nvPr/>
            </p:nvSpPr>
            <p:spPr>
              <a:xfrm rot="10800000" flipH="1">
                <a:off x="-1233652" y="5723240"/>
                <a:ext cx="406609" cy="406609"/>
              </a:xfrm>
              <a:custGeom>
                <a:avLst/>
                <a:gdLst/>
                <a:ahLst/>
                <a:cxnLst/>
                <a:rect l="l" t="t" r="r" b="b"/>
                <a:pathLst>
                  <a:path w="406609" h="406609" extrusionOk="0">
                    <a:moveTo>
                      <a:pt x="406647" y="351214"/>
                    </a:moveTo>
                    <a:lnTo>
                      <a:pt x="406647" y="55466"/>
                    </a:lnTo>
                    <a:cubicBezTo>
                      <a:pt x="406647" y="24825"/>
                      <a:pt x="381857" y="35"/>
                      <a:pt x="351216" y="35"/>
                    </a:cubicBezTo>
                    <a:lnTo>
                      <a:pt x="55499" y="35"/>
                    </a:lnTo>
                    <a:cubicBezTo>
                      <a:pt x="24858" y="35"/>
                      <a:pt x="37" y="24825"/>
                      <a:pt x="37" y="55466"/>
                    </a:cubicBezTo>
                    <a:lnTo>
                      <a:pt x="37" y="351214"/>
                    </a:lnTo>
                    <a:cubicBezTo>
                      <a:pt x="37" y="381855"/>
                      <a:pt x="24858" y="406645"/>
                      <a:pt x="55499" y="406645"/>
                    </a:cubicBezTo>
                    <a:lnTo>
                      <a:pt x="351216" y="406645"/>
                    </a:lnTo>
                    <a:cubicBezTo>
                      <a:pt x="381857" y="406645"/>
                      <a:pt x="406647" y="381855"/>
                      <a:pt x="406647" y="3512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33">
                  <a:solidFill>
                    <a:schemeClr val="dk1"/>
                  </a:solidFill>
                  <a:latin typeface="Meiryo"/>
                  <a:ea typeface="Meiryo"/>
                  <a:cs typeface="Meiryo"/>
                  <a:sym typeface="Meiryo"/>
                </a:endParaRPr>
              </a:p>
            </p:txBody>
          </p:sp>
          <p:sp>
            <p:nvSpPr>
              <p:cNvPr id="31" name="Google Shape;31;p28"/>
              <p:cNvSpPr/>
              <p:nvPr/>
            </p:nvSpPr>
            <p:spPr>
              <a:xfrm rot="10800000" flipH="1">
                <a:off x="-1749654" y="5207234"/>
                <a:ext cx="406609" cy="406609"/>
              </a:xfrm>
              <a:custGeom>
                <a:avLst/>
                <a:gdLst/>
                <a:ahLst/>
                <a:cxnLst/>
                <a:rect l="l" t="t" r="r" b="b"/>
                <a:pathLst>
                  <a:path w="406609" h="406609" extrusionOk="0">
                    <a:moveTo>
                      <a:pt x="406625" y="351192"/>
                    </a:moveTo>
                    <a:lnTo>
                      <a:pt x="406625" y="55444"/>
                    </a:lnTo>
                    <a:cubicBezTo>
                      <a:pt x="406625" y="24803"/>
                      <a:pt x="381835" y="13"/>
                      <a:pt x="351194" y="13"/>
                    </a:cubicBezTo>
                    <a:lnTo>
                      <a:pt x="55478" y="13"/>
                    </a:lnTo>
                    <a:cubicBezTo>
                      <a:pt x="24836" y="13"/>
                      <a:pt x="15" y="24803"/>
                      <a:pt x="15" y="55444"/>
                    </a:cubicBezTo>
                    <a:lnTo>
                      <a:pt x="15" y="351192"/>
                    </a:lnTo>
                    <a:cubicBezTo>
                      <a:pt x="15" y="381456"/>
                      <a:pt x="24836" y="406623"/>
                      <a:pt x="55478" y="406623"/>
                    </a:cubicBezTo>
                    <a:lnTo>
                      <a:pt x="351194" y="406623"/>
                    </a:lnTo>
                    <a:cubicBezTo>
                      <a:pt x="381835" y="406623"/>
                      <a:pt x="406625" y="381456"/>
                      <a:pt x="406625" y="3511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33">
                  <a:solidFill>
                    <a:schemeClr val="dk1"/>
                  </a:solidFill>
                  <a:latin typeface="Meiryo"/>
                  <a:ea typeface="Meiryo"/>
                  <a:cs typeface="Meiryo"/>
                  <a:sym typeface="Meiryo"/>
                </a:endParaRPr>
              </a:p>
            </p:txBody>
          </p:sp>
        </p:grpSp>
        <p:grpSp>
          <p:nvGrpSpPr>
            <p:cNvPr id="32" name="Google Shape;32;p28"/>
            <p:cNvGrpSpPr/>
            <p:nvPr/>
          </p:nvGrpSpPr>
          <p:grpSpPr>
            <a:xfrm>
              <a:off x="171704" y="207643"/>
              <a:ext cx="539998" cy="540000"/>
              <a:chOff x="-1749654" y="5207234"/>
              <a:chExt cx="922611" cy="922615"/>
            </a:xfrm>
          </p:grpSpPr>
          <p:sp>
            <p:nvSpPr>
              <p:cNvPr id="33" name="Google Shape;33;p28"/>
              <p:cNvSpPr/>
              <p:nvPr/>
            </p:nvSpPr>
            <p:spPr>
              <a:xfrm rot="10800000" flipH="1">
                <a:off x="-1233652" y="5723240"/>
                <a:ext cx="406609" cy="406609"/>
              </a:xfrm>
              <a:custGeom>
                <a:avLst/>
                <a:gdLst/>
                <a:ahLst/>
                <a:cxnLst/>
                <a:rect l="l" t="t" r="r" b="b"/>
                <a:pathLst>
                  <a:path w="406609" h="406609" extrusionOk="0">
                    <a:moveTo>
                      <a:pt x="406647" y="351214"/>
                    </a:moveTo>
                    <a:lnTo>
                      <a:pt x="406647" y="55466"/>
                    </a:lnTo>
                    <a:cubicBezTo>
                      <a:pt x="406647" y="24825"/>
                      <a:pt x="381857" y="35"/>
                      <a:pt x="351216" y="35"/>
                    </a:cubicBezTo>
                    <a:lnTo>
                      <a:pt x="55499" y="35"/>
                    </a:lnTo>
                    <a:cubicBezTo>
                      <a:pt x="24858" y="35"/>
                      <a:pt x="37" y="24825"/>
                      <a:pt x="37" y="55466"/>
                    </a:cubicBezTo>
                    <a:lnTo>
                      <a:pt x="37" y="351214"/>
                    </a:lnTo>
                    <a:cubicBezTo>
                      <a:pt x="37" y="381855"/>
                      <a:pt x="24858" y="406645"/>
                      <a:pt x="55499" y="406645"/>
                    </a:cubicBezTo>
                    <a:lnTo>
                      <a:pt x="351216" y="406645"/>
                    </a:lnTo>
                    <a:cubicBezTo>
                      <a:pt x="381857" y="406645"/>
                      <a:pt x="406647" y="381855"/>
                      <a:pt x="406647" y="3512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33">
                  <a:solidFill>
                    <a:schemeClr val="dk1"/>
                  </a:solidFill>
                  <a:latin typeface="Meiryo"/>
                  <a:ea typeface="Meiryo"/>
                  <a:cs typeface="Meiryo"/>
                  <a:sym typeface="Meiryo"/>
                </a:endParaRPr>
              </a:p>
            </p:txBody>
          </p:sp>
          <p:sp>
            <p:nvSpPr>
              <p:cNvPr id="34" name="Google Shape;34;p28"/>
              <p:cNvSpPr/>
              <p:nvPr/>
            </p:nvSpPr>
            <p:spPr>
              <a:xfrm rot="10800000" flipH="1">
                <a:off x="-1749654" y="5207234"/>
                <a:ext cx="406609" cy="406609"/>
              </a:xfrm>
              <a:custGeom>
                <a:avLst/>
                <a:gdLst/>
                <a:ahLst/>
                <a:cxnLst/>
                <a:rect l="l" t="t" r="r" b="b"/>
                <a:pathLst>
                  <a:path w="406609" h="406609" extrusionOk="0">
                    <a:moveTo>
                      <a:pt x="406625" y="351192"/>
                    </a:moveTo>
                    <a:lnTo>
                      <a:pt x="406625" y="55444"/>
                    </a:lnTo>
                    <a:cubicBezTo>
                      <a:pt x="406625" y="24803"/>
                      <a:pt x="381835" y="13"/>
                      <a:pt x="351194" y="13"/>
                    </a:cubicBezTo>
                    <a:lnTo>
                      <a:pt x="55478" y="13"/>
                    </a:lnTo>
                    <a:cubicBezTo>
                      <a:pt x="24836" y="13"/>
                      <a:pt x="15" y="24803"/>
                      <a:pt x="15" y="55444"/>
                    </a:cubicBezTo>
                    <a:lnTo>
                      <a:pt x="15" y="351192"/>
                    </a:lnTo>
                    <a:cubicBezTo>
                      <a:pt x="15" y="381456"/>
                      <a:pt x="24836" y="406623"/>
                      <a:pt x="55478" y="406623"/>
                    </a:cubicBezTo>
                    <a:lnTo>
                      <a:pt x="351194" y="406623"/>
                    </a:lnTo>
                    <a:cubicBezTo>
                      <a:pt x="381835" y="406623"/>
                      <a:pt x="406625" y="381456"/>
                      <a:pt x="406625" y="3511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33">
                  <a:solidFill>
                    <a:schemeClr val="dk1"/>
                  </a:solidFill>
                  <a:latin typeface="Meiryo"/>
                  <a:ea typeface="Meiryo"/>
                  <a:cs typeface="Meiryo"/>
                  <a:sym typeface="Meiryo"/>
                </a:endParaRPr>
              </a:p>
            </p:txBody>
          </p:sp>
        </p:grpSp>
        <p:grpSp>
          <p:nvGrpSpPr>
            <p:cNvPr id="35" name="Google Shape;35;p28"/>
            <p:cNvGrpSpPr/>
            <p:nvPr/>
          </p:nvGrpSpPr>
          <p:grpSpPr>
            <a:xfrm flipH="1">
              <a:off x="11484521" y="207643"/>
              <a:ext cx="539998" cy="540000"/>
              <a:chOff x="-1749654" y="5207234"/>
              <a:chExt cx="922611" cy="922615"/>
            </a:xfrm>
          </p:grpSpPr>
          <p:sp>
            <p:nvSpPr>
              <p:cNvPr id="36" name="Google Shape;36;p28"/>
              <p:cNvSpPr/>
              <p:nvPr/>
            </p:nvSpPr>
            <p:spPr>
              <a:xfrm rot="10800000" flipH="1">
                <a:off x="-1233652" y="5723240"/>
                <a:ext cx="406609" cy="406609"/>
              </a:xfrm>
              <a:custGeom>
                <a:avLst/>
                <a:gdLst/>
                <a:ahLst/>
                <a:cxnLst/>
                <a:rect l="l" t="t" r="r" b="b"/>
                <a:pathLst>
                  <a:path w="406609" h="406609" extrusionOk="0">
                    <a:moveTo>
                      <a:pt x="406647" y="351214"/>
                    </a:moveTo>
                    <a:lnTo>
                      <a:pt x="406647" y="55466"/>
                    </a:lnTo>
                    <a:cubicBezTo>
                      <a:pt x="406647" y="24825"/>
                      <a:pt x="381857" y="35"/>
                      <a:pt x="351216" y="35"/>
                    </a:cubicBezTo>
                    <a:lnTo>
                      <a:pt x="55499" y="35"/>
                    </a:lnTo>
                    <a:cubicBezTo>
                      <a:pt x="24858" y="35"/>
                      <a:pt x="37" y="24825"/>
                      <a:pt x="37" y="55466"/>
                    </a:cubicBezTo>
                    <a:lnTo>
                      <a:pt x="37" y="351214"/>
                    </a:lnTo>
                    <a:cubicBezTo>
                      <a:pt x="37" y="381855"/>
                      <a:pt x="24858" y="406645"/>
                      <a:pt x="55499" y="406645"/>
                    </a:cubicBezTo>
                    <a:lnTo>
                      <a:pt x="351216" y="406645"/>
                    </a:lnTo>
                    <a:cubicBezTo>
                      <a:pt x="381857" y="406645"/>
                      <a:pt x="406647" y="381855"/>
                      <a:pt x="406647" y="3512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33">
                  <a:solidFill>
                    <a:schemeClr val="dk1"/>
                  </a:solidFill>
                  <a:latin typeface="Meiryo"/>
                  <a:ea typeface="Meiryo"/>
                  <a:cs typeface="Meiryo"/>
                  <a:sym typeface="Meiryo"/>
                </a:endParaRPr>
              </a:p>
            </p:txBody>
          </p:sp>
          <p:sp>
            <p:nvSpPr>
              <p:cNvPr id="37" name="Google Shape;37;p28"/>
              <p:cNvSpPr/>
              <p:nvPr/>
            </p:nvSpPr>
            <p:spPr>
              <a:xfrm rot="10800000" flipH="1">
                <a:off x="-1749654" y="5207234"/>
                <a:ext cx="406609" cy="406609"/>
              </a:xfrm>
              <a:custGeom>
                <a:avLst/>
                <a:gdLst/>
                <a:ahLst/>
                <a:cxnLst/>
                <a:rect l="l" t="t" r="r" b="b"/>
                <a:pathLst>
                  <a:path w="406609" h="406609" extrusionOk="0">
                    <a:moveTo>
                      <a:pt x="406625" y="351192"/>
                    </a:moveTo>
                    <a:lnTo>
                      <a:pt x="406625" y="55444"/>
                    </a:lnTo>
                    <a:cubicBezTo>
                      <a:pt x="406625" y="24803"/>
                      <a:pt x="381835" y="13"/>
                      <a:pt x="351194" y="13"/>
                    </a:cubicBezTo>
                    <a:lnTo>
                      <a:pt x="55478" y="13"/>
                    </a:lnTo>
                    <a:cubicBezTo>
                      <a:pt x="24836" y="13"/>
                      <a:pt x="15" y="24803"/>
                      <a:pt x="15" y="55444"/>
                    </a:cubicBezTo>
                    <a:lnTo>
                      <a:pt x="15" y="351192"/>
                    </a:lnTo>
                    <a:cubicBezTo>
                      <a:pt x="15" y="381456"/>
                      <a:pt x="24836" y="406623"/>
                      <a:pt x="55478" y="406623"/>
                    </a:cubicBezTo>
                    <a:lnTo>
                      <a:pt x="351194" y="406623"/>
                    </a:lnTo>
                    <a:cubicBezTo>
                      <a:pt x="381835" y="406623"/>
                      <a:pt x="406625" y="381456"/>
                      <a:pt x="406625" y="3511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33">
                  <a:solidFill>
                    <a:schemeClr val="dk1"/>
                  </a:solidFill>
                  <a:latin typeface="Meiryo"/>
                  <a:ea typeface="Meiryo"/>
                  <a:cs typeface="Meiryo"/>
                  <a:sym typeface="Meiryo"/>
                </a:endParaRPr>
              </a:p>
            </p:txBody>
          </p:sp>
        </p:grpSp>
        <p:pic>
          <p:nvPicPr>
            <p:cNvPr id="38" name="Google Shape;38;p28"/>
            <p:cNvPicPr preferRelativeResize="0"/>
            <p:nvPr/>
          </p:nvPicPr>
          <p:blipFill rotWithShape="1">
            <a:blip r:embed="rId2">
              <a:alphaModFix/>
            </a:blip>
            <a:srcRect/>
            <a:stretch/>
          </p:blipFill>
          <p:spPr>
            <a:xfrm>
              <a:off x="5277529" y="5910501"/>
              <a:ext cx="1641164" cy="757460"/>
            </a:xfrm>
            <a:prstGeom prst="rect">
              <a:avLst/>
            </a:prstGeom>
            <a:noFill/>
            <a:ln>
              <a:noFill/>
            </a:ln>
          </p:spPr>
        </p:pic>
      </p:gr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コンテンツ">
  <p:cSld name="タイトル付きのコンテンツ">
    <p:spTree>
      <p:nvGrpSpPr>
        <p:cNvPr id="1" name="Shape 94"/>
        <p:cNvGrpSpPr/>
        <p:nvPr/>
      </p:nvGrpSpPr>
      <p:grpSpPr>
        <a:xfrm>
          <a:off x="0" y="0"/>
          <a:ext cx="0" cy="0"/>
          <a:chOff x="0" y="0"/>
          <a:chExt cx="0" cy="0"/>
        </a:xfrm>
      </p:grpSpPr>
      <p:sp>
        <p:nvSpPr>
          <p:cNvPr id="95" name="Google Shape;95;p37"/>
          <p:cNvSpPr txBox="1">
            <a:spLocks noGrp="1"/>
          </p:cNvSpPr>
          <p:nvPr>
            <p:ph type="body" idx="1"/>
          </p:nvPr>
        </p:nvSpPr>
        <p:spPr>
          <a:xfrm>
            <a:off x="4836675" y="1268413"/>
            <a:ext cx="6840000" cy="5040312"/>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Char char="•"/>
              <a:defRPr/>
            </a:lvl1pPr>
            <a:lvl2pPr marL="914400" lvl="1" indent="-355600" algn="l">
              <a:lnSpc>
                <a:spcPct val="150000"/>
              </a:lnSpc>
              <a:spcBef>
                <a:spcPts val="0"/>
              </a:spcBef>
              <a:spcAft>
                <a:spcPts val="0"/>
              </a:spcAft>
              <a:buClr>
                <a:schemeClr val="dk1"/>
              </a:buClr>
              <a:buSzPts val="2000"/>
              <a:buChar char="•"/>
              <a:defRPr/>
            </a:lvl2pPr>
            <a:lvl3pPr marL="1371600" lvl="2" indent="-342900" algn="l">
              <a:lnSpc>
                <a:spcPct val="150000"/>
              </a:lnSpc>
              <a:spcBef>
                <a:spcPts val="0"/>
              </a:spcBef>
              <a:spcAft>
                <a:spcPts val="0"/>
              </a:spcAft>
              <a:buClr>
                <a:schemeClr val="dk1"/>
              </a:buClr>
              <a:buSzPts val="1800"/>
              <a:buChar char="•"/>
              <a:defRPr/>
            </a:lvl3pPr>
            <a:lvl4pPr marL="1828800" lvl="3" indent="-330200" algn="l">
              <a:lnSpc>
                <a:spcPct val="150000"/>
              </a:lnSpc>
              <a:spcBef>
                <a:spcPts val="0"/>
              </a:spcBef>
              <a:spcAft>
                <a:spcPts val="0"/>
              </a:spcAft>
              <a:buClr>
                <a:schemeClr val="dk1"/>
              </a:buClr>
              <a:buSzPts val="1600"/>
              <a:buChar char="•"/>
              <a:defRPr/>
            </a:lvl4pPr>
            <a:lvl5pPr marL="2286000" lvl="4" indent="-330200" algn="l">
              <a:lnSpc>
                <a:spcPct val="150000"/>
              </a:lnSpc>
              <a:spcBef>
                <a:spcPts val="0"/>
              </a:spcBef>
              <a:spcAft>
                <a:spcPts val="0"/>
              </a:spcAft>
              <a:buClr>
                <a:schemeClr val="dk1"/>
              </a:buClr>
              <a:buSzPts val="1600"/>
              <a:buChar cha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6" name="Google Shape;96;p37"/>
          <p:cNvSpPr txBox="1">
            <a:spLocks noGrp="1"/>
          </p:cNvSpPr>
          <p:nvPr>
            <p:ph type="body" idx="2"/>
          </p:nvPr>
        </p:nvSpPr>
        <p:spPr>
          <a:xfrm>
            <a:off x="515938" y="1268413"/>
            <a:ext cx="3960000" cy="504238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2400"/>
              <a:buNone/>
              <a:defRPr/>
            </a:lvl1pPr>
            <a:lvl2pPr marL="914400" lvl="1" indent="-228600" algn="l">
              <a:lnSpc>
                <a:spcPct val="150000"/>
              </a:lnSpc>
              <a:spcBef>
                <a:spcPts val="0"/>
              </a:spcBef>
              <a:spcAft>
                <a:spcPts val="0"/>
              </a:spcAft>
              <a:buClr>
                <a:schemeClr val="dk1"/>
              </a:buClr>
              <a:buSzPts val="1400"/>
              <a:buNone/>
              <a:defRPr sz="1400"/>
            </a:lvl2pPr>
            <a:lvl3pPr marL="1371600" lvl="2" indent="-228600" algn="l">
              <a:lnSpc>
                <a:spcPct val="150000"/>
              </a:lnSpc>
              <a:spcBef>
                <a:spcPts val="0"/>
              </a:spcBef>
              <a:spcAft>
                <a:spcPts val="0"/>
              </a:spcAft>
              <a:buClr>
                <a:schemeClr val="dk1"/>
              </a:buClr>
              <a:buSzPts val="1200"/>
              <a:buNone/>
              <a:defRPr sz="1200"/>
            </a:lvl3pPr>
            <a:lvl4pPr marL="1828800" lvl="3" indent="-228600" algn="l">
              <a:lnSpc>
                <a:spcPct val="150000"/>
              </a:lnSpc>
              <a:spcBef>
                <a:spcPts val="0"/>
              </a:spcBef>
              <a:spcAft>
                <a:spcPts val="0"/>
              </a:spcAft>
              <a:buClr>
                <a:schemeClr val="dk1"/>
              </a:buClr>
              <a:buSzPts val="1000"/>
              <a:buNone/>
              <a:defRPr sz="1000"/>
            </a:lvl4pPr>
            <a:lvl5pPr marL="2286000" lvl="4" indent="-228600" algn="l">
              <a:lnSpc>
                <a:spcPct val="150000"/>
              </a:lnSpc>
              <a:spcBef>
                <a:spcPts val="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37"/>
          <p:cNvSpPr txBox="1">
            <a:spLocks noGrp="1"/>
          </p:cNvSpPr>
          <p:nvPr>
            <p:ph type="dt" idx="10"/>
          </p:nvPr>
        </p:nvSpPr>
        <p:spPr>
          <a:xfrm>
            <a:off x="8893072" y="6607532"/>
            <a:ext cx="528991" cy="123111"/>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7"/>
          <p:cNvSpPr txBox="1">
            <a:spLocks noGrp="1"/>
          </p:cNvSpPr>
          <p:nvPr>
            <p:ph type="ftr" idx="11"/>
          </p:nvPr>
        </p:nvSpPr>
        <p:spPr>
          <a:xfrm>
            <a:off x="9569484" y="6607532"/>
            <a:ext cx="2079095" cy="123111"/>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7"/>
          <p:cNvSpPr txBox="1">
            <a:spLocks noGrp="1"/>
          </p:cNvSpPr>
          <p:nvPr>
            <p:ph type="sldNum" idx="12"/>
          </p:nvPr>
        </p:nvSpPr>
        <p:spPr>
          <a:xfrm>
            <a:off x="11906798" y="6546705"/>
            <a:ext cx="214802" cy="226591"/>
          </a:xfrm>
          <a:prstGeom prst="rect">
            <a:avLst/>
          </a:prstGeom>
          <a:noFill/>
          <a:ln>
            <a:noFill/>
          </a:ln>
        </p:spPr>
        <p:txBody>
          <a:bodyPr spcFirstLastPara="1" wrap="square" lIns="0" tIns="7200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ja-JP"/>
              <a:t>‹#›</a:t>
            </a:fld>
            <a:endParaRPr/>
          </a:p>
        </p:txBody>
      </p:sp>
      <p:sp>
        <p:nvSpPr>
          <p:cNvPr id="100" name="Google Shape;100;p37"/>
          <p:cNvSpPr txBox="1">
            <a:spLocks noGrp="1"/>
          </p:cNvSpPr>
          <p:nvPr>
            <p:ph type="title"/>
          </p:nvPr>
        </p:nvSpPr>
        <p:spPr>
          <a:xfrm>
            <a:off x="337344" y="190944"/>
            <a:ext cx="10105037" cy="565146"/>
          </a:xfrm>
          <a:prstGeom prst="rect">
            <a:avLst/>
          </a:prstGeom>
          <a:noFill/>
          <a:ln>
            <a:noFill/>
          </a:ln>
        </p:spPr>
        <p:txBody>
          <a:bodyPr spcFirstLastPara="1" wrap="square" lIns="91425" tIns="72000" rIns="91425" bIns="0" anchor="t" anchorCtr="0">
            <a:sp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付きの図">
  <p:cSld name="タイトル付きの図">
    <p:spTree>
      <p:nvGrpSpPr>
        <p:cNvPr id="1" name="Shape 101"/>
        <p:cNvGrpSpPr/>
        <p:nvPr/>
      </p:nvGrpSpPr>
      <p:grpSpPr>
        <a:xfrm>
          <a:off x="0" y="0"/>
          <a:ext cx="0" cy="0"/>
          <a:chOff x="0" y="0"/>
          <a:chExt cx="0" cy="0"/>
        </a:xfrm>
      </p:grpSpPr>
      <p:sp>
        <p:nvSpPr>
          <p:cNvPr id="102" name="Google Shape;102;p38"/>
          <p:cNvSpPr>
            <a:spLocks noGrp="1"/>
          </p:cNvSpPr>
          <p:nvPr>
            <p:ph type="pic" idx="2"/>
          </p:nvPr>
        </p:nvSpPr>
        <p:spPr>
          <a:xfrm>
            <a:off x="6096000" y="1268413"/>
            <a:ext cx="5580063" cy="5040312"/>
          </a:xfrm>
          <a:prstGeom prst="rect">
            <a:avLst/>
          </a:prstGeom>
          <a:noFill/>
          <a:ln>
            <a:noFill/>
          </a:ln>
        </p:spPr>
      </p:sp>
      <p:sp>
        <p:nvSpPr>
          <p:cNvPr id="103" name="Google Shape;103;p38"/>
          <p:cNvSpPr txBox="1">
            <a:spLocks noGrp="1"/>
          </p:cNvSpPr>
          <p:nvPr>
            <p:ph type="dt" idx="10"/>
          </p:nvPr>
        </p:nvSpPr>
        <p:spPr>
          <a:xfrm>
            <a:off x="8893072" y="6607532"/>
            <a:ext cx="528991" cy="123111"/>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8"/>
          <p:cNvSpPr txBox="1">
            <a:spLocks noGrp="1"/>
          </p:cNvSpPr>
          <p:nvPr>
            <p:ph type="body" idx="1"/>
          </p:nvPr>
        </p:nvSpPr>
        <p:spPr>
          <a:xfrm>
            <a:off x="515938" y="1268413"/>
            <a:ext cx="5220000" cy="504031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2400"/>
              <a:buNone/>
              <a:defRPr/>
            </a:lvl1pPr>
            <a:lvl2pPr marL="914400" lvl="1" indent="-228600" algn="l">
              <a:lnSpc>
                <a:spcPct val="150000"/>
              </a:lnSpc>
              <a:spcBef>
                <a:spcPts val="0"/>
              </a:spcBef>
              <a:spcAft>
                <a:spcPts val="0"/>
              </a:spcAft>
              <a:buClr>
                <a:schemeClr val="dk1"/>
              </a:buClr>
              <a:buSzPts val="1400"/>
              <a:buNone/>
              <a:defRPr sz="1400"/>
            </a:lvl2pPr>
            <a:lvl3pPr marL="1371600" lvl="2" indent="-228600" algn="l">
              <a:lnSpc>
                <a:spcPct val="150000"/>
              </a:lnSpc>
              <a:spcBef>
                <a:spcPts val="0"/>
              </a:spcBef>
              <a:spcAft>
                <a:spcPts val="0"/>
              </a:spcAft>
              <a:buClr>
                <a:schemeClr val="dk1"/>
              </a:buClr>
              <a:buSzPts val="1200"/>
              <a:buNone/>
              <a:defRPr sz="1200"/>
            </a:lvl3pPr>
            <a:lvl4pPr marL="1828800" lvl="3" indent="-228600" algn="l">
              <a:lnSpc>
                <a:spcPct val="150000"/>
              </a:lnSpc>
              <a:spcBef>
                <a:spcPts val="0"/>
              </a:spcBef>
              <a:spcAft>
                <a:spcPts val="0"/>
              </a:spcAft>
              <a:buClr>
                <a:schemeClr val="dk1"/>
              </a:buClr>
              <a:buSzPts val="1000"/>
              <a:buNone/>
              <a:defRPr sz="1000"/>
            </a:lvl4pPr>
            <a:lvl5pPr marL="2286000" lvl="4" indent="-228600" algn="l">
              <a:lnSpc>
                <a:spcPct val="150000"/>
              </a:lnSpc>
              <a:spcBef>
                <a:spcPts val="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38"/>
          <p:cNvSpPr txBox="1">
            <a:spLocks noGrp="1"/>
          </p:cNvSpPr>
          <p:nvPr>
            <p:ph type="ftr" idx="11"/>
          </p:nvPr>
        </p:nvSpPr>
        <p:spPr>
          <a:xfrm>
            <a:off x="9569484" y="6607532"/>
            <a:ext cx="2079095" cy="123111"/>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8"/>
          <p:cNvSpPr txBox="1">
            <a:spLocks noGrp="1"/>
          </p:cNvSpPr>
          <p:nvPr>
            <p:ph type="sldNum" idx="12"/>
          </p:nvPr>
        </p:nvSpPr>
        <p:spPr>
          <a:xfrm>
            <a:off x="11906798" y="6546705"/>
            <a:ext cx="214802" cy="226591"/>
          </a:xfrm>
          <a:prstGeom prst="rect">
            <a:avLst/>
          </a:prstGeom>
          <a:noFill/>
          <a:ln>
            <a:noFill/>
          </a:ln>
        </p:spPr>
        <p:txBody>
          <a:bodyPr spcFirstLastPara="1" wrap="square" lIns="0" tIns="7200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ja-JP"/>
              <a:t>‹#›</a:t>
            </a:fld>
            <a:endParaRPr/>
          </a:p>
        </p:txBody>
      </p:sp>
      <p:sp>
        <p:nvSpPr>
          <p:cNvPr id="107" name="Google Shape;107;p38"/>
          <p:cNvSpPr txBox="1">
            <a:spLocks noGrp="1"/>
          </p:cNvSpPr>
          <p:nvPr>
            <p:ph type="title"/>
          </p:nvPr>
        </p:nvSpPr>
        <p:spPr>
          <a:xfrm>
            <a:off x="337344" y="190944"/>
            <a:ext cx="10105037" cy="565146"/>
          </a:xfrm>
          <a:prstGeom prst="rect">
            <a:avLst/>
          </a:prstGeom>
          <a:noFill/>
          <a:ln>
            <a:noFill/>
          </a:ln>
        </p:spPr>
        <p:txBody>
          <a:bodyPr spcFirstLastPara="1" wrap="square" lIns="91425" tIns="72000" rIns="91425" bIns="0" anchor="t" anchorCtr="0">
            <a:sp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108"/>
        <p:cNvGrpSpPr/>
        <p:nvPr/>
      </p:nvGrpSpPr>
      <p:grpSpPr>
        <a:xfrm>
          <a:off x="0" y="0"/>
          <a:ext cx="0" cy="0"/>
          <a:chOff x="0" y="0"/>
          <a:chExt cx="0" cy="0"/>
        </a:xfrm>
      </p:grpSpPr>
      <p:sp>
        <p:nvSpPr>
          <p:cNvPr id="109" name="Google Shape;109;p39"/>
          <p:cNvSpPr txBox="1">
            <a:spLocks noGrp="1"/>
          </p:cNvSpPr>
          <p:nvPr>
            <p:ph type="title"/>
          </p:nvPr>
        </p:nvSpPr>
        <p:spPr>
          <a:xfrm>
            <a:off x="337344" y="190944"/>
            <a:ext cx="10105037" cy="565146"/>
          </a:xfrm>
          <a:prstGeom prst="rect">
            <a:avLst/>
          </a:prstGeom>
          <a:noFill/>
          <a:ln>
            <a:noFill/>
          </a:ln>
        </p:spPr>
        <p:txBody>
          <a:bodyPr spcFirstLastPara="1" wrap="square" lIns="91425" tIns="72000" rIns="91425" bIns="0" anchor="t" anchorCtr="0">
            <a:sp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9"/>
          <p:cNvSpPr txBox="1">
            <a:spLocks noGrp="1"/>
          </p:cNvSpPr>
          <p:nvPr>
            <p:ph type="body" idx="1"/>
          </p:nvPr>
        </p:nvSpPr>
        <p:spPr>
          <a:xfrm rot="5400000">
            <a:off x="3574629" y="-1790278"/>
            <a:ext cx="5042743" cy="11160125"/>
          </a:xfrm>
          <a:prstGeom prst="rect">
            <a:avLst/>
          </a:prstGeom>
          <a:noFill/>
          <a:ln>
            <a:noFill/>
          </a:ln>
        </p:spPr>
        <p:txBody>
          <a:bodyPr spcFirstLastPara="1" wrap="square" lIns="91425" tIns="45700" rIns="91425" bIns="45700" anchor="t" anchorCtr="0">
            <a:normAutofit/>
          </a:bodyPr>
          <a:lstStyle>
            <a:lvl1pPr marL="457200" lvl="0" indent="-342900" algn="l">
              <a:lnSpc>
                <a:spcPct val="150000"/>
              </a:lnSpc>
              <a:spcBef>
                <a:spcPts val="0"/>
              </a:spcBef>
              <a:spcAft>
                <a:spcPts val="0"/>
              </a:spcAft>
              <a:buClr>
                <a:schemeClr val="dk1"/>
              </a:buClr>
              <a:buSzPts val="1800"/>
              <a:buChar char="•"/>
              <a:defRPr/>
            </a:lvl1pPr>
            <a:lvl2pPr marL="914400" lvl="1" indent="-342900" algn="l">
              <a:lnSpc>
                <a:spcPct val="150000"/>
              </a:lnSpc>
              <a:spcBef>
                <a:spcPts val="0"/>
              </a:spcBef>
              <a:spcAft>
                <a:spcPts val="0"/>
              </a:spcAft>
              <a:buClr>
                <a:schemeClr val="dk1"/>
              </a:buClr>
              <a:buSzPts val="1800"/>
              <a:buChar char="•"/>
              <a:defRPr/>
            </a:lvl2pPr>
            <a:lvl3pPr marL="1371600" lvl="2" indent="-342900" algn="l">
              <a:lnSpc>
                <a:spcPct val="150000"/>
              </a:lnSpc>
              <a:spcBef>
                <a:spcPts val="0"/>
              </a:spcBef>
              <a:spcAft>
                <a:spcPts val="0"/>
              </a:spcAft>
              <a:buClr>
                <a:schemeClr val="dk1"/>
              </a:buClr>
              <a:buSzPts val="1800"/>
              <a:buChar char="•"/>
              <a:defRPr/>
            </a:lvl3pPr>
            <a:lvl4pPr marL="1828800" lvl="3" indent="-342900" algn="l">
              <a:lnSpc>
                <a:spcPct val="150000"/>
              </a:lnSpc>
              <a:spcBef>
                <a:spcPts val="0"/>
              </a:spcBef>
              <a:spcAft>
                <a:spcPts val="0"/>
              </a:spcAft>
              <a:buClr>
                <a:schemeClr val="dk1"/>
              </a:buClr>
              <a:buSzPts val="1800"/>
              <a:buChar char="•"/>
              <a:defRPr/>
            </a:lvl4pPr>
            <a:lvl5pPr marL="2286000" lvl="4" indent="-342900" algn="l">
              <a:lnSpc>
                <a:spcPct val="15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9"/>
          <p:cNvSpPr txBox="1">
            <a:spLocks noGrp="1"/>
          </p:cNvSpPr>
          <p:nvPr>
            <p:ph type="dt" idx="10"/>
          </p:nvPr>
        </p:nvSpPr>
        <p:spPr>
          <a:xfrm>
            <a:off x="8893072" y="6607532"/>
            <a:ext cx="528991" cy="123111"/>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9"/>
          <p:cNvSpPr txBox="1">
            <a:spLocks noGrp="1"/>
          </p:cNvSpPr>
          <p:nvPr>
            <p:ph type="ftr" idx="11"/>
          </p:nvPr>
        </p:nvSpPr>
        <p:spPr>
          <a:xfrm>
            <a:off x="9569484" y="6607532"/>
            <a:ext cx="2079095" cy="123111"/>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9"/>
          <p:cNvSpPr txBox="1">
            <a:spLocks noGrp="1"/>
          </p:cNvSpPr>
          <p:nvPr>
            <p:ph type="sldNum" idx="12"/>
          </p:nvPr>
        </p:nvSpPr>
        <p:spPr>
          <a:xfrm>
            <a:off x="11906798" y="6546705"/>
            <a:ext cx="214802" cy="226591"/>
          </a:xfrm>
          <a:prstGeom prst="rect">
            <a:avLst/>
          </a:prstGeom>
          <a:noFill/>
          <a:ln>
            <a:noFill/>
          </a:ln>
        </p:spPr>
        <p:txBody>
          <a:bodyPr spcFirstLastPara="1" wrap="square" lIns="0" tIns="7200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縦書きタイトルと&#10;縦書きテキスト" type="vertTitleAndTx">
  <p:cSld name="VERTICAL_TITLE_AND_VERTICAL_TEXT">
    <p:spTree>
      <p:nvGrpSpPr>
        <p:cNvPr id="1" name="Shape 114"/>
        <p:cNvGrpSpPr/>
        <p:nvPr/>
      </p:nvGrpSpPr>
      <p:grpSpPr>
        <a:xfrm>
          <a:off x="0" y="0"/>
          <a:ext cx="0" cy="0"/>
          <a:chOff x="0" y="0"/>
          <a:chExt cx="0" cy="0"/>
        </a:xfrm>
      </p:grpSpPr>
      <p:sp>
        <p:nvSpPr>
          <p:cNvPr id="115" name="Google Shape;115;p40"/>
          <p:cNvSpPr txBox="1">
            <a:spLocks noGrp="1"/>
          </p:cNvSpPr>
          <p:nvPr>
            <p:ph type="body" idx="1"/>
          </p:nvPr>
        </p:nvSpPr>
        <p:spPr>
          <a:xfrm rot="5400000">
            <a:off x="2855637" y="-1607862"/>
            <a:ext cx="5760000" cy="10080626"/>
          </a:xfrm>
          <a:prstGeom prst="rect">
            <a:avLst/>
          </a:prstGeom>
          <a:noFill/>
          <a:ln>
            <a:noFill/>
          </a:ln>
        </p:spPr>
        <p:txBody>
          <a:bodyPr spcFirstLastPara="1" wrap="square" lIns="91425" tIns="45700" rIns="91425" bIns="45700" anchor="t" anchorCtr="0">
            <a:normAutofit/>
          </a:bodyPr>
          <a:lstStyle>
            <a:lvl1pPr marL="457200" lvl="0" indent="-342900" algn="l">
              <a:lnSpc>
                <a:spcPct val="150000"/>
              </a:lnSpc>
              <a:spcBef>
                <a:spcPts val="0"/>
              </a:spcBef>
              <a:spcAft>
                <a:spcPts val="0"/>
              </a:spcAft>
              <a:buClr>
                <a:schemeClr val="dk1"/>
              </a:buClr>
              <a:buSzPts val="1800"/>
              <a:buChar char="•"/>
              <a:defRPr/>
            </a:lvl1pPr>
            <a:lvl2pPr marL="914400" lvl="1" indent="-342900" algn="l">
              <a:lnSpc>
                <a:spcPct val="150000"/>
              </a:lnSpc>
              <a:spcBef>
                <a:spcPts val="0"/>
              </a:spcBef>
              <a:spcAft>
                <a:spcPts val="0"/>
              </a:spcAft>
              <a:buClr>
                <a:schemeClr val="dk1"/>
              </a:buClr>
              <a:buSzPts val="1800"/>
              <a:buChar char="•"/>
              <a:defRPr/>
            </a:lvl2pPr>
            <a:lvl3pPr marL="1371600" lvl="2" indent="-342900" algn="l">
              <a:lnSpc>
                <a:spcPct val="150000"/>
              </a:lnSpc>
              <a:spcBef>
                <a:spcPts val="0"/>
              </a:spcBef>
              <a:spcAft>
                <a:spcPts val="0"/>
              </a:spcAft>
              <a:buClr>
                <a:schemeClr val="dk1"/>
              </a:buClr>
              <a:buSzPts val="1800"/>
              <a:buChar char="•"/>
              <a:defRPr/>
            </a:lvl3pPr>
            <a:lvl4pPr marL="1828800" lvl="3" indent="-342900" algn="l">
              <a:lnSpc>
                <a:spcPct val="150000"/>
              </a:lnSpc>
              <a:spcBef>
                <a:spcPts val="0"/>
              </a:spcBef>
              <a:spcAft>
                <a:spcPts val="0"/>
              </a:spcAft>
              <a:buClr>
                <a:schemeClr val="dk1"/>
              </a:buClr>
              <a:buSzPts val="1800"/>
              <a:buChar char="•"/>
              <a:defRPr/>
            </a:lvl4pPr>
            <a:lvl5pPr marL="2286000" lvl="4" indent="-342900" algn="l">
              <a:lnSpc>
                <a:spcPct val="15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0"/>
          <p:cNvSpPr/>
          <p:nvPr/>
        </p:nvSpPr>
        <p:spPr>
          <a:xfrm rot="-5400000" flipH="1">
            <a:off x="8587637" y="2704362"/>
            <a:ext cx="6308725" cy="900000"/>
          </a:xfrm>
          <a:prstGeom prst="round1Rect">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a:ea typeface="Meiryo"/>
              <a:cs typeface="Meiryo"/>
              <a:sym typeface="Meiryo"/>
            </a:endParaRPr>
          </a:p>
        </p:txBody>
      </p:sp>
      <p:pic>
        <p:nvPicPr>
          <p:cNvPr id="117" name="Google Shape;117;p40"/>
          <p:cNvPicPr preferRelativeResize="0"/>
          <p:nvPr/>
        </p:nvPicPr>
        <p:blipFill rotWithShape="1">
          <a:blip r:embed="rId2">
            <a:alphaModFix/>
          </a:blip>
          <a:srcRect/>
          <a:stretch/>
        </p:blipFill>
        <p:spPr>
          <a:xfrm>
            <a:off x="156050" y="6387565"/>
            <a:ext cx="786925" cy="363196"/>
          </a:xfrm>
          <a:prstGeom prst="rect">
            <a:avLst/>
          </a:prstGeom>
          <a:noFill/>
          <a:ln>
            <a:noFill/>
          </a:ln>
        </p:spPr>
      </p:pic>
      <p:sp>
        <p:nvSpPr>
          <p:cNvPr id="118" name="Google Shape;118;p40"/>
          <p:cNvSpPr/>
          <p:nvPr/>
        </p:nvSpPr>
        <p:spPr>
          <a:xfrm flipH="1">
            <a:off x="11796000" y="6462000"/>
            <a:ext cx="396000" cy="396000"/>
          </a:xfrm>
          <a:prstGeom prst="round1Rect">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Meiryo"/>
              <a:ea typeface="Meiryo"/>
              <a:cs typeface="Meiryo"/>
              <a:sym typeface="Meiryo"/>
            </a:endParaRPr>
          </a:p>
        </p:txBody>
      </p:sp>
      <p:sp>
        <p:nvSpPr>
          <p:cNvPr id="119" name="Google Shape;119;p40"/>
          <p:cNvSpPr txBox="1">
            <a:spLocks noGrp="1"/>
          </p:cNvSpPr>
          <p:nvPr>
            <p:ph type="title"/>
          </p:nvPr>
        </p:nvSpPr>
        <p:spPr>
          <a:xfrm rot="5400000">
            <a:off x="8682093" y="2910265"/>
            <a:ext cx="6119812" cy="677108"/>
          </a:xfrm>
          <a:prstGeom prst="rect">
            <a:avLst/>
          </a:prstGeom>
          <a:noFill/>
          <a:ln>
            <a:noFill/>
          </a:ln>
        </p:spPr>
        <p:txBody>
          <a:bodyPr spcFirstLastPara="1" wrap="square" lIns="91425" tIns="72000" rIns="91425" bIns="0" anchor="t" anchorCtr="0">
            <a:sp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40"/>
          <p:cNvSpPr txBox="1">
            <a:spLocks noGrp="1"/>
          </p:cNvSpPr>
          <p:nvPr>
            <p:ph type="dt" idx="10"/>
          </p:nvPr>
        </p:nvSpPr>
        <p:spPr>
          <a:xfrm>
            <a:off x="8893072" y="6607532"/>
            <a:ext cx="528991" cy="123111"/>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0"/>
          <p:cNvSpPr txBox="1">
            <a:spLocks noGrp="1"/>
          </p:cNvSpPr>
          <p:nvPr>
            <p:ph type="ftr" idx="11"/>
          </p:nvPr>
        </p:nvSpPr>
        <p:spPr>
          <a:xfrm>
            <a:off x="9569484" y="6607532"/>
            <a:ext cx="2079095" cy="123111"/>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0"/>
          <p:cNvSpPr txBox="1">
            <a:spLocks noGrp="1"/>
          </p:cNvSpPr>
          <p:nvPr>
            <p:ph type="sldNum" idx="12"/>
          </p:nvPr>
        </p:nvSpPr>
        <p:spPr>
          <a:xfrm>
            <a:off x="11906798" y="6546705"/>
            <a:ext cx="214802" cy="226591"/>
          </a:xfrm>
          <a:prstGeom prst="rect">
            <a:avLst/>
          </a:prstGeom>
          <a:noFill/>
          <a:ln>
            <a:noFill/>
          </a:ln>
        </p:spPr>
        <p:txBody>
          <a:bodyPr spcFirstLastPara="1" wrap="square" lIns="0" tIns="7200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346">
          <p15:clr>
            <a:srgbClr val="FBAE40"/>
          </p15:clr>
        </p15:guide>
        <p15:guide id="2" pos="67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s">
  <p:cSld name="Contents">
    <p:bg>
      <p:bgPr>
        <a:gradFill>
          <a:gsLst>
            <a:gs pos="0">
              <a:schemeClr val="lt1"/>
            </a:gs>
            <a:gs pos="100000">
              <a:srgbClr val="C7D1EE"/>
            </a:gs>
          </a:gsLst>
          <a:lin ang="5400000" scaled="0"/>
        </a:gradFill>
        <a:effectLst/>
      </p:bgPr>
    </p:bg>
    <p:spTree>
      <p:nvGrpSpPr>
        <p:cNvPr id="1" name="Shape 39"/>
        <p:cNvGrpSpPr/>
        <p:nvPr/>
      </p:nvGrpSpPr>
      <p:grpSpPr>
        <a:xfrm>
          <a:off x="0" y="0"/>
          <a:ext cx="0" cy="0"/>
          <a:chOff x="0" y="0"/>
          <a:chExt cx="0" cy="0"/>
        </a:xfrm>
      </p:grpSpPr>
      <p:sp>
        <p:nvSpPr>
          <p:cNvPr id="40" name="Google Shape;40;p29"/>
          <p:cNvSpPr/>
          <p:nvPr/>
        </p:nvSpPr>
        <p:spPr>
          <a:xfrm rot="10800000" flipH="1">
            <a:off x="0" y="-1"/>
            <a:ext cx="10440000" cy="900000"/>
          </a:xfrm>
          <a:prstGeom prst="round1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eiryo"/>
              <a:ea typeface="Meiryo"/>
              <a:cs typeface="Meiryo"/>
              <a:sym typeface="Meiryo"/>
            </a:endParaRPr>
          </a:p>
        </p:txBody>
      </p:sp>
      <p:sp>
        <p:nvSpPr>
          <p:cNvPr id="41" name="Google Shape;41;p29"/>
          <p:cNvSpPr txBox="1">
            <a:spLocks noGrp="1"/>
          </p:cNvSpPr>
          <p:nvPr>
            <p:ph type="dt" idx="10"/>
          </p:nvPr>
        </p:nvSpPr>
        <p:spPr>
          <a:xfrm>
            <a:off x="8893072" y="6607532"/>
            <a:ext cx="528991" cy="123111"/>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9569484" y="6607532"/>
            <a:ext cx="2079095" cy="123111"/>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11906798" y="6546705"/>
            <a:ext cx="214802" cy="226591"/>
          </a:xfrm>
          <a:prstGeom prst="rect">
            <a:avLst/>
          </a:prstGeom>
          <a:noFill/>
          <a:ln>
            <a:noFill/>
          </a:ln>
        </p:spPr>
        <p:txBody>
          <a:bodyPr spcFirstLastPara="1" wrap="square" lIns="0" tIns="7200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ja-JP"/>
              <a:t>‹#›</a:t>
            </a:fld>
            <a:endParaRPr/>
          </a:p>
        </p:txBody>
      </p:sp>
      <p:sp>
        <p:nvSpPr>
          <p:cNvPr id="44" name="Google Shape;44;p29"/>
          <p:cNvSpPr txBox="1">
            <a:spLocks noGrp="1"/>
          </p:cNvSpPr>
          <p:nvPr>
            <p:ph type="body" idx="1"/>
          </p:nvPr>
        </p:nvSpPr>
        <p:spPr>
          <a:xfrm>
            <a:off x="515938" y="1268413"/>
            <a:ext cx="11160125" cy="5040312"/>
          </a:xfrm>
          <a:prstGeom prst="rect">
            <a:avLst/>
          </a:prstGeom>
          <a:noFill/>
          <a:ln>
            <a:noFill/>
          </a:ln>
        </p:spPr>
        <p:txBody>
          <a:bodyPr spcFirstLastPara="1" wrap="square" lIns="91425" tIns="45700" rIns="91425" bIns="45700" anchor="ctr" anchorCtr="0">
            <a:normAutofit/>
          </a:bodyPr>
          <a:lstStyle>
            <a:lvl1pPr marL="457200" lvl="0" indent="-571500" algn="l">
              <a:lnSpc>
                <a:spcPct val="150000"/>
              </a:lnSpc>
              <a:spcBef>
                <a:spcPts val="1800"/>
              </a:spcBef>
              <a:spcAft>
                <a:spcPts val="0"/>
              </a:spcAft>
              <a:buClr>
                <a:schemeClr val="dk1"/>
              </a:buClr>
              <a:buSzPts val="5400"/>
              <a:buFont typeface="Meiryo"/>
              <a:buAutoNum type="arabicPeriod"/>
              <a:defRPr sz="5400" b="1"/>
            </a:lvl1pPr>
            <a:lvl2pPr marL="914400" lvl="1" indent="-431800" algn="l">
              <a:lnSpc>
                <a:spcPct val="150000"/>
              </a:lnSpc>
              <a:spcBef>
                <a:spcPts val="0"/>
              </a:spcBef>
              <a:spcAft>
                <a:spcPts val="0"/>
              </a:spcAft>
              <a:buClr>
                <a:schemeClr val="dk1"/>
              </a:buClr>
              <a:buSzPts val="3200"/>
              <a:buFont typeface="Arial"/>
              <a:buChar char="•"/>
              <a:defRPr sz="3200"/>
            </a:lvl2pPr>
            <a:lvl3pPr marL="1371600" lvl="2" indent="-431800" algn="l">
              <a:lnSpc>
                <a:spcPct val="150000"/>
              </a:lnSpc>
              <a:spcBef>
                <a:spcPts val="0"/>
              </a:spcBef>
              <a:spcAft>
                <a:spcPts val="0"/>
              </a:spcAft>
              <a:buClr>
                <a:schemeClr val="dk1"/>
              </a:buClr>
              <a:buSzPts val="3200"/>
              <a:buFont typeface="Meiryo"/>
              <a:buAutoNum type="arabicPeriod"/>
              <a:defRPr sz="3200"/>
            </a:lvl3pPr>
            <a:lvl4pPr marL="1828800" lvl="3" indent="-406400" algn="l">
              <a:lnSpc>
                <a:spcPct val="150000"/>
              </a:lnSpc>
              <a:spcBef>
                <a:spcPts val="0"/>
              </a:spcBef>
              <a:spcAft>
                <a:spcPts val="0"/>
              </a:spcAft>
              <a:buClr>
                <a:schemeClr val="dk1"/>
              </a:buClr>
              <a:buSzPts val="2800"/>
              <a:buFont typeface="Meiryo"/>
              <a:buAutoNum type="arabicPeriod"/>
              <a:defRPr sz="2800"/>
            </a:lvl4pPr>
            <a:lvl5pPr marL="2286000" lvl="4" indent="-406400" algn="l">
              <a:lnSpc>
                <a:spcPct val="150000"/>
              </a:lnSpc>
              <a:spcBef>
                <a:spcPts val="0"/>
              </a:spcBef>
              <a:spcAft>
                <a:spcPts val="0"/>
              </a:spcAft>
              <a:buClr>
                <a:schemeClr val="dk1"/>
              </a:buClr>
              <a:buSzPts val="2800"/>
              <a:buFont typeface="Meiryo"/>
              <a:buAutoNum type="arabicPeriod"/>
              <a:defRPr sz="2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9"/>
          <p:cNvSpPr txBox="1">
            <a:spLocks noGrp="1"/>
          </p:cNvSpPr>
          <p:nvPr>
            <p:ph type="title"/>
          </p:nvPr>
        </p:nvSpPr>
        <p:spPr>
          <a:xfrm>
            <a:off x="337344" y="190944"/>
            <a:ext cx="10105037" cy="565146"/>
          </a:xfrm>
          <a:prstGeom prst="rect">
            <a:avLst/>
          </a:prstGeom>
          <a:noFill/>
          <a:ln>
            <a:noFill/>
          </a:ln>
        </p:spPr>
        <p:txBody>
          <a:bodyPr spcFirstLastPara="1" wrap="square" lIns="91425" tIns="72000" rIns="91425" bIns="0" anchor="t" anchorCtr="0">
            <a:spAutoFit/>
          </a:bodyPr>
          <a:lstStyle>
            <a:lvl1pPr lvl="0" algn="l">
              <a:lnSpc>
                <a:spcPct val="100000"/>
              </a:lnSpc>
              <a:spcBef>
                <a:spcPts val="0"/>
              </a:spcBef>
              <a:spcAft>
                <a:spcPts val="0"/>
              </a:spcAft>
              <a:buClr>
                <a:srgbClr val="FFFFFF"/>
              </a:buClr>
              <a:buSzPts val="3200"/>
              <a:buFont typeface="Meiryo"/>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 name="Google Shape;46;p29"/>
          <p:cNvPicPr preferRelativeResize="0"/>
          <p:nvPr/>
        </p:nvPicPr>
        <p:blipFill rotWithShape="1">
          <a:blip r:embed="rId2">
            <a:alphaModFix/>
          </a:blip>
          <a:srcRect/>
          <a:stretch/>
        </p:blipFill>
        <p:spPr>
          <a:xfrm>
            <a:off x="10739913" y="192272"/>
            <a:ext cx="1260000" cy="58153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セクション見出し">
  <p:cSld name="セクション見出し">
    <p:bg>
      <p:bgPr>
        <a:solidFill>
          <a:schemeClr val="lt1"/>
        </a:solidFill>
        <a:effectLst/>
      </p:bgPr>
    </p:bg>
    <p:spTree>
      <p:nvGrpSpPr>
        <p:cNvPr id="1" name="Shape 47"/>
        <p:cNvGrpSpPr/>
        <p:nvPr/>
      </p:nvGrpSpPr>
      <p:grpSpPr>
        <a:xfrm>
          <a:off x="0" y="0"/>
          <a:ext cx="0" cy="0"/>
          <a:chOff x="0" y="0"/>
          <a:chExt cx="0" cy="0"/>
        </a:xfrm>
      </p:grpSpPr>
      <p:sp>
        <p:nvSpPr>
          <p:cNvPr id="48" name="Google Shape;48;p30"/>
          <p:cNvSpPr/>
          <p:nvPr/>
        </p:nvSpPr>
        <p:spPr>
          <a:xfrm>
            <a:off x="0" y="6426000"/>
            <a:ext cx="12192000" cy="432000"/>
          </a:xfrm>
          <a:prstGeom prst="rect">
            <a:avLst/>
          </a:prstGeom>
          <a:solidFill>
            <a:schemeClr val="accent1"/>
          </a:solidFill>
          <a:ln>
            <a:noFill/>
          </a:ln>
        </p:spPr>
        <p:txBody>
          <a:bodyPr spcFirstLastPara="1" wrap="square" lIns="91425" tIns="72000" rIns="91425" bIns="0" anchor="ctr" anchorCtr="0">
            <a:noAutofit/>
          </a:bodyPr>
          <a:lstStyle/>
          <a:p>
            <a:pPr marL="0" marR="0" lvl="0" indent="0" algn="ctr" rtl="0">
              <a:spcBef>
                <a:spcPts val="0"/>
              </a:spcBef>
              <a:spcAft>
                <a:spcPts val="0"/>
              </a:spcAft>
              <a:buNone/>
            </a:pPr>
            <a:endParaRPr sz="2400">
              <a:solidFill>
                <a:schemeClr val="lt1"/>
              </a:solidFill>
              <a:latin typeface="Meiryo"/>
              <a:ea typeface="Meiryo"/>
              <a:cs typeface="Meiryo"/>
              <a:sym typeface="Meiryo"/>
            </a:endParaRPr>
          </a:p>
        </p:txBody>
      </p:sp>
      <p:sp>
        <p:nvSpPr>
          <p:cNvPr id="49" name="Google Shape;49;p30"/>
          <p:cNvSpPr txBox="1">
            <a:spLocks noGrp="1"/>
          </p:cNvSpPr>
          <p:nvPr>
            <p:ph type="title"/>
          </p:nvPr>
        </p:nvSpPr>
        <p:spPr>
          <a:xfrm>
            <a:off x="515938" y="2977150"/>
            <a:ext cx="11160124" cy="903700"/>
          </a:xfrm>
          <a:prstGeom prst="rect">
            <a:avLst/>
          </a:prstGeom>
          <a:noFill/>
          <a:ln>
            <a:noFill/>
          </a:ln>
        </p:spPr>
        <p:txBody>
          <a:bodyPr spcFirstLastPara="1" wrap="square" lIns="91425" tIns="72000" rIns="91425" bIns="0" anchor="ctr" anchorCtr="0">
            <a:spAutoFit/>
          </a:bodyPr>
          <a:lstStyle>
            <a:lvl1pPr lvl="0" algn="ctr">
              <a:lnSpc>
                <a:spcPct val="100000"/>
              </a:lnSpc>
              <a:spcBef>
                <a:spcPts val="0"/>
              </a:spcBef>
              <a:spcAft>
                <a:spcPts val="0"/>
              </a:spcAft>
              <a:buClr>
                <a:schemeClr val="dk2"/>
              </a:buClr>
              <a:buSzPts val="5400"/>
              <a:buFont typeface="Meiryo"/>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0"/>
          <p:cNvSpPr txBox="1">
            <a:spLocks noGrp="1"/>
          </p:cNvSpPr>
          <p:nvPr>
            <p:ph type="dt" idx="10"/>
          </p:nvPr>
        </p:nvSpPr>
        <p:spPr>
          <a:xfrm>
            <a:off x="8886660" y="6607532"/>
            <a:ext cx="541815" cy="123111"/>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9569484" y="6607532"/>
            <a:ext cx="2079095" cy="123111"/>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11906798" y="6546705"/>
            <a:ext cx="214802" cy="226591"/>
          </a:xfrm>
          <a:prstGeom prst="rect">
            <a:avLst/>
          </a:prstGeom>
          <a:noFill/>
          <a:ln>
            <a:noFill/>
          </a:ln>
        </p:spPr>
        <p:txBody>
          <a:bodyPr spcFirstLastPara="1" wrap="square" lIns="0" tIns="72000" rIns="0" bIns="0" anchor="ctr" anchorCtr="0">
            <a:spAutoFit/>
          </a:bodyPr>
          <a:lstStyle>
            <a:lvl1pPr marL="0" lvl="0" indent="0" algn="ctr">
              <a:spcBef>
                <a:spcPts val="0"/>
              </a:spcBef>
              <a:buNone/>
              <a:defRPr sz="1000">
                <a:solidFill>
                  <a:schemeClr val="lt1"/>
                </a:solidFill>
                <a:latin typeface="Meiryo"/>
                <a:ea typeface="Meiryo"/>
                <a:cs typeface="Meiryo"/>
                <a:sym typeface="Meiryo"/>
              </a:defRPr>
            </a:lvl1pPr>
            <a:lvl2pPr marL="0" lvl="1" indent="0" algn="ctr">
              <a:spcBef>
                <a:spcPts val="0"/>
              </a:spcBef>
              <a:buNone/>
              <a:defRPr sz="1000">
                <a:solidFill>
                  <a:schemeClr val="lt1"/>
                </a:solidFill>
                <a:latin typeface="Meiryo"/>
                <a:ea typeface="Meiryo"/>
                <a:cs typeface="Meiryo"/>
                <a:sym typeface="Meiryo"/>
              </a:defRPr>
            </a:lvl2pPr>
            <a:lvl3pPr marL="0" lvl="2" indent="0" algn="ctr">
              <a:spcBef>
                <a:spcPts val="0"/>
              </a:spcBef>
              <a:buNone/>
              <a:defRPr sz="1000">
                <a:solidFill>
                  <a:schemeClr val="lt1"/>
                </a:solidFill>
                <a:latin typeface="Meiryo"/>
                <a:ea typeface="Meiryo"/>
                <a:cs typeface="Meiryo"/>
                <a:sym typeface="Meiryo"/>
              </a:defRPr>
            </a:lvl3pPr>
            <a:lvl4pPr marL="0" lvl="3" indent="0" algn="ctr">
              <a:spcBef>
                <a:spcPts val="0"/>
              </a:spcBef>
              <a:buNone/>
              <a:defRPr sz="1000">
                <a:solidFill>
                  <a:schemeClr val="lt1"/>
                </a:solidFill>
                <a:latin typeface="Meiryo"/>
                <a:ea typeface="Meiryo"/>
                <a:cs typeface="Meiryo"/>
                <a:sym typeface="Meiryo"/>
              </a:defRPr>
            </a:lvl4pPr>
            <a:lvl5pPr marL="0" lvl="4" indent="0" algn="ctr">
              <a:spcBef>
                <a:spcPts val="0"/>
              </a:spcBef>
              <a:buNone/>
              <a:defRPr sz="1000">
                <a:solidFill>
                  <a:schemeClr val="lt1"/>
                </a:solidFill>
                <a:latin typeface="Meiryo"/>
                <a:ea typeface="Meiryo"/>
                <a:cs typeface="Meiryo"/>
                <a:sym typeface="Meiryo"/>
              </a:defRPr>
            </a:lvl5pPr>
            <a:lvl6pPr marL="0" lvl="5" indent="0" algn="ctr">
              <a:spcBef>
                <a:spcPts val="0"/>
              </a:spcBef>
              <a:buNone/>
              <a:defRPr sz="1000">
                <a:solidFill>
                  <a:schemeClr val="lt1"/>
                </a:solidFill>
                <a:latin typeface="Meiryo"/>
                <a:ea typeface="Meiryo"/>
                <a:cs typeface="Meiryo"/>
                <a:sym typeface="Meiryo"/>
              </a:defRPr>
            </a:lvl6pPr>
            <a:lvl7pPr marL="0" lvl="6" indent="0" algn="ctr">
              <a:spcBef>
                <a:spcPts val="0"/>
              </a:spcBef>
              <a:buNone/>
              <a:defRPr sz="1000">
                <a:solidFill>
                  <a:schemeClr val="lt1"/>
                </a:solidFill>
                <a:latin typeface="Meiryo"/>
                <a:ea typeface="Meiryo"/>
                <a:cs typeface="Meiryo"/>
                <a:sym typeface="Meiryo"/>
              </a:defRPr>
            </a:lvl7pPr>
            <a:lvl8pPr marL="0" lvl="7" indent="0" algn="ctr">
              <a:spcBef>
                <a:spcPts val="0"/>
              </a:spcBef>
              <a:buNone/>
              <a:defRPr sz="1000">
                <a:solidFill>
                  <a:schemeClr val="lt1"/>
                </a:solidFill>
                <a:latin typeface="Meiryo"/>
                <a:ea typeface="Meiryo"/>
                <a:cs typeface="Meiryo"/>
                <a:sym typeface="Meiryo"/>
              </a:defRPr>
            </a:lvl8pPr>
            <a:lvl9pPr marL="0" lvl="8" indent="0" algn="ctr">
              <a:spcBef>
                <a:spcPts val="0"/>
              </a:spcBef>
              <a:buNone/>
              <a:defRPr sz="1000">
                <a:solidFill>
                  <a:schemeClr val="lt1"/>
                </a:solidFill>
                <a:latin typeface="Meiryo"/>
                <a:ea typeface="Meiryo"/>
                <a:cs typeface="Meiryo"/>
                <a:sym typeface="Meiryo"/>
              </a:defRPr>
            </a:lvl9pPr>
          </a:lstStyle>
          <a:p>
            <a:pPr marL="0" lvl="0" indent="0" algn="ctr" rtl="0">
              <a:spcBef>
                <a:spcPts val="0"/>
              </a:spcBef>
              <a:spcAft>
                <a:spcPts val="0"/>
              </a:spcAft>
              <a:buNone/>
            </a:pPr>
            <a:fld id="{00000000-1234-1234-1234-123412341234}" type="slidenum">
              <a:rPr lang="ja-JP"/>
              <a:t>‹#›</a:t>
            </a:fld>
            <a:endParaRPr/>
          </a:p>
        </p:txBody>
      </p:sp>
      <p:pic>
        <p:nvPicPr>
          <p:cNvPr id="53" name="Google Shape;53;p30"/>
          <p:cNvPicPr preferRelativeResize="0"/>
          <p:nvPr/>
        </p:nvPicPr>
        <p:blipFill rotWithShape="1">
          <a:blip r:embed="rId2">
            <a:alphaModFix/>
          </a:blip>
          <a:srcRect/>
          <a:stretch/>
        </p:blipFill>
        <p:spPr>
          <a:xfrm>
            <a:off x="10739913" y="192272"/>
            <a:ext cx="1260000" cy="5815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337344" y="190944"/>
            <a:ext cx="10105037" cy="565146"/>
          </a:xfrm>
          <a:prstGeom prst="rect">
            <a:avLst/>
          </a:prstGeom>
          <a:noFill/>
          <a:ln>
            <a:noFill/>
          </a:ln>
        </p:spPr>
        <p:txBody>
          <a:bodyPr spcFirstLastPara="1" wrap="square" lIns="91425" tIns="72000" rIns="91425" bIns="0" anchor="t" anchorCtr="0">
            <a:sp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515938" y="1268413"/>
            <a:ext cx="11160125" cy="5042743"/>
          </a:xfrm>
          <a:prstGeom prst="rect">
            <a:avLst/>
          </a:prstGeom>
          <a:noFill/>
          <a:ln>
            <a:noFill/>
          </a:ln>
        </p:spPr>
        <p:txBody>
          <a:bodyPr spcFirstLastPara="1" wrap="square" lIns="91425" tIns="45700" rIns="91425" bIns="45700" anchor="t" anchorCtr="0">
            <a:normAutofit/>
          </a:bodyPr>
          <a:lstStyle>
            <a:lvl1pPr marL="457200" lvl="0" indent="-342900" algn="l">
              <a:lnSpc>
                <a:spcPct val="150000"/>
              </a:lnSpc>
              <a:spcBef>
                <a:spcPts val="0"/>
              </a:spcBef>
              <a:spcAft>
                <a:spcPts val="0"/>
              </a:spcAft>
              <a:buClr>
                <a:schemeClr val="dk1"/>
              </a:buClr>
              <a:buSzPts val="1800"/>
              <a:buChar char="•"/>
              <a:defRPr/>
            </a:lvl1pPr>
            <a:lvl2pPr marL="914400" lvl="1" indent="-342900" algn="l">
              <a:lnSpc>
                <a:spcPct val="150000"/>
              </a:lnSpc>
              <a:spcBef>
                <a:spcPts val="0"/>
              </a:spcBef>
              <a:spcAft>
                <a:spcPts val="0"/>
              </a:spcAft>
              <a:buClr>
                <a:schemeClr val="dk1"/>
              </a:buClr>
              <a:buSzPts val="1800"/>
              <a:buChar char="•"/>
              <a:defRPr/>
            </a:lvl2pPr>
            <a:lvl3pPr marL="1371600" lvl="2" indent="-342900" algn="l">
              <a:lnSpc>
                <a:spcPct val="150000"/>
              </a:lnSpc>
              <a:spcBef>
                <a:spcPts val="0"/>
              </a:spcBef>
              <a:spcAft>
                <a:spcPts val="0"/>
              </a:spcAft>
              <a:buClr>
                <a:schemeClr val="dk1"/>
              </a:buClr>
              <a:buSzPts val="1800"/>
              <a:buChar char="•"/>
              <a:defRPr/>
            </a:lvl3pPr>
            <a:lvl4pPr marL="1828800" lvl="3" indent="-342900" algn="l">
              <a:lnSpc>
                <a:spcPct val="150000"/>
              </a:lnSpc>
              <a:spcBef>
                <a:spcPts val="0"/>
              </a:spcBef>
              <a:spcAft>
                <a:spcPts val="0"/>
              </a:spcAft>
              <a:buClr>
                <a:schemeClr val="dk1"/>
              </a:buClr>
              <a:buSzPts val="1800"/>
              <a:buChar char="•"/>
              <a:defRPr/>
            </a:lvl4pPr>
            <a:lvl5pPr marL="2286000" lvl="4" indent="-342900" algn="l">
              <a:lnSpc>
                <a:spcPct val="150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1"/>
          <p:cNvSpPr txBox="1">
            <a:spLocks noGrp="1"/>
          </p:cNvSpPr>
          <p:nvPr>
            <p:ph type="dt" idx="10"/>
          </p:nvPr>
        </p:nvSpPr>
        <p:spPr>
          <a:xfrm>
            <a:off x="8893072" y="6607532"/>
            <a:ext cx="528991" cy="123111"/>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1"/>
          <p:cNvSpPr txBox="1">
            <a:spLocks noGrp="1"/>
          </p:cNvSpPr>
          <p:nvPr>
            <p:ph type="ftr" idx="11"/>
          </p:nvPr>
        </p:nvSpPr>
        <p:spPr>
          <a:xfrm>
            <a:off x="9569484" y="6607532"/>
            <a:ext cx="2079095" cy="123111"/>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sldNum" idx="12"/>
          </p:nvPr>
        </p:nvSpPr>
        <p:spPr>
          <a:xfrm>
            <a:off x="11906798" y="6546705"/>
            <a:ext cx="214802" cy="226591"/>
          </a:xfrm>
          <a:prstGeom prst="rect">
            <a:avLst/>
          </a:prstGeom>
          <a:noFill/>
          <a:ln>
            <a:noFill/>
          </a:ln>
        </p:spPr>
        <p:txBody>
          <a:bodyPr spcFirstLastPara="1" wrap="square" lIns="0" tIns="7200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本文見出し付">
  <p:cSld name="本文見出し付">
    <p:spTree>
      <p:nvGrpSpPr>
        <p:cNvPr id="1" name="Shape 60"/>
        <p:cNvGrpSpPr/>
        <p:nvPr/>
      </p:nvGrpSpPr>
      <p:grpSpPr>
        <a:xfrm>
          <a:off x="0" y="0"/>
          <a:ext cx="0" cy="0"/>
          <a:chOff x="0" y="0"/>
          <a:chExt cx="0" cy="0"/>
        </a:xfrm>
      </p:grpSpPr>
      <p:sp>
        <p:nvSpPr>
          <p:cNvPr id="61" name="Google Shape;61;p32"/>
          <p:cNvSpPr txBox="1">
            <a:spLocks noGrp="1"/>
          </p:cNvSpPr>
          <p:nvPr>
            <p:ph type="dt" idx="10"/>
          </p:nvPr>
        </p:nvSpPr>
        <p:spPr>
          <a:xfrm>
            <a:off x="8893072" y="6607532"/>
            <a:ext cx="528991" cy="123111"/>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2"/>
          <p:cNvSpPr txBox="1">
            <a:spLocks noGrp="1"/>
          </p:cNvSpPr>
          <p:nvPr>
            <p:ph type="ftr" idx="11"/>
          </p:nvPr>
        </p:nvSpPr>
        <p:spPr>
          <a:xfrm>
            <a:off x="9569484" y="6607532"/>
            <a:ext cx="2079095" cy="123111"/>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sldNum" idx="12"/>
          </p:nvPr>
        </p:nvSpPr>
        <p:spPr>
          <a:xfrm>
            <a:off x="11906798" y="6546705"/>
            <a:ext cx="214802" cy="226591"/>
          </a:xfrm>
          <a:prstGeom prst="rect">
            <a:avLst/>
          </a:prstGeom>
          <a:noFill/>
          <a:ln>
            <a:noFill/>
          </a:ln>
        </p:spPr>
        <p:txBody>
          <a:bodyPr spcFirstLastPara="1" wrap="square" lIns="0" tIns="7200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ja-JP"/>
              <a:t>‹#›</a:t>
            </a:fld>
            <a:endParaRPr/>
          </a:p>
        </p:txBody>
      </p:sp>
      <p:sp>
        <p:nvSpPr>
          <p:cNvPr id="64" name="Google Shape;64;p32"/>
          <p:cNvSpPr txBox="1">
            <a:spLocks noGrp="1"/>
          </p:cNvSpPr>
          <p:nvPr>
            <p:ph type="body" idx="1"/>
          </p:nvPr>
        </p:nvSpPr>
        <p:spPr>
          <a:xfrm>
            <a:off x="515938" y="2015411"/>
            <a:ext cx="11160125" cy="4286756"/>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Char char="•"/>
              <a:defRPr/>
            </a:lvl1pPr>
            <a:lvl2pPr marL="914400" lvl="1" indent="-355600" algn="l">
              <a:lnSpc>
                <a:spcPct val="150000"/>
              </a:lnSpc>
              <a:spcBef>
                <a:spcPts val="0"/>
              </a:spcBef>
              <a:spcAft>
                <a:spcPts val="0"/>
              </a:spcAft>
              <a:buClr>
                <a:schemeClr val="dk1"/>
              </a:buClr>
              <a:buSzPts val="2000"/>
              <a:buChar char="•"/>
              <a:defRPr/>
            </a:lvl2pPr>
            <a:lvl3pPr marL="1371600" lvl="2" indent="-342900" algn="l">
              <a:lnSpc>
                <a:spcPct val="150000"/>
              </a:lnSpc>
              <a:spcBef>
                <a:spcPts val="0"/>
              </a:spcBef>
              <a:spcAft>
                <a:spcPts val="0"/>
              </a:spcAft>
              <a:buClr>
                <a:schemeClr val="dk1"/>
              </a:buClr>
              <a:buSzPts val="1800"/>
              <a:buChar char="•"/>
              <a:defRPr/>
            </a:lvl3pPr>
            <a:lvl4pPr marL="1828800" lvl="3" indent="-330200" algn="l">
              <a:lnSpc>
                <a:spcPct val="150000"/>
              </a:lnSpc>
              <a:spcBef>
                <a:spcPts val="0"/>
              </a:spcBef>
              <a:spcAft>
                <a:spcPts val="0"/>
              </a:spcAft>
              <a:buClr>
                <a:schemeClr val="dk1"/>
              </a:buClr>
              <a:buSzPts val="1600"/>
              <a:buChar char="•"/>
              <a:defRPr/>
            </a:lvl4pPr>
            <a:lvl5pPr marL="2286000" lvl="4" indent="-330200" algn="l">
              <a:lnSpc>
                <a:spcPct val="150000"/>
              </a:lnSpc>
              <a:spcBef>
                <a:spcPts val="0"/>
              </a:spcBef>
              <a:spcAft>
                <a:spcPts val="0"/>
              </a:spcAft>
              <a:buClr>
                <a:schemeClr val="dk1"/>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2"/>
          <p:cNvSpPr txBox="1">
            <a:spLocks noGrp="1"/>
          </p:cNvSpPr>
          <p:nvPr>
            <p:ph type="body" idx="2"/>
          </p:nvPr>
        </p:nvSpPr>
        <p:spPr>
          <a:xfrm>
            <a:off x="334963" y="1286849"/>
            <a:ext cx="11522075" cy="626701"/>
          </a:xfrm>
          <a:prstGeom prst="rect">
            <a:avLst/>
          </a:prstGeom>
          <a:noFill/>
          <a:ln>
            <a:noFill/>
          </a:ln>
        </p:spPr>
        <p:txBody>
          <a:bodyPr spcFirstLastPara="1" wrap="square" lIns="91425" tIns="72000" rIns="91425" bIns="0" anchor="t" anchorCtr="0">
            <a:spAutoFit/>
          </a:bodyPr>
          <a:lstStyle>
            <a:lvl1pPr marL="457200" lvl="0" indent="-228600" algn="l">
              <a:lnSpc>
                <a:spcPct val="100000"/>
              </a:lnSpc>
              <a:spcBef>
                <a:spcPts val="0"/>
              </a:spcBef>
              <a:spcAft>
                <a:spcPts val="0"/>
              </a:spcAft>
              <a:buClr>
                <a:schemeClr val="dk2"/>
              </a:buClr>
              <a:buSzPts val="3600"/>
              <a:buNone/>
              <a:defRPr sz="3600" b="1">
                <a:solidFill>
                  <a:schemeClr val="dk2"/>
                </a:solidFill>
              </a:defRPr>
            </a:lvl1pPr>
            <a:lvl2pPr marL="914400" lvl="1" indent="-228600" algn="l">
              <a:lnSpc>
                <a:spcPct val="150000"/>
              </a:lnSpc>
              <a:spcBef>
                <a:spcPts val="0"/>
              </a:spcBef>
              <a:spcAft>
                <a:spcPts val="0"/>
              </a:spcAft>
              <a:buClr>
                <a:schemeClr val="dk1"/>
              </a:buClr>
              <a:buSzPts val="2000"/>
              <a:buNone/>
              <a:defRPr sz="2000" b="1"/>
            </a:lvl2pPr>
            <a:lvl3pPr marL="1371600" lvl="2" indent="-228600" algn="l">
              <a:lnSpc>
                <a:spcPct val="150000"/>
              </a:lnSpc>
              <a:spcBef>
                <a:spcPts val="0"/>
              </a:spcBef>
              <a:spcAft>
                <a:spcPts val="0"/>
              </a:spcAft>
              <a:buClr>
                <a:schemeClr val="dk1"/>
              </a:buClr>
              <a:buSzPts val="1800"/>
              <a:buNone/>
              <a:defRPr sz="1800" b="1"/>
            </a:lvl3pPr>
            <a:lvl4pPr marL="1828800" lvl="3" indent="-228600" algn="l">
              <a:lnSpc>
                <a:spcPct val="150000"/>
              </a:lnSpc>
              <a:spcBef>
                <a:spcPts val="0"/>
              </a:spcBef>
              <a:spcAft>
                <a:spcPts val="0"/>
              </a:spcAft>
              <a:buClr>
                <a:schemeClr val="dk1"/>
              </a:buClr>
              <a:buSzPts val="1600"/>
              <a:buNone/>
              <a:defRPr sz="1600" b="1"/>
            </a:lvl4pPr>
            <a:lvl5pPr marL="2286000" lvl="4" indent="-228600" algn="l">
              <a:lnSpc>
                <a:spcPct val="150000"/>
              </a:lnSpc>
              <a:spcBef>
                <a:spcPts val="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32"/>
          <p:cNvSpPr txBox="1">
            <a:spLocks noGrp="1"/>
          </p:cNvSpPr>
          <p:nvPr>
            <p:ph type="title"/>
          </p:nvPr>
        </p:nvSpPr>
        <p:spPr>
          <a:xfrm>
            <a:off x="337344" y="190944"/>
            <a:ext cx="10105037" cy="565146"/>
          </a:xfrm>
          <a:prstGeom prst="rect">
            <a:avLst/>
          </a:prstGeom>
          <a:noFill/>
          <a:ln>
            <a:noFill/>
          </a:ln>
        </p:spPr>
        <p:txBody>
          <a:bodyPr spcFirstLastPara="1" wrap="square" lIns="91425" tIns="72000" rIns="91425" bIns="0" anchor="t" anchorCtr="0">
            <a:sp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67"/>
        <p:cNvGrpSpPr/>
        <p:nvPr/>
      </p:nvGrpSpPr>
      <p:grpSpPr>
        <a:xfrm>
          <a:off x="0" y="0"/>
          <a:ext cx="0" cy="0"/>
          <a:chOff x="0" y="0"/>
          <a:chExt cx="0" cy="0"/>
        </a:xfrm>
      </p:grpSpPr>
      <p:sp>
        <p:nvSpPr>
          <p:cNvPr id="68" name="Google Shape;68;p33"/>
          <p:cNvSpPr txBox="1">
            <a:spLocks noGrp="1"/>
          </p:cNvSpPr>
          <p:nvPr>
            <p:ph type="title"/>
          </p:nvPr>
        </p:nvSpPr>
        <p:spPr>
          <a:xfrm>
            <a:off x="337344" y="190944"/>
            <a:ext cx="10105037" cy="565146"/>
          </a:xfrm>
          <a:prstGeom prst="rect">
            <a:avLst/>
          </a:prstGeom>
          <a:noFill/>
          <a:ln>
            <a:noFill/>
          </a:ln>
        </p:spPr>
        <p:txBody>
          <a:bodyPr spcFirstLastPara="1" wrap="square" lIns="91425" tIns="72000" rIns="91425" bIns="0" anchor="t" anchorCtr="0">
            <a:sp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3"/>
          <p:cNvSpPr txBox="1">
            <a:spLocks noGrp="1"/>
          </p:cNvSpPr>
          <p:nvPr>
            <p:ph type="dt" idx="10"/>
          </p:nvPr>
        </p:nvSpPr>
        <p:spPr>
          <a:xfrm>
            <a:off x="8893072" y="6607532"/>
            <a:ext cx="528991" cy="123111"/>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9569484" y="6607532"/>
            <a:ext cx="2079095" cy="123111"/>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11906798" y="6546705"/>
            <a:ext cx="214802" cy="226591"/>
          </a:xfrm>
          <a:prstGeom prst="rect">
            <a:avLst/>
          </a:prstGeom>
          <a:noFill/>
          <a:ln>
            <a:noFill/>
          </a:ln>
        </p:spPr>
        <p:txBody>
          <a:bodyPr spcFirstLastPara="1" wrap="square" lIns="0" tIns="7200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白紙" type="blank">
  <p:cSld name="BLANK">
    <p:spTree>
      <p:nvGrpSpPr>
        <p:cNvPr id="1" name="Shape 72"/>
        <p:cNvGrpSpPr/>
        <p:nvPr/>
      </p:nvGrpSpPr>
      <p:grpSpPr>
        <a:xfrm>
          <a:off x="0" y="0"/>
          <a:ext cx="0" cy="0"/>
          <a:chOff x="0" y="0"/>
          <a:chExt cx="0" cy="0"/>
        </a:xfrm>
      </p:grpSpPr>
      <p:pic>
        <p:nvPicPr>
          <p:cNvPr id="73" name="Google Shape;73;p34"/>
          <p:cNvPicPr preferRelativeResize="0"/>
          <p:nvPr/>
        </p:nvPicPr>
        <p:blipFill rotWithShape="1">
          <a:blip r:embed="rId2">
            <a:alphaModFix/>
          </a:blip>
          <a:srcRect/>
          <a:stretch/>
        </p:blipFill>
        <p:spPr>
          <a:xfrm>
            <a:off x="10739913" y="192272"/>
            <a:ext cx="1260000" cy="581538"/>
          </a:xfrm>
          <a:prstGeom prst="rect">
            <a:avLst/>
          </a:prstGeom>
          <a:noFill/>
          <a:ln>
            <a:noFill/>
          </a:ln>
        </p:spPr>
      </p:pic>
      <p:sp>
        <p:nvSpPr>
          <p:cNvPr id="74" name="Google Shape;74;p34"/>
          <p:cNvSpPr/>
          <p:nvPr/>
        </p:nvSpPr>
        <p:spPr>
          <a:xfrm flipH="1">
            <a:off x="11796000" y="6462000"/>
            <a:ext cx="396000" cy="396000"/>
          </a:xfrm>
          <a:prstGeom prst="round1Rect">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a:solidFill>
                <a:schemeClr val="dk2"/>
              </a:solidFill>
              <a:latin typeface="Meiryo"/>
              <a:ea typeface="Meiryo"/>
              <a:cs typeface="Meiryo"/>
              <a:sym typeface="Meiryo"/>
            </a:endParaRPr>
          </a:p>
        </p:txBody>
      </p:sp>
      <p:sp>
        <p:nvSpPr>
          <p:cNvPr id="75" name="Google Shape;75;p34"/>
          <p:cNvSpPr txBox="1">
            <a:spLocks noGrp="1"/>
          </p:cNvSpPr>
          <p:nvPr>
            <p:ph type="dt" idx="10"/>
          </p:nvPr>
        </p:nvSpPr>
        <p:spPr>
          <a:xfrm>
            <a:off x="8893072" y="6607532"/>
            <a:ext cx="528991" cy="123111"/>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9569484" y="6607532"/>
            <a:ext cx="2079095" cy="123111"/>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11906798" y="6546705"/>
            <a:ext cx="214802" cy="226591"/>
          </a:xfrm>
          <a:prstGeom prst="rect">
            <a:avLst/>
          </a:prstGeom>
          <a:noFill/>
          <a:ln>
            <a:noFill/>
          </a:ln>
        </p:spPr>
        <p:txBody>
          <a:bodyPr spcFirstLastPara="1" wrap="square" lIns="0" tIns="7200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つのコンテンツ">
  <p:cSld name="2 つのコンテンツ">
    <p:spTree>
      <p:nvGrpSpPr>
        <p:cNvPr id="1" name="Shape 78"/>
        <p:cNvGrpSpPr/>
        <p:nvPr/>
      </p:nvGrpSpPr>
      <p:grpSpPr>
        <a:xfrm>
          <a:off x="0" y="0"/>
          <a:ext cx="0" cy="0"/>
          <a:chOff x="0" y="0"/>
          <a:chExt cx="0" cy="0"/>
        </a:xfrm>
      </p:grpSpPr>
      <p:sp>
        <p:nvSpPr>
          <p:cNvPr id="79" name="Google Shape;79;p35"/>
          <p:cNvSpPr txBox="1">
            <a:spLocks noGrp="1"/>
          </p:cNvSpPr>
          <p:nvPr>
            <p:ph type="body" idx="1"/>
          </p:nvPr>
        </p:nvSpPr>
        <p:spPr>
          <a:xfrm>
            <a:off x="515938" y="1268413"/>
            <a:ext cx="5400000" cy="5040312"/>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Char char="•"/>
              <a:defRPr/>
            </a:lvl1pPr>
            <a:lvl2pPr marL="914400" lvl="1" indent="-355600" algn="l">
              <a:lnSpc>
                <a:spcPct val="150000"/>
              </a:lnSpc>
              <a:spcBef>
                <a:spcPts val="0"/>
              </a:spcBef>
              <a:spcAft>
                <a:spcPts val="0"/>
              </a:spcAft>
              <a:buClr>
                <a:schemeClr val="dk1"/>
              </a:buClr>
              <a:buSzPts val="2000"/>
              <a:buChar char="•"/>
              <a:defRPr/>
            </a:lvl2pPr>
            <a:lvl3pPr marL="1371600" lvl="2" indent="-342900" algn="l">
              <a:lnSpc>
                <a:spcPct val="150000"/>
              </a:lnSpc>
              <a:spcBef>
                <a:spcPts val="0"/>
              </a:spcBef>
              <a:spcAft>
                <a:spcPts val="0"/>
              </a:spcAft>
              <a:buClr>
                <a:schemeClr val="dk1"/>
              </a:buClr>
              <a:buSzPts val="1800"/>
              <a:buChar char="•"/>
              <a:defRPr/>
            </a:lvl3pPr>
            <a:lvl4pPr marL="1828800" lvl="3" indent="-330200" algn="l">
              <a:lnSpc>
                <a:spcPct val="150000"/>
              </a:lnSpc>
              <a:spcBef>
                <a:spcPts val="0"/>
              </a:spcBef>
              <a:spcAft>
                <a:spcPts val="0"/>
              </a:spcAft>
              <a:buClr>
                <a:schemeClr val="dk1"/>
              </a:buClr>
              <a:buSzPts val="1600"/>
              <a:buChar char="•"/>
              <a:defRPr/>
            </a:lvl4pPr>
            <a:lvl5pPr marL="2286000" lvl="4" indent="-330200" algn="l">
              <a:lnSpc>
                <a:spcPct val="150000"/>
              </a:lnSpc>
              <a:spcBef>
                <a:spcPts val="0"/>
              </a:spcBef>
              <a:spcAft>
                <a:spcPts val="0"/>
              </a:spcAft>
              <a:buClr>
                <a:schemeClr val="dk1"/>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5"/>
          <p:cNvSpPr txBox="1">
            <a:spLocks noGrp="1"/>
          </p:cNvSpPr>
          <p:nvPr>
            <p:ph type="body" idx="2"/>
          </p:nvPr>
        </p:nvSpPr>
        <p:spPr>
          <a:xfrm>
            <a:off x="6283072" y="1268413"/>
            <a:ext cx="5400000" cy="5040312"/>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Char char="•"/>
              <a:defRPr/>
            </a:lvl1pPr>
            <a:lvl2pPr marL="914400" lvl="1" indent="-355600" algn="l">
              <a:lnSpc>
                <a:spcPct val="150000"/>
              </a:lnSpc>
              <a:spcBef>
                <a:spcPts val="0"/>
              </a:spcBef>
              <a:spcAft>
                <a:spcPts val="0"/>
              </a:spcAft>
              <a:buClr>
                <a:schemeClr val="dk1"/>
              </a:buClr>
              <a:buSzPts val="2000"/>
              <a:buChar char="•"/>
              <a:defRPr/>
            </a:lvl2pPr>
            <a:lvl3pPr marL="1371600" lvl="2" indent="-342900" algn="l">
              <a:lnSpc>
                <a:spcPct val="150000"/>
              </a:lnSpc>
              <a:spcBef>
                <a:spcPts val="0"/>
              </a:spcBef>
              <a:spcAft>
                <a:spcPts val="0"/>
              </a:spcAft>
              <a:buClr>
                <a:schemeClr val="dk1"/>
              </a:buClr>
              <a:buSzPts val="1800"/>
              <a:buChar char="•"/>
              <a:defRPr/>
            </a:lvl3pPr>
            <a:lvl4pPr marL="1828800" lvl="3" indent="-330200" algn="l">
              <a:lnSpc>
                <a:spcPct val="150000"/>
              </a:lnSpc>
              <a:spcBef>
                <a:spcPts val="0"/>
              </a:spcBef>
              <a:spcAft>
                <a:spcPts val="0"/>
              </a:spcAft>
              <a:buClr>
                <a:schemeClr val="dk1"/>
              </a:buClr>
              <a:buSzPts val="1600"/>
              <a:buChar char="•"/>
              <a:defRPr/>
            </a:lvl4pPr>
            <a:lvl5pPr marL="2286000" lvl="4" indent="-330200" algn="l">
              <a:lnSpc>
                <a:spcPct val="150000"/>
              </a:lnSpc>
              <a:spcBef>
                <a:spcPts val="0"/>
              </a:spcBef>
              <a:spcAft>
                <a:spcPts val="0"/>
              </a:spcAft>
              <a:buClr>
                <a:schemeClr val="dk1"/>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893072" y="6607532"/>
            <a:ext cx="528991" cy="123111"/>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9569484" y="6607532"/>
            <a:ext cx="2079095" cy="123111"/>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11906798" y="6546705"/>
            <a:ext cx="214802" cy="226591"/>
          </a:xfrm>
          <a:prstGeom prst="rect">
            <a:avLst/>
          </a:prstGeom>
          <a:noFill/>
          <a:ln>
            <a:noFill/>
          </a:ln>
        </p:spPr>
        <p:txBody>
          <a:bodyPr spcFirstLastPara="1" wrap="square" lIns="0" tIns="7200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ja-JP"/>
              <a:t>‹#›</a:t>
            </a:fld>
            <a:endParaRPr/>
          </a:p>
        </p:txBody>
      </p:sp>
      <p:sp>
        <p:nvSpPr>
          <p:cNvPr id="84" name="Google Shape;84;p35"/>
          <p:cNvSpPr txBox="1">
            <a:spLocks noGrp="1"/>
          </p:cNvSpPr>
          <p:nvPr>
            <p:ph type="title"/>
          </p:nvPr>
        </p:nvSpPr>
        <p:spPr>
          <a:xfrm>
            <a:off x="337344" y="190944"/>
            <a:ext cx="10105037" cy="565146"/>
          </a:xfrm>
          <a:prstGeom prst="rect">
            <a:avLst/>
          </a:prstGeom>
          <a:noFill/>
          <a:ln>
            <a:noFill/>
          </a:ln>
        </p:spPr>
        <p:txBody>
          <a:bodyPr spcFirstLastPara="1" wrap="square" lIns="91425" tIns="72000" rIns="91425" bIns="0" anchor="t" anchorCtr="0">
            <a:sp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比較">
  <p:cSld name="比較">
    <p:spTree>
      <p:nvGrpSpPr>
        <p:cNvPr id="1" name="Shape 85"/>
        <p:cNvGrpSpPr/>
        <p:nvPr/>
      </p:nvGrpSpPr>
      <p:grpSpPr>
        <a:xfrm>
          <a:off x="0" y="0"/>
          <a:ext cx="0" cy="0"/>
          <a:chOff x="0" y="0"/>
          <a:chExt cx="0" cy="0"/>
        </a:xfrm>
      </p:grpSpPr>
      <p:sp>
        <p:nvSpPr>
          <p:cNvPr id="86" name="Google Shape;86;p36"/>
          <p:cNvSpPr txBox="1">
            <a:spLocks noGrp="1"/>
          </p:cNvSpPr>
          <p:nvPr>
            <p:ph type="body" idx="1"/>
          </p:nvPr>
        </p:nvSpPr>
        <p:spPr>
          <a:xfrm>
            <a:off x="513429" y="1268413"/>
            <a:ext cx="5400000" cy="648511"/>
          </a:xfrm>
          <a:prstGeom prst="rect">
            <a:avLst/>
          </a:prstGeom>
          <a:noFill/>
          <a:ln>
            <a:noFill/>
          </a:ln>
        </p:spPr>
        <p:txBody>
          <a:bodyPr spcFirstLastPara="1" wrap="square" lIns="91425" tIns="72000" rIns="91425" bIns="0" anchor="ctr" anchorCtr="0">
            <a:normAutofit/>
          </a:bodyPr>
          <a:lstStyle>
            <a:lvl1pPr marL="457200" lvl="0" indent="-228600" algn="ctr">
              <a:lnSpc>
                <a:spcPct val="100000"/>
              </a:lnSpc>
              <a:spcBef>
                <a:spcPts val="0"/>
              </a:spcBef>
              <a:spcAft>
                <a:spcPts val="0"/>
              </a:spcAft>
              <a:buClr>
                <a:schemeClr val="dk1"/>
              </a:buClr>
              <a:buSzPts val="2800"/>
              <a:buNone/>
              <a:defRPr sz="2800" b="1" i="0">
                <a:latin typeface="Meiryo"/>
                <a:ea typeface="Meiryo"/>
                <a:cs typeface="Meiryo"/>
                <a:sym typeface="Meiryo"/>
              </a:defRPr>
            </a:lvl1pPr>
            <a:lvl2pPr marL="914400" lvl="1" indent="-228600" algn="l">
              <a:lnSpc>
                <a:spcPct val="150000"/>
              </a:lnSpc>
              <a:spcBef>
                <a:spcPts val="0"/>
              </a:spcBef>
              <a:spcAft>
                <a:spcPts val="0"/>
              </a:spcAft>
              <a:buClr>
                <a:schemeClr val="dk1"/>
              </a:buClr>
              <a:buSzPts val="2000"/>
              <a:buNone/>
              <a:defRPr sz="2000" b="1"/>
            </a:lvl2pPr>
            <a:lvl3pPr marL="1371600" lvl="2" indent="-228600" algn="l">
              <a:lnSpc>
                <a:spcPct val="150000"/>
              </a:lnSpc>
              <a:spcBef>
                <a:spcPts val="0"/>
              </a:spcBef>
              <a:spcAft>
                <a:spcPts val="0"/>
              </a:spcAft>
              <a:buClr>
                <a:schemeClr val="dk1"/>
              </a:buClr>
              <a:buSzPts val="1800"/>
              <a:buNone/>
              <a:defRPr sz="1800" b="1"/>
            </a:lvl3pPr>
            <a:lvl4pPr marL="1828800" lvl="3" indent="-228600" algn="l">
              <a:lnSpc>
                <a:spcPct val="150000"/>
              </a:lnSpc>
              <a:spcBef>
                <a:spcPts val="0"/>
              </a:spcBef>
              <a:spcAft>
                <a:spcPts val="0"/>
              </a:spcAft>
              <a:buClr>
                <a:schemeClr val="dk1"/>
              </a:buClr>
              <a:buSzPts val="1600"/>
              <a:buNone/>
              <a:defRPr sz="1600" b="1"/>
            </a:lvl4pPr>
            <a:lvl5pPr marL="2286000" lvl="4" indent="-228600" algn="l">
              <a:lnSpc>
                <a:spcPct val="150000"/>
              </a:lnSpc>
              <a:spcBef>
                <a:spcPts val="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36"/>
          <p:cNvSpPr txBox="1">
            <a:spLocks noGrp="1"/>
          </p:cNvSpPr>
          <p:nvPr>
            <p:ph type="body" idx="2"/>
          </p:nvPr>
        </p:nvSpPr>
        <p:spPr>
          <a:xfrm>
            <a:off x="515938" y="1989138"/>
            <a:ext cx="5400000" cy="431999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Char char="•"/>
              <a:defRPr sz="2400"/>
            </a:lvl1pPr>
            <a:lvl2pPr marL="914400" lvl="1" indent="-355600" algn="l">
              <a:lnSpc>
                <a:spcPct val="150000"/>
              </a:lnSpc>
              <a:spcBef>
                <a:spcPts val="0"/>
              </a:spcBef>
              <a:spcAft>
                <a:spcPts val="0"/>
              </a:spcAft>
              <a:buClr>
                <a:schemeClr val="dk1"/>
              </a:buClr>
              <a:buSzPts val="2000"/>
              <a:buChar char="•"/>
              <a:defRPr sz="2000"/>
            </a:lvl2pPr>
            <a:lvl3pPr marL="1371600" lvl="2" indent="-342900" algn="l">
              <a:lnSpc>
                <a:spcPct val="150000"/>
              </a:lnSpc>
              <a:spcBef>
                <a:spcPts val="0"/>
              </a:spcBef>
              <a:spcAft>
                <a:spcPts val="0"/>
              </a:spcAft>
              <a:buClr>
                <a:schemeClr val="dk1"/>
              </a:buClr>
              <a:buSzPts val="1800"/>
              <a:buChar char="•"/>
              <a:defRPr sz="1800"/>
            </a:lvl3pPr>
            <a:lvl4pPr marL="1828800" lvl="3" indent="-330200" algn="l">
              <a:lnSpc>
                <a:spcPct val="150000"/>
              </a:lnSpc>
              <a:spcBef>
                <a:spcPts val="0"/>
              </a:spcBef>
              <a:spcAft>
                <a:spcPts val="0"/>
              </a:spcAft>
              <a:buClr>
                <a:schemeClr val="dk1"/>
              </a:buClr>
              <a:buSzPts val="1600"/>
              <a:buChar char="•"/>
              <a:defRPr sz="1600"/>
            </a:lvl4pPr>
            <a:lvl5pPr marL="2286000" lvl="4" indent="-330200" algn="l">
              <a:lnSpc>
                <a:spcPct val="150000"/>
              </a:lnSpc>
              <a:spcBef>
                <a:spcPts val="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6"/>
          <p:cNvSpPr txBox="1">
            <a:spLocks noGrp="1"/>
          </p:cNvSpPr>
          <p:nvPr>
            <p:ph type="body" idx="3"/>
          </p:nvPr>
        </p:nvSpPr>
        <p:spPr>
          <a:xfrm>
            <a:off x="6278571" y="1268412"/>
            <a:ext cx="5400000" cy="648511"/>
          </a:xfrm>
          <a:prstGeom prst="rect">
            <a:avLst/>
          </a:prstGeom>
          <a:noFill/>
          <a:ln>
            <a:noFill/>
          </a:ln>
        </p:spPr>
        <p:txBody>
          <a:bodyPr spcFirstLastPara="1" wrap="square" lIns="91425" tIns="72000" rIns="91425" bIns="0" anchor="ctr" anchorCtr="0">
            <a:normAutofit/>
          </a:bodyPr>
          <a:lstStyle>
            <a:lvl1pPr marL="457200" lvl="0" indent="-228600" algn="ctr">
              <a:lnSpc>
                <a:spcPct val="100000"/>
              </a:lnSpc>
              <a:spcBef>
                <a:spcPts val="0"/>
              </a:spcBef>
              <a:spcAft>
                <a:spcPts val="0"/>
              </a:spcAft>
              <a:buClr>
                <a:schemeClr val="dk1"/>
              </a:buClr>
              <a:buSzPts val="2800"/>
              <a:buNone/>
              <a:defRPr sz="2800" b="1" i="0">
                <a:latin typeface="Meiryo"/>
                <a:ea typeface="Meiryo"/>
                <a:cs typeface="Meiryo"/>
                <a:sym typeface="Meiryo"/>
              </a:defRPr>
            </a:lvl1pPr>
            <a:lvl2pPr marL="914400" lvl="1" indent="-228600" algn="l">
              <a:lnSpc>
                <a:spcPct val="150000"/>
              </a:lnSpc>
              <a:spcBef>
                <a:spcPts val="0"/>
              </a:spcBef>
              <a:spcAft>
                <a:spcPts val="0"/>
              </a:spcAft>
              <a:buClr>
                <a:schemeClr val="dk1"/>
              </a:buClr>
              <a:buSzPts val="2000"/>
              <a:buNone/>
              <a:defRPr sz="2000" b="1"/>
            </a:lvl2pPr>
            <a:lvl3pPr marL="1371600" lvl="2" indent="-228600" algn="l">
              <a:lnSpc>
                <a:spcPct val="150000"/>
              </a:lnSpc>
              <a:spcBef>
                <a:spcPts val="0"/>
              </a:spcBef>
              <a:spcAft>
                <a:spcPts val="0"/>
              </a:spcAft>
              <a:buClr>
                <a:schemeClr val="dk1"/>
              </a:buClr>
              <a:buSzPts val="1800"/>
              <a:buNone/>
              <a:defRPr sz="1800" b="1"/>
            </a:lvl3pPr>
            <a:lvl4pPr marL="1828800" lvl="3" indent="-228600" algn="l">
              <a:lnSpc>
                <a:spcPct val="150000"/>
              </a:lnSpc>
              <a:spcBef>
                <a:spcPts val="0"/>
              </a:spcBef>
              <a:spcAft>
                <a:spcPts val="0"/>
              </a:spcAft>
              <a:buClr>
                <a:schemeClr val="dk1"/>
              </a:buClr>
              <a:buSzPts val="1600"/>
              <a:buNone/>
              <a:defRPr sz="1600" b="1"/>
            </a:lvl4pPr>
            <a:lvl5pPr marL="2286000" lvl="4" indent="-228600" algn="l">
              <a:lnSpc>
                <a:spcPct val="150000"/>
              </a:lnSpc>
              <a:spcBef>
                <a:spcPts val="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36"/>
          <p:cNvSpPr txBox="1">
            <a:spLocks noGrp="1"/>
          </p:cNvSpPr>
          <p:nvPr>
            <p:ph type="body" idx="4"/>
          </p:nvPr>
        </p:nvSpPr>
        <p:spPr>
          <a:xfrm>
            <a:off x="6278571" y="1989138"/>
            <a:ext cx="5400000" cy="4319999"/>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0"/>
              </a:spcBef>
              <a:spcAft>
                <a:spcPts val="0"/>
              </a:spcAft>
              <a:buClr>
                <a:schemeClr val="dk1"/>
              </a:buClr>
              <a:buSzPts val="2400"/>
              <a:buChar char="•"/>
              <a:defRPr sz="2400"/>
            </a:lvl1pPr>
            <a:lvl2pPr marL="914400" lvl="1" indent="-355600" algn="l">
              <a:lnSpc>
                <a:spcPct val="150000"/>
              </a:lnSpc>
              <a:spcBef>
                <a:spcPts val="0"/>
              </a:spcBef>
              <a:spcAft>
                <a:spcPts val="0"/>
              </a:spcAft>
              <a:buClr>
                <a:schemeClr val="dk1"/>
              </a:buClr>
              <a:buSzPts val="2000"/>
              <a:buChar char="•"/>
              <a:defRPr sz="2000"/>
            </a:lvl2pPr>
            <a:lvl3pPr marL="1371600" lvl="2" indent="-342900" algn="l">
              <a:lnSpc>
                <a:spcPct val="150000"/>
              </a:lnSpc>
              <a:spcBef>
                <a:spcPts val="0"/>
              </a:spcBef>
              <a:spcAft>
                <a:spcPts val="0"/>
              </a:spcAft>
              <a:buClr>
                <a:schemeClr val="dk1"/>
              </a:buClr>
              <a:buSzPts val="1800"/>
              <a:buChar char="•"/>
              <a:defRPr sz="1800"/>
            </a:lvl3pPr>
            <a:lvl4pPr marL="1828800" lvl="3" indent="-330200" algn="l">
              <a:lnSpc>
                <a:spcPct val="150000"/>
              </a:lnSpc>
              <a:spcBef>
                <a:spcPts val="0"/>
              </a:spcBef>
              <a:spcAft>
                <a:spcPts val="0"/>
              </a:spcAft>
              <a:buClr>
                <a:schemeClr val="dk1"/>
              </a:buClr>
              <a:buSzPts val="1600"/>
              <a:buChar char="•"/>
              <a:defRPr sz="1600"/>
            </a:lvl4pPr>
            <a:lvl5pPr marL="2286000" lvl="4" indent="-330200" algn="l">
              <a:lnSpc>
                <a:spcPct val="150000"/>
              </a:lnSpc>
              <a:spcBef>
                <a:spcPts val="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6"/>
          <p:cNvSpPr txBox="1">
            <a:spLocks noGrp="1"/>
          </p:cNvSpPr>
          <p:nvPr>
            <p:ph type="dt" idx="10"/>
          </p:nvPr>
        </p:nvSpPr>
        <p:spPr>
          <a:xfrm>
            <a:off x="8893072" y="6607532"/>
            <a:ext cx="528991" cy="123111"/>
          </a:xfrm>
          <a:prstGeom prst="rect">
            <a:avLst/>
          </a:prstGeom>
          <a:noFill/>
          <a:ln>
            <a:noFill/>
          </a:ln>
        </p:spPr>
        <p:txBody>
          <a:bodyPr spcFirstLastPara="1" wrap="square" lIns="0" tIns="0" rIns="0" bIns="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6"/>
          <p:cNvSpPr txBox="1">
            <a:spLocks noGrp="1"/>
          </p:cNvSpPr>
          <p:nvPr>
            <p:ph type="ftr" idx="11"/>
          </p:nvPr>
        </p:nvSpPr>
        <p:spPr>
          <a:xfrm>
            <a:off x="9569484" y="6607532"/>
            <a:ext cx="2079095" cy="123111"/>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6"/>
          <p:cNvSpPr txBox="1">
            <a:spLocks noGrp="1"/>
          </p:cNvSpPr>
          <p:nvPr>
            <p:ph type="sldNum" idx="12"/>
          </p:nvPr>
        </p:nvSpPr>
        <p:spPr>
          <a:xfrm>
            <a:off x="11906798" y="6546705"/>
            <a:ext cx="214802" cy="226591"/>
          </a:xfrm>
          <a:prstGeom prst="rect">
            <a:avLst/>
          </a:prstGeom>
          <a:noFill/>
          <a:ln>
            <a:noFill/>
          </a:ln>
        </p:spPr>
        <p:txBody>
          <a:bodyPr spcFirstLastPara="1" wrap="square" lIns="0" tIns="7200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ja-JP"/>
              <a:t>‹#›</a:t>
            </a:fld>
            <a:endParaRPr/>
          </a:p>
        </p:txBody>
      </p:sp>
      <p:sp>
        <p:nvSpPr>
          <p:cNvPr id="93" name="Google Shape;93;p36"/>
          <p:cNvSpPr txBox="1">
            <a:spLocks noGrp="1"/>
          </p:cNvSpPr>
          <p:nvPr>
            <p:ph type="title"/>
          </p:nvPr>
        </p:nvSpPr>
        <p:spPr>
          <a:xfrm>
            <a:off x="337344" y="190944"/>
            <a:ext cx="10105037" cy="565146"/>
          </a:xfrm>
          <a:prstGeom prst="rect">
            <a:avLst/>
          </a:prstGeom>
          <a:noFill/>
          <a:ln>
            <a:noFill/>
          </a:ln>
        </p:spPr>
        <p:txBody>
          <a:bodyPr spcFirstLastPara="1" wrap="square" lIns="91425" tIns="72000" rIns="91425" bIns="0" anchor="t" anchorCtr="0">
            <a:sp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2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p:nvPr/>
        </p:nvSpPr>
        <p:spPr>
          <a:xfrm rot="10800000" flipH="1">
            <a:off x="0" y="-1"/>
            <a:ext cx="10440000" cy="900000"/>
          </a:xfrm>
          <a:prstGeom prst="round1Rect">
            <a:avLst>
              <a:gd name="adj" fmla="val 5000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eiryo"/>
              <a:ea typeface="Meiryo"/>
              <a:cs typeface="Meiryo"/>
              <a:sym typeface="Meiryo"/>
            </a:endParaRPr>
          </a:p>
        </p:txBody>
      </p:sp>
      <p:pic>
        <p:nvPicPr>
          <p:cNvPr id="11" name="Google Shape;11;p27"/>
          <p:cNvPicPr preferRelativeResize="0"/>
          <p:nvPr/>
        </p:nvPicPr>
        <p:blipFill rotWithShape="1">
          <a:blip r:embed="rId15">
            <a:alphaModFix/>
          </a:blip>
          <a:srcRect/>
          <a:stretch/>
        </p:blipFill>
        <p:spPr>
          <a:xfrm>
            <a:off x="10739913" y="192272"/>
            <a:ext cx="1260000" cy="581538"/>
          </a:xfrm>
          <a:prstGeom prst="rect">
            <a:avLst/>
          </a:prstGeom>
          <a:noFill/>
          <a:ln>
            <a:noFill/>
          </a:ln>
        </p:spPr>
      </p:pic>
      <p:sp>
        <p:nvSpPr>
          <p:cNvPr id="12" name="Google Shape;12;p27"/>
          <p:cNvSpPr txBox="1">
            <a:spLocks noGrp="1"/>
          </p:cNvSpPr>
          <p:nvPr>
            <p:ph type="title"/>
          </p:nvPr>
        </p:nvSpPr>
        <p:spPr>
          <a:xfrm>
            <a:off x="337344" y="190944"/>
            <a:ext cx="10105037" cy="565146"/>
          </a:xfrm>
          <a:prstGeom prst="rect">
            <a:avLst/>
          </a:prstGeom>
          <a:noFill/>
          <a:ln>
            <a:noFill/>
          </a:ln>
        </p:spPr>
        <p:txBody>
          <a:bodyPr spcFirstLastPara="1" wrap="square" lIns="91425" tIns="72000" rIns="91425" bIns="0" anchor="t" anchorCtr="0">
            <a:spAutoFit/>
          </a:bodyPr>
          <a:lstStyle>
            <a:lvl1pPr marR="0" lvl="0" algn="l" rtl="0">
              <a:lnSpc>
                <a:spcPct val="100000"/>
              </a:lnSpc>
              <a:spcBef>
                <a:spcPts val="0"/>
              </a:spcBef>
              <a:spcAft>
                <a:spcPts val="0"/>
              </a:spcAft>
              <a:buClr>
                <a:schemeClr val="dk2"/>
              </a:buClr>
              <a:buSzPts val="3200"/>
              <a:buFont typeface="Meiryo"/>
              <a:buNone/>
              <a:defRPr sz="3200" b="1" i="0" u="none" strike="noStrike" cap="none">
                <a:solidFill>
                  <a:schemeClr val="dk2"/>
                </a:solidFill>
                <a:latin typeface="Meiryo"/>
                <a:ea typeface="Meiryo"/>
                <a:cs typeface="Meiryo"/>
                <a:sym typeface="Meiry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7"/>
          <p:cNvSpPr txBox="1">
            <a:spLocks noGrp="1"/>
          </p:cNvSpPr>
          <p:nvPr>
            <p:ph type="body" idx="1"/>
          </p:nvPr>
        </p:nvSpPr>
        <p:spPr>
          <a:xfrm>
            <a:off x="515938" y="1268413"/>
            <a:ext cx="11160125" cy="504274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50000"/>
              </a:lnSpc>
              <a:spcBef>
                <a:spcPts val="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1pPr>
            <a:lvl2pPr marL="914400" marR="0" lvl="1" indent="-355600" algn="l" rtl="0">
              <a:lnSpc>
                <a:spcPct val="150000"/>
              </a:lnSpc>
              <a:spcBef>
                <a:spcPts val="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2pPr>
            <a:lvl3pPr marL="1371600" marR="0" lvl="2" indent="-342900" algn="l" rtl="0">
              <a:lnSpc>
                <a:spcPct val="150000"/>
              </a:lnSpc>
              <a:spcBef>
                <a:spcPts val="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3pPr>
            <a:lvl4pPr marL="1828800" marR="0" lvl="3" indent="-330200" algn="l" rtl="0">
              <a:lnSpc>
                <a:spcPct val="150000"/>
              </a:lnSpc>
              <a:spcBef>
                <a:spcPts val="0"/>
              </a:spcBef>
              <a:spcAft>
                <a:spcPts val="0"/>
              </a:spcAft>
              <a:buClr>
                <a:schemeClr val="dk1"/>
              </a:buClr>
              <a:buSzPts val="1600"/>
              <a:buFont typeface="Arial"/>
              <a:buChar char="•"/>
              <a:defRPr sz="1600" b="0" i="0" u="none" strike="noStrike" cap="none">
                <a:solidFill>
                  <a:schemeClr val="dk1"/>
                </a:solidFill>
                <a:latin typeface="Meiryo"/>
                <a:ea typeface="Meiryo"/>
                <a:cs typeface="Meiryo"/>
                <a:sym typeface="Meiryo"/>
              </a:defRPr>
            </a:lvl4pPr>
            <a:lvl5pPr marL="2286000" marR="0" lvl="4" indent="-330200" algn="l" rtl="0">
              <a:lnSpc>
                <a:spcPct val="150000"/>
              </a:lnSpc>
              <a:spcBef>
                <a:spcPts val="0"/>
              </a:spcBef>
              <a:spcAft>
                <a:spcPts val="0"/>
              </a:spcAft>
              <a:buClr>
                <a:schemeClr val="dk1"/>
              </a:buClr>
              <a:buSzPts val="1600"/>
              <a:buFont typeface="Arial"/>
              <a:buChar char="•"/>
              <a:defRPr sz="1600" b="0" i="0" u="none" strike="noStrike" cap="none">
                <a:solidFill>
                  <a:schemeClr val="dk1"/>
                </a:solidFill>
                <a:latin typeface="Meiryo"/>
                <a:ea typeface="Meiryo"/>
                <a:cs typeface="Meiryo"/>
                <a:sym typeface="Meiry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9pPr>
          </a:lstStyle>
          <a:p>
            <a:endParaRPr/>
          </a:p>
        </p:txBody>
      </p:sp>
      <p:sp>
        <p:nvSpPr>
          <p:cNvPr id="14" name="Google Shape;14;p27"/>
          <p:cNvSpPr txBox="1">
            <a:spLocks noGrp="1"/>
          </p:cNvSpPr>
          <p:nvPr>
            <p:ph type="dt" idx="10"/>
          </p:nvPr>
        </p:nvSpPr>
        <p:spPr>
          <a:xfrm>
            <a:off x="8893072" y="6607532"/>
            <a:ext cx="528991" cy="123111"/>
          </a:xfrm>
          <a:prstGeom prst="rect">
            <a:avLst/>
          </a:prstGeom>
          <a:noFill/>
          <a:ln>
            <a:noFill/>
          </a:ln>
        </p:spPr>
        <p:txBody>
          <a:bodyPr spcFirstLastPara="1" wrap="square" lIns="0" tIns="0" rIns="0" bIns="0" anchor="ctr" anchorCtr="0">
            <a:spAutoFit/>
          </a:bodyPr>
          <a:lstStyle>
            <a:lvl1pPr marR="0" lvl="0" algn="ctr" rtl="0">
              <a:spcBef>
                <a:spcPts val="0"/>
              </a:spcBef>
              <a:spcAft>
                <a:spcPts val="0"/>
              </a:spcAft>
              <a:buSzPts val="1400"/>
              <a:buNone/>
              <a:defRPr sz="800" b="0" i="0" u="none" strike="noStrike" cap="none">
                <a:solidFill>
                  <a:schemeClr val="dk1"/>
                </a:solidFill>
                <a:latin typeface="Meiryo"/>
                <a:ea typeface="Meiryo"/>
                <a:cs typeface="Meiryo"/>
                <a:sym typeface="Meiryo"/>
              </a:defRPr>
            </a:lvl1pPr>
            <a:lvl2pPr marR="0" lvl="1" algn="l" rtl="0">
              <a:spcBef>
                <a:spcPts val="0"/>
              </a:spcBef>
              <a:spcAft>
                <a:spcPts val="0"/>
              </a:spcAft>
              <a:buSzPts val="1400"/>
              <a:buNone/>
              <a:defRPr sz="1800" b="0" i="0" u="none" strike="noStrike" cap="none">
                <a:solidFill>
                  <a:schemeClr val="dk1"/>
                </a:solidFill>
                <a:latin typeface="Meiryo"/>
                <a:ea typeface="Meiryo"/>
                <a:cs typeface="Meiryo"/>
                <a:sym typeface="Meiryo"/>
              </a:defRPr>
            </a:lvl2pPr>
            <a:lvl3pPr marR="0" lvl="2" algn="l" rtl="0">
              <a:spcBef>
                <a:spcPts val="0"/>
              </a:spcBef>
              <a:spcAft>
                <a:spcPts val="0"/>
              </a:spcAft>
              <a:buSzPts val="1400"/>
              <a:buNone/>
              <a:defRPr sz="1800" b="0" i="0" u="none" strike="noStrike" cap="none">
                <a:solidFill>
                  <a:schemeClr val="dk1"/>
                </a:solidFill>
                <a:latin typeface="Meiryo"/>
                <a:ea typeface="Meiryo"/>
                <a:cs typeface="Meiryo"/>
                <a:sym typeface="Meiryo"/>
              </a:defRPr>
            </a:lvl3pPr>
            <a:lvl4pPr marR="0" lvl="3" algn="l" rtl="0">
              <a:spcBef>
                <a:spcPts val="0"/>
              </a:spcBef>
              <a:spcAft>
                <a:spcPts val="0"/>
              </a:spcAft>
              <a:buSzPts val="1400"/>
              <a:buNone/>
              <a:defRPr sz="1800" b="0" i="0" u="none" strike="noStrike" cap="none">
                <a:solidFill>
                  <a:schemeClr val="dk1"/>
                </a:solidFill>
                <a:latin typeface="Meiryo"/>
                <a:ea typeface="Meiryo"/>
                <a:cs typeface="Meiryo"/>
                <a:sym typeface="Meiryo"/>
              </a:defRPr>
            </a:lvl4pPr>
            <a:lvl5pPr marR="0" lvl="4" algn="l" rtl="0">
              <a:spcBef>
                <a:spcPts val="0"/>
              </a:spcBef>
              <a:spcAft>
                <a:spcPts val="0"/>
              </a:spcAft>
              <a:buSzPts val="1400"/>
              <a:buNone/>
              <a:defRPr sz="1800" b="0" i="0" u="none" strike="noStrike" cap="none">
                <a:solidFill>
                  <a:schemeClr val="dk1"/>
                </a:solidFill>
                <a:latin typeface="Meiryo"/>
                <a:ea typeface="Meiryo"/>
                <a:cs typeface="Meiryo"/>
                <a:sym typeface="Meiryo"/>
              </a:defRPr>
            </a:lvl5pPr>
            <a:lvl6pPr marR="0" lvl="5" algn="l" rtl="0">
              <a:spcBef>
                <a:spcPts val="0"/>
              </a:spcBef>
              <a:spcAft>
                <a:spcPts val="0"/>
              </a:spcAft>
              <a:buSzPts val="1400"/>
              <a:buNone/>
              <a:defRPr sz="1800" b="0" i="0" u="none" strike="noStrike" cap="none">
                <a:solidFill>
                  <a:schemeClr val="dk1"/>
                </a:solidFill>
                <a:latin typeface="Meiryo"/>
                <a:ea typeface="Meiryo"/>
                <a:cs typeface="Meiryo"/>
                <a:sym typeface="Meiryo"/>
              </a:defRPr>
            </a:lvl6pPr>
            <a:lvl7pPr marR="0" lvl="6" algn="l" rtl="0">
              <a:spcBef>
                <a:spcPts val="0"/>
              </a:spcBef>
              <a:spcAft>
                <a:spcPts val="0"/>
              </a:spcAft>
              <a:buSzPts val="1400"/>
              <a:buNone/>
              <a:defRPr sz="1800" b="0" i="0" u="none" strike="noStrike" cap="none">
                <a:solidFill>
                  <a:schemeClr val="dk1"/>
                </a:solidFill>
                <a:latin typeface="Meiryo"/>
                <a:ea typeface="Meiryo"/>
                <a:cs typeface="Meiryo"/>
                <a:sym typeface="Meiryo"/>
              </a:defRPr>
            </a:lvl7pPr>
            <a:lvl8pPr marR="0" lvl="7" algn="l" rtl="0">
              <a:spcBef>
                <a:spcPts val="0"/>
              </a:spcBef>
              <a:spcAft>
                <a:spcPts val="0"/>
              </a:spcAft>
              <a:buSzPts val="1400"/>
              <a:buNone/>
              <a:defRPr sz="1800" b="0" i="0" u="none" strike="noStrike" cap="none">
                <a:solidFill>
                  <a:schemeClr val="dk1"/>
                </a:solidFill>
                <a:latin typeface="Meiryo"/>
                <a:ea typeface="Meiryo"/>
                <a:cs typeface="Meiryo"/>
                <a:sym typeface="Meiryo"/>
              </a:defRPr>
            </a:lvl8pPr>
            <a:lvl9pPr marR="0" lvl="8" algn="l" rtl="0">
              <a:spcBef>
                <a:spcPts val="0"/>
              </a:spcBef>
              <a:spcAft>
                <a:spcPts val="0"/>
              </a:spcAft>
              <a:buSzPts val="1400"/>
              <a:buNone/>
              <a:defRPr sz="1800" b="0" i="0" u="none" strike="noStrike" cap="none">
                <a:solidFill>
                  <a:schemeClr val="dk1"/>
                </a:solidFill>
                <a:latin typeface="Meiryo"/>
                <a:ea typeface="Meiryo"/>
                <a:cs typeface="Meiryo"/>
                <a:sym typeface="Meiryo"/>
              </a:defRPr>
            </a:lvl9pPr>
          </a:lstStyle>
          <a:p>
            <a:endParaRPr/>
          </a:p>
        </p:txBody>
      </p:sp>
      <p:sp>
        <p:nvSpPr>
          <p:cNvPr id="15" name="Google Shape;15;p27"/>
          <p:cNvSpPr txBox="1">
            <a:spLocks noGrp="1"/>
          </p:cNvSpPr>
          <p:nvPr>
            <p:ph type="ftr" idx="11"/>
          </p:nvPr>
        </p:nvSpPr>
        <p:spPr>
          <a:xfrm>
            <a:off x="9569484" y="6607532"/>
            <a:ext cx="2079095" cy="123111"/>
          </a:xfrm>
          <a:prstGeom prst="rect">
            <a:avLst/>
          </a:prstGeom>
          <a:noFill/>
          <a:ln>
            <a:noFill/>
          </a:ln>
        </p:spPr>
        <p:txBody>
          <a:bodyPr spcFirstLastPara="1" wrap="square" lIns="0" tIns="0" rIns="0" bIns="0" anchor="ctr" anchorCtr="0">
            <a:spAutoFit/>
          </a:bodyPr>
          <a:lstStyle>
            <a:lvl1pPr marR="0" lvl="0" algn="r" rtl="0">
              <a:spcBef>
                <a:spcPts val="0"/>
              </a:spcBef>
              <a:spcAft>
                <a:spcPts val="0"/>
              </a:spcAft>
              <a:buSzPts val="1400"/>
              <a:buNone/>
              <a:defRPr sz="800" b="0" i="0" u="none" strike="noStrike" cap="none">
                <a:solidFill>
                  <a:schemeClr val="dk1"/>
                </a:solidFill>
                <a:latin typeface="Meiryo"/>
                <a:ea typeface="Meiryo"/>
                <a:cs typeface="Meiryo"/>
                <a:sym typeface="Meiryo"/>
              </a:defRPr>
            </a:lvl1pPr>
            <a:lvl2pPr marR="0" lvl="1" algn="l" rtl="0">
              <a:spcBef>
                <a:spcPts val="0"/>
              </a:spcBef>
              <a:spcAft>
                <a:spcPts val="0"/>
              </a:spcAft>
              <a:buSzPts val="1400"/>
              <a:buNone/>
              <a:defRPr sz="1800" b="0" i="0" u="none" strike="noStrike" cap="none">
                <a:solidFill>
                  <a:schemeClr val="dk1"/>
                </a:solidFill>
                <a:latin typeface="Meiryo"/>
                <a:ea typeface="Meiryo"/>
                <a:cs typeface="Meiryo"/>
                <a:sym typeface="Meiryo"/>
              </a:defRPr>
            </a:lvl2pPr>
            <a:lvl3pPr marR="0" lvl="2" algn="l" rtl="0">
              <a:spcBef>
                <a:spcPts val="0"/>
              </a:spcBef>
              <a:spcAft>
                <a:spcPts val="0"/>
              </a:spcAft>
              <a:buSzPts val="1400"/>
              <a:buNone/>
              <a:defRPr sz="1800" b="0" i="0" u="none" strike="noStrike" cap="none">
                <a:solidFill>
                  <a:schemeClr val="dk1"/>
                </a:solidFill>
                <a:latin typeface="Meiryo"/>
                <a:ea typeface="Meiryo"/>
                <a:cs typeface="Meiryo"/>
                <a:sym typeface="Meiryo"/>
              </a:defRPr>
            </a:lvl3pPr>
            <a:lvl4pPr marR="0" lvl="3" algn="l" rtl="0">
              <a:spcBef>
                <a:spcPts val="0"/>
              </a:spcBef>
              <a:spcAft>
                <a:spcPts val="0"/>
              </a:spcAft>
              <a:buSzPts val="1400"/>
              <a:buNone/>
              <a:defRPr sz="1800" b="0" i="0" u="none" strike="noStrike" cap="none">
                <a:solidFill>
                  <a:schemeClr val="dk1"/>
                </a:solidFill>
                <a:latin typeface="Meiryo"/>
                <a:ea typeface="Meiryo"/>
                <a:cs typeface="Meiryo"/>
                <a:sym typeface="Meiryo"/>
              </a:defRPr>
            </a:lvl4pPr>
            <a:lvl5pPr marR="0" lvl="4" algn="l" rtl="0">
              <a:spcBef>
                <a:spcPts val="0"/>
              </a:spcBef>
              <a:spcAft>
                <a:spcPts val="0"/>
              </a:spcAft>
              <a:buSzPts val="1400"/>
              <a:buNone/>
              <a:defRPr sz="1800" b="0" i="0" u="none" strike="noStrike" cap="none">
                <a:solidFill>
                  <a:schemeClr val="dk1"/>
                </a:solidFill>
                <a:latin typeface="Meiryo"/>
                <a:ea typeface="Meiryo"/>
                <a:cs typeface="Meiryo"/>
                <a:sym typeface="Meiryo"/>
              </a:defRPr>
            </a:lvl5pPr>
            <a:lvl6pPr marR="0" lvl="5" algn="l" rtl="0">
              <a:spcBef>
                <a:spcPts val="0"/>
              </a:spcBef>
              <a:spcAft>
                <a:spcPts val="0"/>
              </a:spcAft>
              <a:buSzPts val="1400"/>
              <a:buNone/>
              <a:defRPr sz="1800" b="0" i="0" u="none" strike="noStrike" cap="none">
                <a:solidFill>
                  <a:schemeClr val="dk1"/>
                </a:solidFill>
                <a:latin typeface="Meiryo"/>
                <a:ea typeface="Meiryo"/>
                <a:cs typeface="Meiryo"/>
                <a:sym typeface="Meiryo"/>
              </a:defRPr>
            </a:lvl6pPr>
            <a:lvl7pPr marR="0" lvl="6" algn="l" rtl="0">
              <a:spcBef>
                <a:spcPts val="0"/>
              </a:spcBef>
              <a:spcAft>
                <a:spcPts val="0"/>
              </a:spcAft>
              <a:buSzPts val="1400"/>
              <a:buNone/>
              <a:defRPr sz="1800" b="0" i="0" u="none" strike="noStrike" cap="none">
                <a:solidFill>
                  <a:schemeClr val="dk1"/>
                </a:solidFill>
                <a:latin typeface="Meiryo"/>
                <a:ea typeface="Meiryo"/>
                <a:cs typeface="Meiryo"/>
                <a:sym typeface="Meiryo"/>
              </a:defRPr>
            </a:lvl7pPr>
            <a:lvl8pPr marR="0" lvl="7" algn="l" rtl="0">
              <a:spcBef>
                <a:spcPts val="0"/>
              </a:spcBef>
              <a:spcAft>
                <a:spcPts val="0"/>
              </a:spcAft>
              <a:buSzPts val="1400"/>
              <a:buNone/>
              <a:defRPr sz="1800" b="0" i="0" u="none" strike="noStrike" cap="none">
                <a:solidFill>
                  <a:schemeClr val="dk1"/>
                </a:solidFill>
                <a:latin typeface="Meiryo"/>
                <a:ea typeface="Meiryo"/>
                <a:cs typeface="Meiryo"/>
                <a:sym typeface="Meiryo"/>
              </a:defRPr>
            </a:lvl8pPr>
            <a:lvl9pPr marR="0" lvl="8" algn="l" rtl="0">
              <a:spcBef>
                <a:spcPts val="0"/>
              </a:spcBef>
              <a:spcAft>
                <a:spcPts val="0"/>
              </a:spcAft>
              <a:buSzPts val="1400"/>
              <a:buNone/>
              <a:defRPr sz="1800" b="0" i="0" u="none" strike="noStrike" cap="none">
                <a:solidFill>
                  <a:schemeClr val="dk1"/>
                </a:solidFill>
                <a:latin typeface="Meiryo"/>
                <a:ea typeface="Meiryo"/>
                <a:cs typeface="Meiryo"/>
                <a:sym typeface="Meiryo"/>
              </a:defRPr>
            </a:lvl9pPr>
          </a:lstStyle>
          <a:p>
            <a:endParaRPr/>
          </a:p>
        </p:txBody>
      </p:sp>
      <p:sp>
        <p:nvSpPr>
          <p:cNvPr id="16" name="Google Shape;16;p27"/>
          <p:cNvSpPr txBox="1">
            <a:spLocks noGrp="1"/>
          </p:cNvSpPr>
          <p:nvPr>
            <p:ph type="sldNum" idx="12"/>
          </p:nvPr>
        </p:nvSpPr>
        <p:spPr>
          <a:xfrm>
            <a:off x="11906798" y="6546705"/>
            <a:ext cx="214802" cy="226591"/>
          </a:xfrm>
          <a:prstGeom prst="rect">
            <a:avLst/>
          </a:prstGeom>
          <a:noFill/>
          <a:ln>
            <a:noFill/>
          </a:ln>
        </p:spPr>
        <p:txBody>
          <a:bodyPr spcFirstLastPara="1" wrap="square" lIns="0" tIns="72000" rIns="0" bIns="0" anchor="ctr" anchorCtr="0">
            <a:spAutoFit/>
          </a:bodyPr>
          <a:lstStyle>
            <a:lvl1pPr marL="0" marR="0" lvl="0" indent="0" algn="ctr" rtl="0">
              <a:spcBef>
                <a:spcPts val="0"/>
              </a:spcBef>
              <a:buNone/>
              <a:defRPr sz="1000" b="0" i="0" u="none" strike="noStrike" cap="none">
                <a:solidFill>
                  <a:schemeClr val="dk1"/>
                </a:solidFill>
                <a:latin typeface="Meiryo"/>
                <a:ea typeface="Meiryo"/>
                <a:cs typeface="Meiryo"/>
                <a:sym typeface="Meiryo"/>
              </a:defRPr>
            </a:lvl1pPr>
            <a:lvl2pPr marL="0" marR="0" lvl="1" indent="0" algn="ctr" rtl="0">
              <a:spcBef>
                <a:spcPts val="0"/>
              </a:spcBef>
              <a:buNone/>
              <a:defRPr sz="1000" b="0" i="0" u="none" strike="noStrike" cap="none">
                <a:solidFill>
                  <a:schemeClr val="dk1"/>
                </a:solidFill>
                <a:latin typeface="Meiryo"/>
                <a:ea typeface="Meiryo"/>
                <a:cs typeface="Meiryo"/>
                <a:sym typeface="Meiryo"/>
              </a:defRPr>
            </a:lvl2pPr>
            <a:lvl3pPr marL="0" marR="0" lvl="2" indent="0" algn="ctr" rtl="0">
              <a:spcBef>
                <a:spcPts val="0"/>
              </a:spcBef>
              <a:buNone/>
              <a:defRPr sz="1000" b="0" i="0" u="none" strike="noStrike" cap="none">
                <a:solidFill>
                  <a:schemeClr val="dk1"/>
                </a:solidFill>
                <a:latin typeface="Meiryo"/>
                <a:ea typeface="Meiryo"/>
                <a:cs typeface="Meiryo"/>
                <a:sym typeface="Meiryo"/>
              </a:defRPr>
            </a:lvl3pPr>
            <a:lvl4pPr marL="0" marR="0" lvl="3" indent="0" algn="ctr" rtl="0">
              <a:spcBef>
                <a:spcPts val="0"/>
              </a:spcBef>
              <a:buNone/>
              <a:defRPr sz="1000" b="0" i="0" u="none" strike="noStrike" cap="none">
                <a:solidFill>
                  <a:schemeClr val="dk1"/>
                </a:solidFill>
                <a:latin typeface="Meiryo"/>
                <a:ea typeface="Meiryo"/>
                <a:cs typeface="Meiryo"/>
                <a:sym typeface="Meiryo"/>
              </a:defRPr>
            </a:lvl4pPr>
            <a:lvl5pPr marL="0" marR="0" lvl="4" indent="0" algn="ctr" rtl="0">
              <a:spcBef>
                <a:spcPts val="0"/>
              </a:spcBef>
              <a:buNone/>
              <a:defRPr sz="1000" b="0" i="0" u="none" strike="noStrike" cap="none">
                <a:solidFill>
                  <a:schemeClr val="dk1"/>
                </a:solidFill>
                <a:latin typeface="Meiryo"/>
                <a:ea typeface="Meiryo"/>
                <a:cs typeface="Meiryo"/>
                <a:sym typeface="Meiryo"/>
              </a:defRPr>
            </a:lvl5pPr>
            <a:lvl6pPr marL="0" marR="0" lvl="5" indent="0" algn="ctr" rtl="0">
              <a:spcBef>
                <a:spcPts val="0"/>
              </a:spcBef>
              <a:buNone/>
              <a:defRPr sz="1000" b="0" i="0" u="none" strike="noStrike" cap="none">
                <a:solidFill>
                  <a:schemeClr val="dk1"/>
                </a:solidFill>
                <a:latin typeface="Meiryo"/>
                <a:ea typeface="Meiryo"/>
                <a:cs typeface="Meiryo"/>
                <a:sym typeface="Meiryo"/>
              </a:defRPr>
            </a:lvl6pPr>
            <a:lvl7pPr marL="0" marR="0" lvl="6" indent="0" algn="ctr" rtl="0">
              <a:spcBef>
                <a:spcPts val="0"/>
              </a:spcBef>
              <a:buNone/>
              <a:defRPr sz="1000" b="0" i="0" u="none" strike="noStrike" cap="none">
                <a:solidFill>
                  <a:schemeClr val="dk1"/>
                </a:solidFill>
                <a:latin typeface="Meiryo"/>
                <a:ea typeface="Meiryo"/>
                <a:cs typeface="Meiryo"/>
                <a:sym typeface="Meiryo"/>
              </a:defRPr>
            </a:lvl7pPr>
            <a:lvl8pPr marL="0" marR="0" lvl="7" indent="0" algn="ctr" rtl="0">
              <a:spcBef>
                <a:spcPts val="0"/>
              </a:spcBef>
              <a:buNone/>
              <a:defRPr sz="1000" b="0" i="0" u="none" strike="noStrike" cap="none">
                <a:solidFill>
                  <a:schemeClr val="dk1"/>
                </a:solidFill>
                <a:latin typeface="Meiryo"/>
                <a:ea typeface="Meiryo"/>
                <a:cs typeface="Meiryo"/>
                <a:sym typeface="Meiryo"/>
              </a:defRPr>
            </a:lvl8pPr>
            <a:lvl9pPr marL="0" marR="0" lvl="8" indent="0" algn="ctr" rtl="0">
              <a:spcBef>
                <a:spcPts val="0"/>
              </a:spcBef>
              <a:buNone/>
              <a:defRPr sz="1000" b="0" i="0" u="none" strike="noStrike" cap="none">
                <a:solidFill>
                  <a:schemeClr val="dk1"/>
                </a:solidFill>
                <a:latin typeface="Meiryo"/>
                <a:ea typeface="Meiryo"/>
                <a:cs typeface="Meiryo"/>
                <a:sym typeface="Meiryo"/>
              </a:defRPr>
            </a:lvl9pPr>
          </a:lstStyle>
          <a:p>
            <a:pPr marL="0" lvl="0" indent="0" algn="ctr" rtl="0">
              <a:spcBef>
                <a:spcPts val="0"/>
              </a:spcBef>
              <a:spcAft>
                <a:spcPts val="0"/>
              </a:spcAft>
              <a:buNone/>
            </a:pPr>
            <a:fld id="{00000000-1234-1234-1234-123412341234}" type="slidenum">
              <a:rPr lang="ja-JP"/>
              <a:t>‹#›</a:t>
            </a:fld>
            <a:endParaRPr/>
          </a:p>
        </p:txBody>
      </p:sp>
      <p:grpSp>
        <p:nvGrpSpPr>
          <p:cNvPr id="17" name="Google Shape;17;p27"/>
          <p:cNvGrpSpPr/>
          <p:nvPr/>
        </p:nvGrpSpPr>
        <p:grpSpPr>
          <a:xfrm>
            <a:off x="-1178509" y="0"/>
            <a:ext cx="1080000" cy="1816233"/>
            <a:chOff x="-1178509" y="38100"/>
            <a:chExt cx="1080000" cy="1816233"/>
          </a:xfrm>
        </p:grpSpPr>
        <p:sp>
          <p:nvSpPr>
            <p:cNvPr id="18" name="Google Shape;18;p27"/>
            <p:cNvSpPr/>
            <p:nvPr/>
          </p:nvSpPr>
          <p:spPr>
            <a:xfrm>
              <a:off x="-1178509" y="38100"/>
              <a:ext cx="1080000" cy="360000"/>
            </a:xfrm>
            <a:prstGeom prst="rect">
              <a:avLst/>
            </a:prstGeom>
            <a:solidFill>
              <a:srgbClr val="263B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00" b="0" i="0" u="none" strike="noStrike" cap="none">
                  <a:solidFill>
                    <a:schemeClr val="lt1"/>
                  </a:solidFill>
                  <a:latin typeface="Meiryo"/>
                  <a:ea typeface="Meiryo"/>
                  <a:cs typeface="Meiryo"/>
                  <a:sym typeface="Meiryo"/>
                </a:rPr>
                <a:t>ロゴカラー1</a:t>
              </a:r>
              <a:endParaRPr sz="1000" b="0" i="0" u="none" strike="noStrike" cap="none">
                <a:solidFill>
                  <a:schemeClr val="lt1"/>
                </a:solidFill>
                <a:latin typeface="Meiryo"/>
                <a:ea typeface="Meiryo"/>
                <a:cs typeface="Meiryo"/>
                <a:sym typeface="Meiryo"/>
              </a:endParaRPr>
            </a:p>
            <a:p>
              <a:pPr marL="0" marR="0" lvl="0" indent="0" algn="ctr" rtl="0">
                <a:spcBef>
                  <a:spcPts val="0"/>
                </a:spcBef>
                <a:spcAft>
                  <a:spcPts val="0"/>
                </a:spcAft>
                <a:buNone/>
              </a:pPr>
              <a:r>
                <a:rPr lang="ja-JP" sz="1000" b="0" i="0" u="none" strike="noStrike" cap="none">
                  <a:solidFill>
                    <a:schemeClr val="lt1"/>
                  </a:solidFill>
                  <a:latin typeface="Meiryo"/>
                  <a:ea typeface="Meiryo"/>
                  <a:cs typeface="Meiryo"/>
                  <a:sym typeface="Meiryo"/>
                </a:rPr>
                <a:t>#263B75</a:t>
              </a:r>
              <a:endParaRPr sz="1000" b="0" i="0" u="none" strike="noStrike" cap="none">
                <a:solidFill>
                  <a:schemeClr val="lt1"/>
                </a:solidFill>
                <a:latin typeface="Meiryo"/>
                <a:ea typeface="Meiryo"/>
                <a:cs typeface="Meiryo"/>
                <a:sym typeface="Meiryo"/>
              </a:endParaRPr>
            </a:p>
          </p:txBody>
        </p:sp>
        <p:sp>
          <p:nvSpPr>
            <p:cNvPr id="19" name="Google Shape;19;p27"/>
            <p:cNvSpPr/>
            <p:nvPr/>
          </p:nvSpPr>
          <p:spPr>
            <a:xfrm>
              <a:off x="-1178509" y="523511"/>
              <a:ext cx="1080000" cy="360000"/>
            </a:xfrm>
            <a:prstGeom prst="rect">
              <a:avLst/>
            </a:prstGeom>
            <a:solidFill>
              <a:srgbClr val="6FB9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00" b="0" i="0" u="none" strike="noStrike" cap="none">
                  <a:solidFill>
                    <a:schemeClr val="lt1"/>
                  </a:solidFill>
                  <a:latin typeface="Meiryo"/>
                  <a:ea typeface="Meiryo"/>
                  <a:cs typeface="Meiryo"/>
                  <a:sym typeface="Meiryo"/>
                </a:rPr>
                <a:t>ロゴカラー2</a:t>
              </a:r>
              <a:endParaRPr/>
            </a:p>
            <a:p>
              <a:pPr marL="0" marR="0" lvl="0" indent="0" algn="ctr" rtl="0">
                <a:spcBef>
                  <a:spcPts val="0"/>
                </a:spcBef>
                <a:spcAft>
                  <a:spcPts val="0"/>
                </a:spcAft>
                <a:buNone/>
              </a:pPr>
              <a:r>
                <a:rPr lang="ja-JP" sz="1000" b="0" i="0" u="none" strike="noStrike" cap="none">
                  <a:solidFill>
                    <a:schemeClr val="lt1"/>
                  </a:solidFill>
                  <a:latin typeface="Meiryo"/>
                  <a:ea typeface="Meiryo"/>
                  <a:cs typeface="Meiryo"/>
                  <a:sym typeface="Meiryo"/>
                </a:rPr>
                <a:t>#6FB92C</a:t>
              </a:r>
              <a:endParaRPr sz="1000" b="0" i="0" u="none" strike="noStrike" cap="none">
                <a:solidFill>
                  <a:schemeClr val="lt1"/>
                </a:solidFill>
                <a:latin typeface="Meiryo"/>
                <a:ea typeface="Meiryo"/>
                <a:cs typeface="Meiryo"/>
                <a:sym typeface="Meiryo"/>
              </a:endParaRPr>
            </a:p>
          </p:txBody>
        </p:sp>
        <p:sp>
          <p:nvSpPr>
            <p:cNvPr id="20" name="Google Shape;20;p27"/>
            <p:cNvSpPr/>
            <p:nvPr/>
          </p:nvSpPr>
          <p:spPr>
            <a:xfrm>
              <a:off x="-1178509" y="1008922"/>
              <a:ext cx="1080000" cy="360000"/>
            </a:xfrm>
            <a:prstGeom prst="rect">
              <a:avLst/>
            </a:prstGeom>
            <a:solidFill>
              <a:srgbClr val="FF6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00" b="0" i="0" u="none" strike="noStrike" cap="none">
                  <a:solidFill>
                    <a:schemeClr val="lt1"/>
                  </a:solidFill>
                  <a:latin typeface="Meiryo"/>
                  <a:ea typeface="Meiryo"/>
                  <a:cs typeface="Meiryo"/>
                  <a:sym typeface="Meiryo"/>
                </a:rPr>
                <a:t>強調色１</a:t>
              </a:r>
              <a:endParaRPr sz="1000" b="0" i="0" u="none" strike="noStrike" cap="none">
                <a:solidFill>
                  <a:schemeClr val="lt1"/>
                </a:solidFill>
                <a:latin typeface="Meiryo"/>
                <a:ea typeface="Meiryo"/>
                <a:cs typeface="Meiryo"/>
                <a:sym typeface="Meiryo"/>
              </a:endParaRPr>
            </a:p>
            <a:p>
              <a:pPr marL="0" marR="0" lvl="0" indent="0" algn="ctr" rtl="0">
                <a:spcBef>
                  <a:spcPts val="0"/>
                </a:spcBef>
                <a:spcAft>
                  <a:spcPts val="0"/>
                </a:spcAft>
                <a:buNone/>
              </a:pPr>
              <a:r>
                <a:rPr lang="ja-JP" sz="1000" b="0" i="0" u="none" strike="noStrike" cap="none">
                  <a:solidFill>
                    <a:schemeClr val="lt1"/>
                  </a:solidFill>
                  <a:latin typeface="Meiryo"/>
                  <a:ea typeface="Meiryo"/>
                  <a:cs typeface="Meiryo"/>
                  <a:sym typeface="Meiryo"/>
                </a:rPr>
                <a:t>#FF6600</a:t>
              </a:r>
              <a:endParaRPr/>
            </a:p>
          </p:txBody>
        </p:sp>
        <p:sp>
          <p:nvSpPr>
            <p:cNvPr id="21" name="Google Shape;21;p27"/>
            <p:cNvSpPr/>
            <p:nvPr/>
          </p:nvSpPr>
          <p:spPr>
            <a:xfrm>
              <a:off x="-1178509" y="1494333"/>
              <a:ext cx="1080000" cy="360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000" b="0" i="0" u="none" strike="noStrike" cap="none">
                  <a:solidFill>
                    <a:schemeClr val="lt1"/>
                  </a:solidFill>
                  <a:latin typeface="Meiryo"/>
                  <a:ea typeface="Meiryo"/>
                  <a:cs typeface="Meiryo"/>
                  <a:sym typeface="Meiryo"/>
                </a:rPr>
                <a:t>強調色2</a:t>
              </a:r>
              <a:endParaRPr/>
            </a:p>
            <a:p>
              <a:pPr marL="0" marR="0" lvl="0" indent="0" algn="ctr" rtl="0">
                <a:spcBef>
                  <a:spcPts val="0"/>
                </a:spcBef>
                <a:spcAft>
                  <a:spcPts val="0"/>
                </a:spcAft>
                <a:buNone/>
              </a:pPr>
              <a:r>
                <a:rPr lang="ja-JP" sz="1000" b="0" i="0" u="none" strike="noStrike" cap="none">
                  <a:solidFill>
                    <a:schemeClr val="lt1"/>
                  </a:solidFill>
                  <a:latin typeface="Meiryo"/>
                  <a:ea typeface="Meiryo"/>
                  <a:cs typeface="Meiryo"/>
                  <a:sym typeface="Meiryo"/>
                </a:rPr>
                <a:t>#C00000</a:t>
              </a:r>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119">
          <p15:clr>
            <a:srgbClr val="F26B43"/>
          </p15:clr>
        </p15:guide>
        <p15:guide id="6" orient="horz" pos="4201">
          <p15:clr>
            <a:srgbClr val="F26B43"/>
          </p15:clr>
        </p15:guide>
        <p15:guide id="7" orient="horz" pos="799">
          <p15:clr>
            <a:srgbClr val="F26B43"/>
          </p15:clr>
        </p15:guide>
        <p15:guide id="8" orient="horz" pos="3974">
          <p15:clr>
            <a:srgbClr val="F26B43"/>
          </p15:clr>
        </p15:guide>
        <p15:guide id="9" pos="211">
          <p15:clr>
            <a:srgbClr val="F26B43"/>
          </p15:clr>
        </p15:guide>
        <p15:guide id="10" pos="746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jpg"/><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ctrTitle"/>
          </p:nvPr>
        </p:nvSpPr>
        <p:spPr>
          <a:xfrm>
            <a:off x="334964" y="1844353"/>
            <a:ext cx="11522074" cy="1938992"/>
          </a:xfrm>
          <a:prstGeom prst="rect">
            <a:avLst/>
          </a:prstGeom>
          <a:noFill/>
          <a:ln>
            <a:noFill/>
          </a:ln>
        </p:spPr>
        <p:txBody>
          <a:bodyPr spcFirstLastPara="1" wrap="square" lIns="91425" tIns="72000" rIns="91425" bIns="0" anchor="b" anchorCtr="0">
            <a:normAutofit/>
          </a:bodyPr>
          <a:lstStyle/>
          <a:p>
            <a:pPr marL="0" lvl="0" indent="0" algn="ctr" rtl="0">
              <a:lnSpc>
                <a:spcPct val="100000"/>
              </a:lnSpc>
              <a:spcBef>
                <a:spcPts val="0"/>
              </a:spcBef>
              <a:spcAft>
                <a:spcPts val="0"/>
              </a:spcAft>
              <a:buClr>
                <a:schemeClr val="dk2"/>
              </a:buClr>
              <a:buSzPts val="6600"/>
              <a:buFont typeface="Meiryo"/>
              <a:buNone/>
            </a:pPr>
            <a:r>
              <a:rPr lang="ja-JP" altLang="en-US" sz="6600" dirty="0"/>
              <a:t>製造業ってどんな仕事？</a:t>
            </a:r>
            <a:endParaRPr dirty="0"/>
          </a:p>
        </p:txBody>
      </p:sp>
      <p:sp>
        <p:nvSpPr>
          <p:cNvPr id="2" name="Google Shape;377;p26">
            <a:extLst>
              <a:ext uri="{FF2B5EF4-FFF2-40B4-BE49-F238E27FC236}">
                <a16:creationId xmlns:a16="http://schemas.microsoft.com/office/drawing/2014/main" id="{4F78D9D2-5CBE-072B-D0E8-BE56A83D14D9}"/>
              </a:ext>
            </a:extLst>
          </p:cNvPr>
          <p:cNvSpPr txBox="1">
            <a:spLocks noGrp="1"/>
          </p:cNvSpPr>
          <p:nvPr>
            <p:ph type="subTitle" idx="1"/>
          </p:nvPr>
        </p:nvSpPr>
        <p:spPr>
          <a:xfrm>
            <a:off x="334964" y="3783345"/>
            <a:ext cx="11522074" cy="1221681"/>
          </a:xfrm>
          <a:prstGeom prst="rect">
            <a:avLst/>
          </a:prstGeom>
          <a:noFill/>
          <a:ln>
            <a:noFill/>
          </a:ln>
        </p:spPr>
        <p:txBody>
          <a:bodyPr spcFirstLastPara="1" wrap="square" lIns="91425" tIns="45700" rIns="91425" bIns="45700" anchor="t" anchorCtr="0">
            <a:noAutofit/>
          </a:bodyPr>
          <a:lstStyle/>
          <a:p>
            <a:pPr marL="0" lvl="0" indent="0">
              <a:buSzPts val="6600"/>
            </a:pPr>
            <a:r>
              <a:rPr lang="ja-JP" altLang="en-US" sz="6600" dirty="0"/>
              <a:t>製造業の役割と社会との関係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製造業の社会的・経済的役割</a:t>
            </a:r>
            <a:endParaRPr sz="4000" dirty="0"/>
          </a:p>
        </p:txBody>
      </p:sp>
      <p:sp>
        <p:nvSpPr>
          <p:cNvPr id="2" name="テキスト ボックス 1">
            <a:extLst>
              <a:ext uri="{FF2B5EF4-FFF2-40B4-BE49-F238E27FC236}">
                <a16:creationId xmlns:a16="http://schemas.microsoft.com/office/drawing/2014/main" id="{7130C076-BBA9-DE93-1D55-FEFE444AFEE9}"/>
              </a:ext>
            </a:extLst>
          </p:cNvPr>
          <p:cNvSpPr txBox="1"/>
          <p:nvPr/>
        </p:nvSpPr>
        <p:spPr>
          <a:xfrm>
            <a:off x="350528" y="1097265"/>
            <a:ext cx="10690843" cy="646331"/>
          </a:xfrm>
          <a:prstGeom prst="rect">
            <a:avLst/>
          </a:prstGeom>
          <a:noFill/>
        </p:spPr>
        <p:txBody>
          <a:bodyPr wrap="square" rtlCol="0">
            <a:spAutoFit/>
          </a:bodyPr>
          <a:lstStyle/>
          <a:p>
            <a:r>
              <a:rPr kumimoji="1" lang="ja-JP" altLang="en-US" sz="3600" b="1" dirty="0">
                <a:solidFill>
                  <a:schemeClr val="tx1"/>
                </a:solidFill>
                <a:latin typeface="メイリオ" panose="020B0604030504040204" pitchFamily="50" charset="-128"/>
                <a:ea typeface="メイリオ" panose="020B0604030504040204" pitchFamily="50" charset="-128"/>
              </a:rPr>
              <a:t>製造業が関わる製品の例</a:t>
            </a:r>
          </a:p>
        </p:txBody>
      </p:sp>
      <p:pic>
        <p:nvPicPr>
          <p:cNvPr id="4" name="図 3" descr="レゴで作ったロボット&#10;&#10;AI 生成コンテンツは誤りを含む可能性があります。">
            <a:extLst>
              <a:ext uri="{FF2B5EF4-FFF2-40B4-BE49-F238E27FC236}">
                <a16:creationId xmlns:a16="http://schemas.microsoft.com/office/drawing/2014/main" id="{D4C8DA8A-AB51-A612-E854-D4EC601DFC79}"/>
              </a:ext>
            </a:extLst>
          </p:cNvPr>
          <p:cNvPicPr>
            <a:picLocks noChangeAspect="1"/>
          </p:cNvPicPr>
          <p:nvPr/>
        </p:nvPicPr>
        <p:blipFill>
          <a:blip r:embed="rId3"/>
          <a:stretch>
            <a:fillRect/>
          </a:stretch>
        </p:blipFill>
        <p:spPr>
          <a:xfrm>
            <a:off x="3387558" y="1814361"/>
            <a:ext cx="5416885" cy="4062664"/>
          </a:xfrm>
          <a:prstGeom prst="rect">
            <a:avLst/>
          </a:prstGeom>
        </p:spPr>
      </p:pic>
      <p:sp>
        <p:nvSpPr>
          <p:cNvPr id="12" name="テキスト ボックス 11">
            <a:extLst>
              <a:ext uri="{FF2B5EF4-FFF2-40B4-BE49-F238E27FC236}">
                <a16:creationId xmlns:a16="http://schemas.microsoft.com/office/drawing/2014/main" id="{3DEC9E06-93AE-70EF-5143-1DF4706E444E}"/>
              </a:ext>
            </a:extLst>
          </p:cNvPr>
          <p:cNvSpPr txBox="1"/>
          <p:nvPr/>
        </p:nvSpPr>
        <p:spPr>
          <a:xfrm>
            <a:off x="867104" y="2049644"/>
            <a:ext cx="3531475" cy="461665"/>
          </a:xfrm>
          <a:prstGeom prst="rect">
            <a:avLst/>
          </a:prstGeom>
          <a:noFill/>
        </p:spPr>
        <p:txBody>
          <a:bodyPr wrap="square" rtlCol="0">
            <a:spAutoFit/>
          </a:bodyPr>
          <a:lstStyle/>
          <a:p>
            <a:r>
              <a:rPr lang="ja-JP" altLang="en-US" sz="2400">
                <a:solidFill>
                  <a:srgbClr val="263A75"/>
                </a:solidFill>
                <a:latin typeface="Meiryo" panose="020B0604030504040204" pitchFamily="34" charset="-128"/>
                <a:ea typeface="Meiryo" panose="020B0604030504040204" pitchFamily="34" charset="-128"/>
              </a:rPr>
              <a:t>エアバックのセンサー</a:t>
            </a:r>
            <a:endParaRPr lang="en-US" altLang="ja-JP" sz="2400" dirty="0">
              <a:solidFill>
                <a:srgbClr val="263A75"/>
              </a:solidFill>
              <a:latin typeface="Meiryo" panose="020B0604030504040204" pitchFamily="34" charset="-128"/>
              <a:ea typeface="Meiryo" panose="020B0604030504040204" pitchFamily="34" charset="-128"/>
            </a:endParaRPr>
          </a:p>
        </p:txBody>
      </p:sp>
      <p:sp>
        <p:nvSpPr>
          <p:cNvPr id="26" name="フリーフォーム 25">
            <a:extLst>
              <a:ext uri="{FF2B5EF4-FFF2-40B4-BE49-F238E27FC236}">
                <a16:creationId xmlns:a16="http://schemas.microsoft.com/office/drawing/2014/main" id="{91A5BDC5-59E7-19E3-6EB3-0AE43075120A}"/>
              </a:ext>
            </a:extLst>
          </p:cNvPr>
          <p:cNvSpPr/>
          <p:nvPr/>
        </p:nvSpPr>
        <p:spPr>
          <a:xfrm>
            <a:off x="961697" y="2495544"/>
            <a:ext cx="4398579" cy="835572"/>
          </a:xfrm>
          <a:custGeom>
            <a:avLst/>
            <a:gdLst>
              <a:gd name="connsiteX0" fmla="*/ 0 w 4398579"/>
              <a:gd name="connsiteY0" fmla="*/ 0 h 835572"/>
              <a:gd name="connsiteX1" fmla="*/ 3421117 w 4398579"/>
              <a:gd name="connsiteY1" fmla="*/ 0 h 835572"/>
              <a:gd name="connsiteX2" fmla="*/ 4398579 w 4398579"/>
              <a:gd name="connsiteY2" fmla="*/ 835572 h 835572"/>
            </a:gdLst>
            <a:ahLst/>
            <a:cxnLst>
              <a:cxn ang="0">
                <a:pos x="connsiteX0" y="connsiteY0"/>
              </a:cxn>
              <a:cxn ang="0">
                <a:pos x="connsiteX1" y="connsiteY1"/>
              </a:cxn>
              <a:cxn ang="0">
                <a:pos x="connsiteX2" y="connsiteY2"/>
              </a:cxn>
            </a:cxnLst>
            <a:rect l="l" t="t" r="r" b="b"/>
            <a:pathLst>
              <a:path w="4398579" h="835572">
                <a:moveTo>
                  <a:pt x="0" y="0"/>
                </a:moveTo>
                <a:lnTo>
                  <a:pt x="3421117" y="0"/>
                </a:lnTo>
                <a:lnTo>
                  <a:pt x="4398579" y="835572"/>
                </a:lnTo>
              </a:path>
            </a:pathLst>
          </a:custGeom>
          <a:ln w="28575">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フリーフォーム 26">
            <a:extLst>
              <a:ext uri="{FF2B5EF4-FFF2-40B4-BE49-F238E27FC236}">
                <a16:creationId xmlns:a16="http://schemas.microsoft.com/office/drawing/2014/main" id="{136A0AB5-9519-16FF-5958-E694378637DB}"/>
              </a:ext>
            </a:extLst>
          </p:cNvPr>
          <p:cNvSpPr/>
          <p:nvPr/>
        </p:nvSpPr>
        <p:spPr>
          <a:xfrm flipV="1">
            <a:off x="961697" y="3457237"/>
            <a:ext cx="4398579" cy="835572"/>
          </a:xfrm>
          <a:custGeom>
            <a:avLst/>
            <a:gdLst>
              <a:gd name="connsiteX0" fmla="*/ 0 w 4398579"/>
              <a:gd name="connsiteY0" fmla="*/ 0 h 835572"/>
              <a:gd name="connsiteX1" fmla="*/ 3421117 w 4398579"/>
              <a:gd name="connsiteY1" fmla="*/ 0 h 835572"/>
              <a:gd name="connsiteX2" fmla="*/ 4398579 w 4398579"/>
              <a:gd name="connsiteY2" fmla="*/ 835572 h 835572"/>
            </a:gdLst>
            <a:ahLst/>
            <a:cxnLst>
              <a:cxn ang="0">
                <a:pos x="connsiteX0" y="connsiteY0"/>
              </a:cxn>
              <a:cxn ang="0">
                <a:pos x="connsiteX1" y="connsiteY1"/>
              </a:cxn>
              <a:cxn ang="0">
                <a:pos x="connsiteX2" y="connsiteY2"/>
              </a:cxn>
            </a:cxnLst>
            <a:rect l="l" t="t" r="r" b="b"/>
            <a:pathLst>
              <a:path w="4398579" h="835572">
                <a:moveTo>
                  <a:pt x="0" y="0"/>
                </a:moveTo>
                <a:lnTo>
                  <a:pt x="3421117" y="0"/>
                </a:lnTo>
                <a:lnTo>
                  <a:pt x="4398579" y="835572"/>
                </a:lnTo>
              </a:path>
            </a:pathLst>
          </a:custGeom>
          <a:ln w="28575">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フリーフォーム 28">
            <a:extLst>
              <a:ext uri="{FF2B5EF4-FFF2-40B4-BE49-F238E27FC236}">
                <a16:creationId xmlns:a16="http://schemas.microsoft.com/office/drawing/2014/main" id="{1D9AA753-559F-DEF0-95AE-8653478A5777}"/>
              </a:ext>
            </a:extLst>
          </p:cNvPr>
          <p:cNvSpPr/>
          <p:nvPr/>
        </p:nvSpPr>
        <p:spPr>
          <a:xfrm>
            <a:off x="977462" y="4450468"/>
            <a:ext cx="4493172" cy="1324304"/>
          </a:xfrm>
          <a:custGeom>
            <a:avLst/>
            <a:gdLst>
              <a:gd name="connsiteX0" fmla="*/ 0 w 4493172"/>
              <a:gd name="connsiteY0" fmla="*/ 1324304 h 1324304"/>
              <a:gd name="connsiteX1" fmla="*/ 4272455 w 4493172"/>
              <a:gd name="connsiteY1" fmla="*/ 1324304 h 1324304"/>
              <a:gd name="connsiteX2" fmla="*/ 4493172 w 4493172"/>
              <a:gd name="connsiteY2" fmla="*/ 0 h 1324304"/>
            </a:gdLst>
            <a:ahLst/>
            <a:cxnLst>
              <a:cxn ang="0">
                <a:pos x="connsiteX0" y="connsiteY0"/>
              </a:cxn>
              <a:cxn ang="0">
                <a:pos x="connsiteX1" y="connsiteY1"/>
              </a:cxn>
              <a:cxn ang="0">
                <a:pos x="connsiteX2" y="connsiteY2"/>
              </a:cxn>
            </a:cxnLst>
            <a:rect l="l" t="t" r="r" b="b"/>
            <a:pathLst>
              <a:path w="4493172" h="1324304">
                <a:moveTo>
                  <a:pt x="0" y="1324304"/>
                </a:moveTo>
                <a:lnTo>
                  <a:pt x="4272455" y="1324304"/>
                </a:lnTo>
                <a:lnTo>
                  <a:pt x="4493172" y="0"/>
                </a:lnTo>
              </a:path>
            </a:pathLst>
          </a:custGeom>
          <a:noFill/>
          <a:ln w="28575">
            <a:solidFill>
              <a:srgbClr val="263A75"/>
            </a:solidFill>
            <a:headEnd type="oval" w="med" len="med"/>
            <a:tailEnd type="oval"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a:extLst>
              <a:ext uri="{FF2B5EF4-FFF2-40B4-BE49-F238E27FC236}">
                <a16:creationId xmlns:a16="http://schemas.microsoft.com/office/drawing/2014/main" id="{610A5B95-2EB1-68C9-7213-9A9F46CFED97}"/>
              </a:ext>
            </a:extLst>
          </p:cNvPr>
          <p:cNvSpPr/>
          <p:nvPr/>
        </p:nvSpPr>
        <p:spPr>
          <a:xfrm flipH="1">
            <a:off x="7403799" y="2049644"/>
            <a:ext cx="3826504" cy="690555"/>
          </a:xfrm>
          <a:custGeom>
            <a:avLst/>
            <a:gdLst>
              <a:gd name="connsiteX0" fmla="*/ 0 w 4398579"/>
              <a:gd name="connsiteY0" fmla="*/ 0 h 835572"/>
              <a:gd name="connsiteX1" fmla="*/ 3421117 w 4398579"/>
              <a:gd name="connsiteY1" fmla="*/ 0 h 835572"/>
              <a:gd name="connsiteX2" fmla="*/ 4398579 w 4398579"/>
              <a:gd name="connsiteY2" fmla="*/ 835572 h 835572"/>
            </a:gdLst>
            <a:ahLst/>
            <a:cxnLst>
              <a:cxn ang="0">
                <a:pos x="connsiteX0" y="connsiteY0"/>
              </a:cxn>
              <a:cxn ang="0">
                <a:pos x="connsiteX1" y="connsiteY1"/>
              </a:cxn>
              <a:cxn ang="0">
                <a:pos x="connsiteX2" y="connsiteY2"/>
              </a:cxn>
            </a:cxnLst>
            <a:rect l="l" t="t" r="r" b="b"/>
            <a:pathLst>
              <a:path w="4398579" h="835572">
                <a:moveTo>
                  <a:pt x="0" y="0"/>
                </a:moveTo>
                <a:lnTo>
                  <a:pt x="3421117" y="0"/>
                </a:lnTo>
                <a:lnTo>
                  <a:pt x="4398579" y="835572"/>
                </a:lnTo>
              </a:path>
            </a:pathLst>
          </a:custGeom>
          <a:ln w="28575">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フリーフォーム 31">
            <a:extLst>
              <a:ext uri="{FF2B5EF4-FFF2-40B4-BE49-F238E27FC236}">
                <a16:creationId xmlns:a16="http://schemas.microsoft.com/office/drawing/2014/main" id="{29A86C81-3415-5A04-C80A-4220CD9F3322}"/>
              </a:ext>
            </a:extLst>
          </p:cNvPr>
          <p:cNvSpPr/>
          <p:nvPr/>
        </p:nvSpPr>
        <p:spPr>
          <a:xfrm>
            <a:off x="8272656" y="2975482"/>
            <a:ext cx="2957647" cy="725213"/>
          </a:xfrm>
          <a:custGeom>
            <a:avLst/>
            <a:gdLst>
              <a:gd name="connsiteX0" fmla="*/ 0 w 4146331"/>
              <a:gd name="connsiteY0" fmla="*/ 725213 h 725213"/>
              <a:gd name="connsiteX1" fmla="*/ 725213 w 4146331"/>
              <a:gd name="connsiteY1" fmla="*/ 0 h 725213"/>
              <a:gd name="connsiteX2" fmla="*/ 1008993 w 4146331"/>
              <a:gd name="connsiteY2" fmla="*/ 0 h 725213"/>
              <a:gd name="connsiteX3" fmla="*/ 4146331 w 4146331"/>
              <a:gd name="connsiteY3" fmla="*/ 0 h 725213"/>
            </a:gdLst>
            <a:ahLst/>
            <a:cxnLst>
              <a:cxn ang="0">
                <a:pos x="connsiteX0" y="connsiteY0"/>
              </a:cxn>
              <a:cxn ang="0">
                <a:pos x="connsiteX1" y="connsiteY1"/>
              </a:cxn>
              <a:cxn ang="0">
                <a:pos x="connsiteX2" y="connsiteY2"/>
              </a:cxn>
              <a:cxn ang="0">
                <a:pos x="connsiteX3" y="connsiteY3"/>
              </a:cxn>
            </a:cxnLst>
            <a:rect l="l" t="t" r="r" b="b"/>
            <a:pathLst>
              <a:path w="4146331" h="725213">
                <a:moveTo>
                  <a:pt x="0" y="725213"/>
                </a:moveTo>
                <a:lnTo>
                  <a:pt x="725213" y="0"/>
                </a:lnTo>
                <a:lnTo>
                  <a:pt x="1008993" y="0"/>
                </a:lnTo>
                <a:lnTo>
                  <a:pt x="4146331" y="0"/>
                </a:lnTo>
              </a:path>
            </a:pathLst>
          </a:custGeom>
          <a:noFill/>
          <a:ln w="28575">
            <a:solidFill>
              <a:srgbClr val="263A75"/>
            </a:solidFill>
            <a:headEnd type="oval" w="med" len="med"/>
            <a:tailEnd type="oval"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a:extLst>
              <a:ext uri="{FF2B5EF4-FFF2-40B4-BE49-F238E27FC236}">
                <a16:creationId xmlns:a16="http://schemas.microsoft.com/office/drawing/2014/main" id="{1B92B554-957D-B90B-AB6C-B4F3F10330C7}"/>
              </a:ext>
            </a:extLst>
          </p:cNvPr>
          <p:cNvSpPr/>
          <p:nvPr/>
        </p:nvSpPr>
        <p:spPr>
          <a:xfrm flipH="1">
            <a:off x="7313450" y="3928093"/>
            <a:ext cx="3916853" cy="1324304"/>
          </a:xfrm>
          <a:custGeom>
            <a:avLst/>
            <a:gdLst>
              <a:gd name="connsiteX0" fmla="*/ 0 w 4493172"/>
              <a:gd name="connsiteY0" fmla="*/ 1324304 h 1324304"/>
              <a:gd name="connsiteX1" fmla="*/ 4272455 w 4493172"/>
              <a:gd name="connsiteY1" fmla="*/ 1324304 h 1324304"/>
              <a:gd name="connsiteX2" fmla="*/ 4493172 w 4493172"/>
              <a:gd name="connsiteY2" fmla="*/ 0 h 1324304"/>
            </a:gdLst>
            <a:ahLst/>
            <a:cxnLst>
              <a:cxn ang="0">
                <a:pos x="connsiteX0" y="connsiteY0"/>
              </a:cxn>
              <a:cxn ang="0">
                <a:pos x="connsiteX1" y="connsiteY1"/>
              </a:cxn>
              <a:cxn ang="0">
                <a:pos x="connsiteX2" y="connsiteY2"/>
              </a:cxn>
            </a:cxnLst>
            <a:rect l="l" t="t" r="r" b="b"/>
            <a:pathLst>
              <a:path w="4493172" h="1324304">
                <a:moveTo>
                  <a:pt x="0" y="1324304"/>
                </a:moveTo>
                <a:lnTo>
                  <a:pt x="4272455" y="1324304"/>
                </a:lnTo>
                <a:lnTo>
                  <a:pt x="4493172" y="0"/>
                </a:lnTo>
              </a:path>
            </a:pathLst>
          </a:custGeom>
          <a:noFill/>
          <a:ln w="28575">
            <a:solidFill>
              <a:srgbClr val="263A75"/>
            </a:solidFill>
            <a:headEnd type="oval" w="med" len="med"/>
            <a:tailEnd type="oval"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BC6DFA0B-8F13-8881-1065-0D3349AD71B4}"/>
              </a:ext>
            </a:extLst>
          </p:cNvPr>
          <p:cNvSpPr txBox="1"/>
          <p:nvPr/>
        </p:nvSpPr>
        <p:spPr>
          <a:xfrm>
            <a:off x="867104" y="3768085"/>
            <a:ext cx="3531475" cy="461665"/>
          </a:xfrm>
          <a:prstGeom prst="rect">
            <a:avLst/>
          </a:prstGeom>
          <a:noFill/>
        </p:spPr>
        <p:txBody>
          <a:bodyPr wrap="square" rtlCol="0">
            <a:spAutoFit/>
          </a:bodyPr>
          <a:lstStyle>
            <a:defPPr marR="0" lvl="0" algn="l" rtl="0">
              <a:lnSpc>
                <a:spcPct val="100000"/>
              </a:lnSpc>
              <a:spcBef>
                <a:spcPts val="0"/>
              </a:spcBef>
              <a:spcAft>
                <a:spcPts val="0"/>
              </a:spcAft>
            </a:defPPr>
            <a:lvl1pPr>
              <a:defRPr sz="2400">
                <a:solidFill>
                  <a:srgbClr val="263A75"/>
                </a:solidFill>
                <a:latin typeface="Meiryo" panose="020B0604030504040204" pitchFamily="34" charset="-128"/>
                <a:ea typeface="Meiryo" panose="020B0604030504040204" pitchFamily="34" charset="-128"/>
              </a:defRPr>
            </a:lvl1pPr>
          </a:lstStyle>
          <a:p>
            <a:r>
              <a:rPr lang="ja-JP" altLang="en-US"/>
              <a:t>シートのウレタン</a:t>
            </a:r>
            <a:endParaRPr lang="en-US" altLang="ja-JP" dirty="0"/>
          </a:p>
        </p:txBody>
      </p:sp>
      <p:sp>
        <p:nvSpPr>
          <p:cNvPr id="35" name="テキスト ボックス 34">
            <a:extLst>
              <a:ext uri="{FF2B5EF4-FFF2-40B4-BE49-F238E27FC236}">
                <a16:creationId xmlns:a16="http://schemas.microsoft.com/office/drawing/2014/main" id="{24D10CC4-1493-95D3-AFB7-7CED1B8D44CC}"/>
              </a:ext>
            </a:extLst>
          </p:cNvPr>
          <p:cNvSpPr txBox="1"/>
          <p:nvPr/>
        </p:nvSpPr>
        <p:spPr>
          <a:xfrm>
            <a:off x="867104" y="5360403"/>
            <a:ext cx="3531475" cy="461665"/>
          </a:xfrm>
          <a:prstGeom prst="rect">
            <a:avLst/>
          </a:prstGeom>
          <a:noFill/>
        </p:spPr>
        <p:txBody>
          <a:bodyPr wrap="square" rtlCol="0">
            <a:spAutoFit/>
          </a:bodyPr>
          <a:lstStyle>
            <a:defPPr marR="0" lvl="0" algn="l" rtl="0">
              <a:lnSpc>
                <a:spcPct val="100000"/>
              </a:lnSpc>
              <a:spcBef>
                <a:spcPts val="0"/>
              </a:spcBef>
              <a:spcAft>
                <a:spcPts val="0"/>
              </a:spcAft>
            </a:defPPr>
            <a:lvl1pPr>
              <a:defRPr sz="2400">
                <a:solidFill>
                  <a:srgbClr val="263A75"/>
                </a:solidFill>
                <a:latin typeface="Meiryo" panose="020B0604030504040204" pitchFamily="34" charset="-128"/>
                <a:ea typeface="Meiryo" panose="020B0604030504040204" pitchFamily="34" charset="-128"/>
              </a:defRPr>
            </a:lvl1pPr>
          </a:lstStyle>
          <a:p>
            <a:r>
              <a:rPr lang="ja-JP" altLang="en-US"/>
              <a:t>ブレーキの摩擦材</a:t>
            </a:r>
            <a:endParaRPr lang="en-US" altLang="ja-JP" dirty="0"/>
          </a:p>
        </p:txBody>
      </p:sp>
      <p:sp>
        <p:nvSpPr>
          <p:cNvPr id="36" name="テキスト ボックス 35">
            <a:extLst>
              <a:ext uri="{FF2B5EF4-FFF2-40B4-BE49-F238E27FC236}">
                <a16:creationId xmlns:a16="http://schemas.microsoft.com/office/drawing/2014/main" id="{A0070B5C-1167-4EED-A2D1-FE5E687AF8DC}"/>
              </a:ext>
            </a:extLst>
          </p:cNvPr>
          <p:cNvSpPr txBox="1"/>
          <p:nvPr/>
        </p:nvSpPr>
        <p:spPr>
          <a:xfrm>
            <a:off x="7698828" y="4833700"/>
            <a:ext cx="3531475" cy="461665"/>
          </a:xfrm>
          <a:prstGeom prst="rect">
            <a:avLst/>
          </a:prstGeom>
          <a:noFill/>
        </p:spPr>
        <p:txBody>
          <a:bodyPr wrap="square" rtlCol="0">
            <a:spAutoFit/>
          </a:bodyPr>
          <a:lstStyle/>
          <a:p>
            <a:pPr algn="r"/>
            <a:r>
              <a:rPr lang="ja-JP" altLang="en-US" sz="2400">
                <a:solidFill>
                  <a:srgbClr val="263A75"/>
                </a:solidFill>
                <a:latin typeface="Meiryo" panose="020B0604030504040204" pitchFamily="34" charset="-128"/>
                <a:ea typeface="Meiryo" panose="020B0604030504040204" pitchFamily="34" charset="-128"/>
              </a:rPr>
              <a:t>電装品のコネクタ</a:t>
            </a:r>
            <a:endParaRPr lang="en-US" altLang="ja-JP" sz="2400" dirty="0">
              <a:solidFill>
                <a:srgbClr val="263A75"/>
              </a:solidFill>
              <a:latin typeface="Meiryo" panose="020B0604030504040204" pitchFamily="34" charset="-128"/>
              <a:ea typeface="Meiryo" panose="020B0604030504040204" pitchFamily="34" charset="-128"/>
            </a:endParaRPr>
          </a:p>
        </p:txBody>
      </p:sp>
      <p:sp>
        <p:nvSpPr>
          <p:cNvPr id="37" name="テキスト ボックス 36">
            <a:extLst>
              <a:ext uri="{FF2B5EF4-FFF2-40B4-BE49-F238E27FC236}">
                <a16:creationId xmlns:a16="http://schemas.microsoft.com/office/drawing/2014/main" id="{B6B63496-495A-B702-AAF2-E77555C8515E}"/>
              </a:ext>
            </a:extLst>
          </p:cNvPr>
          <p:cNvSpPr txBox="1"/>
          <p:nvPr/>
        </p:nvSpPr>
        <p:spPr>
          <a:xfrm>
            <a:off x="7698828" y="2547700"/>
            <a:ext cx="3531475" cy="461665"/>
          </a:xfrm>
          <a:prstGeom prst="rect">
            <a:avLst/>
          </a:prstGeom>
          <a:noFill/>
        </p:spPr>
        <p:txBody>
          <a:bodyPr wrap="square" rtlCol="0">
            <a:spAutoFit/>
          </a:bodyPr>
          <a:lstStyle/>
          <a:p>
            <a:pPr algn="r"/>
            <a:r>
              <a:rPr lang="ja-JP" altLang="en-US" sz="2400">
                <a:solidFill>
                  <a:srgbClr val="263A75"/>
                </a:solidFill>
                <a:latin typeface="Meiryo" panose="020B0604030504040204" pitchFamily="34" charset="-128"/>
                <a:ea typeface="Meiryo" panose="020B0604030504040204" pitchFamily="34" charset="-128"/>
              </a:rPr>
              <a:t>組み立てロボット</a:t>
            </a:r>
            <a:endParaRPr lang="en-US" altLang="ja-JP" sz="2400" dirty="0">
              <a:solidFill>
                <a:srgbClr val="263A75"/>
              </a:solidFill>
              <a:latin typeface="Meiryo" panose="020B0604030504040204" pitchFamily="34" charset="-128"/>
              <a:ea typeface="Meiryo" panose="020B0604030504040204" pitchFamily="34" charset="-128"/>
            </a:endParaRPr>
          </a:p>
        </p:txBody>
      </p:sp>
      <p:sp>
        <p:nvSpPr>
          <p:cNvPr id="38" name="テキスト ボックス 37">
            <a:extLst>
              <a:ext uri="{FF2B5EF4-FFF2-40B4-BE49-F238E27FC236}">
                <a16:creationId xmlns:a16="http://schemas.microsoft.com/office/drawing/2014/main" id="{1C788D05-915C-50CE-52FB-302A89BAB7FF}"/>
              </a:ext>
            </a:extLst>
          </p:cNvPr>
          <p:cNvSpPr txBox="1"/>
          <p:nvPr/>
        </p:nvSpPr>
        <p:spPr>
          <a:xfrm>
            <a:off x="9002110" y="1650785"/>
            <a:ext cx="2228193" cy="461665"/>
          </a:xfrm>
          <a:prstGeom prst="rect">
            <a:avLst/>
          </a:prstGeom>
          <a:noFill/>
        </p:spPr>
        <p:txBody>
          <a:bodyPr wrap="square" rtlCol="0">
            <a:spAutoFit/>
          </a:bodyPr>
          <a:lstStyle/>
          <a:p>
            <a:pPr algn="r"/>
            <a:r>
              <a:rPr lang="ja-JP" altLang="en-US" sz="2400">
                <a:solidFill>
                  <a:srgbClr val="263A75"/>
                </a:solidFill>
                <a:latin typeface="Meiryo" panose="020B0604030504040204" pitchFamily="34" charset="-128"/>
                <a:ea typeface="Meiryo" panose="020B0604030504040204" pitchFamily="34" charset="-128"/>
              </a:rPr>
              <a:t>検査装置</a:t>
            </a:r>
            <a:endParaRPr lang="en-US" altLang="ja-JP" sz="2400" dirty="0">
              <a:solidFill>
                <a:srgbClr val="263A75"/>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D6884993-929D-4D55-A9F0-88C7A25801A3}"/>
              </a:ext>
            </a:extLst>
          </p:cNvPr>
          <p:cNvSpPr txBox="1"/>
          <p:nvPr/>
        </p:nvSpPr>
        <p:spPr>
          <a:xfrm>
            <a:off x="1191491" y="6121440"/>
            <a:ext cx="9809018" cy="523220"/>
          </a:xfrm>
          <a:prstGeom prst="rect">
            <a:avLst/>
          </a:prstGeom>
          <a:noFill/>
        </p:spPr>
        <p:txBody>
          <a:bodyPr wrap="square" rtlCol="0">
            <a:spAutoFit/>
          </a:bodyPr>
          <a:lstStyle/>
          <a:p>
            <a:pPr algn="ctr"/>
            <a:r>
              <a:rPr lang="ja-JP" altLang="en-US" sz="2800" b="1">
                <a:solidFill>
                  <a:srgbClr val="FF6600"/>
                </a:solidFill>
                <a:latin typeface="Meiryo" panose="020B0604030504040204" pitchFamily="34" charset="-128"/>
                <a:ea typeface="Meiryo" panose="020B0604030504040204" pitchFamily="34" charset="-128"/>
              </a:rPr>
              <a:t>製造業が関与しているのは完成品の「表舞台」ではない</a:t>
            </a:r>
            <a:endParaRPr lang="en-US" altLang="ja-JP" sz="2800" b="1" dirty="0">
              <a:solidFill>
                <a:srgbClr val="FF6600"/>
              </a:solidFill>
              <a:latin typeface="Meiryo" panose="020B0604030504040204" pitchFamily="34" charset="-128"/>
              <a:ea typeface="Meiryo" panose="020B060403050404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D183CDBB-5F5E-1901-035C-354933A2C1DF}"/>
            </a:ext>
          </a:extLst>
        </p:cNvPr>
        <p:cNvGrpSpPr/>
        <p:nvPr/>
      </p:nvGrpSpPr>
      <p:grpSpPr>
        <a:xfrm>
          <a:off x="0" y="0"/>
          <a:ext cx="0" cy="0"/>
          <a:chOff x="0" y="0"/>
          <a:chExt cx="0" cy="0"/>
        </a:xfrm>
      </p:grpSpPr>
      <p:sp>
        <p:nvSpPr>
          <p:cNvPr id="226" name="Google Shape;226;p10">
            <a:extLst>
              <a:ext uri="{FF2B5EF4-FFF2-40B4-BE49-F238E27FC236}">
                <a16:creationId xmlns:a16="http://schemas.microsoft.com/office/drawing/2014/main" id="{BDAFFDD0-CB2E-9D7E-F278-412822C42E31}"/>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製造業の社会的・経済的役割</a:t>
            </a:r>
            <a:endParaRPr sz="4000" dirty="0"/>
          </a:p>
        </p:txBody>
      </p:sp>
      <p:sp>
        <p:nvSpPr>
          <p:cNvPr id="2" name="テキスト ボックス 1">
            <a:extLst>
              <a:ext uri="{FF2B5EF4-FFF2-40B4-BE49-F238E27FC236}">
                <a16:creationId xmlns:a16="http://schemas.microsoft.com/office/drawing/2014/main" id="{D0E2B31A-D074-8329-0023-85AE6835F6B9}"/>
              </a:ext>
            </a:extLst>
          </p:cNvPr>
          <p:cNvSpPr txBox="1"/>
          <p:nvPr/>
        </p:nvSpPr>
        <p:spPr>
          <a:xfrm>
            <a:off x="350528" y="1097265"/>
            <a:ext cx="10690843" cy="584775"/>
          </a:xfrm>
          <a:prstGeom prst="rect">
            <a:avLst/>
          </a:prstGeom>
          <a:noFill/>
        </p:spPr>
        <p:txBody>
          <a:bodyPr wrap="square" rtlCol="0">
            <a:spAutoFit/>
          </a:bodyPr>
          <a:lstStyle/>
          <a:p>
            <a:r>
              <a:rPr kumimoji="1" lang="ja-JP" altLang="en-US" sz="3200" b="1" dirty="0">
                <a:solidFill>
                  <a:schemeClr val="tx1"/>
                </a:solidFill>
                <a:latin typeface="メイリオ" panose="020B0604030504040204" pitchFamily="50" charset="-128"/>
                <a:ea typeface="メイリオ" panose="020B0604030504040204" pitchFamily="50" charset="-128"/>
              </a:rPr>
              <a:t>製造業の経済的役割（</a:t>
            </a:r>
            <a:r>
              <a:rPr kumimoji="1" lang="en-US" altLang="ja-JP" sz="3200" b="1" dirty="0">
                <a:solidFill>
                  <a:schemeClr val="tx1"/>
                </a:solidFill>
                <a:latin typeface="メイリオ" panose="020B0604030504040204" pitchFamily="50" charset="-128"/>
                <a:ea typeface="メイリオ" panose="020B0604030504040204" pitchFamily="50" charset="-128"/>
              </a:rPr>
              <a:t>GDP/</a:t>
            </a:r>
            <a:r>
              <a:rPr kumimoji="1" lang="ja-JP" altLang="en-US" sz="3200" b="1" dirty="0">
                <a:solidFill>
                  <a:schemeClr val="tx1"/>
                </a:solidFill>
                <a:latin typeface="メイリオ" panose="020B0604030504040204" pitchFamily="50" charset="-128"/>
                <a:ea typeface="メイリオ" panose="020B0604030504040204" pitchFamily="50" charset="-128"/>
              </a:rPr>
              <a:t>雇用）</a:t>
            </a:r>
          </a:p>
        </p:txBody>
      </p:sp>
      <p:graphicFrame>
        <p:nvGraphicFramePr>
          <p:cNvPr id="3" name="グラフ 2">
            <a:extLst>
              <a:ext uri="{FF2B5EF4-FFF2-40B4-BE49-F238E27FC236}">
                <a16:creationId xmlns:a16="http://schemas.microsoft.com/office/drawing/2014/main" id="{5861797A-27E2-BF03-2717-DB87B3B10082}"/>
              </a:ext>
            </a:extLst>
          </p:cNvPr>
          <p:cNvGraphicFramePr/>
          <p:nvPr>
            <p:extLst>
              <p:ext uri="{D42A27DB-BD31-4B8C-83A1-F6EECF244321}">
                <p14:modId xmlns:p14="http://schemas.microsoft.com/office/powerpoint/2010/main" val="2978034565"/>
              </p:ext>
            </p:extLst>
          </p:nvPr>
        </p:nvGraphicFramePr>
        <p:xfrm>
          <a:off x="0" y="1683646"/>
          <a:ext cx="5988458" cy="4107692"/>
        </p:xfrm>
        <a:graphic>
          <a:graphicData uri="http://schemas.openxmlformats.org/drawingml/2006/chart">
            <c:chart xmlns:c="http://schemas.openxmlformats.org/drawingml/2006/chart" xmlns:r="http://schemas.openxmlformats.org/officeDocument/2006/relationships" r:id="rId3"/>
          </a:graphicData>
        </a:graphic>
      </p:graphicFrame>
      <p:sp>
        <p:nvSpPr>
          <p:cNvPr id="9" name="角丸四角形吹き出し 8">
            <a:extLst>
              <a:ext uri="{FF2B5EF4-FFF2-40B4-BE49-F238E27FC236}">
                <a16:creationId xmlns:a16="http://schemas.microsoft.com/office/drawing/2014/main" id="{1543D94A-C559-5658-EB40-1BDCB5ABB185}"/>
              </a:ext>
            </a:extLst>
          </p:cNvPr>
          <p:cNvSpPr/>
          <p:nvPr/>
        </p:nvSpPr>
        <p:spPr>
          <a:xfrm>
            <a:off x="6049211" y="2134411"/>
            <a:ext cx="5052519" cy="1012259"/>
          </a:xfrm>
          <a:prstGeom prst="wedgeRoundRectCallout">
            <a:avLst>
              <a:gd name="adj1" fmla="val -69148"/>
              <a:gd name="adj2" fmla="val 40696"/>
              <a:gd name="adj3" fmla="val 16667"/>
            </a:avLst>
          </a:prstGeom>
          <a:solidFill>
            <a:schemeClr val="accent3">
              <a:lumMod val="20000"/>
              <a:lumOff val="8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624FF79-0709-4B21-CB1E-29D9F5FF9010}"/>
              </a:ext>
            </a:extLst>
          </p:cNvPr>
          <p:cNvSpPr txBox="1"/>
          <p:nvPr/>
        </p:nvSpPr>
        <p:spPr>
          <a:xfrm>
            <a:off x="591588" y="5791338"/>
            <a:ext cx="5135872" cy="523220"/>
          </a:xfrm>
          <a:prstGeom prst="rect">
            <a:avLst/>
          </a:prstGeom>
          <a:noFill/>
        </p:spPr>
        <p:txBody>
          <a:bodyPr wrap="square" rtlCol="0">
            <a:spAutoFit/>
          </a:bodyPr>
          <a:lstStyle/>
          <a:p>
            <a:pPr algn="ctr"/>
            <a:r>
              <a:rPr kumimoji="1" lang="ja-JP" altLang="en-US" sz="2800" b="1">
                <a:solidFill>
                  <a:srgbClr val="3F3F24"/>
                </a:solidFill>
                <a:latin typeface="メイリオ" panose="020B0604030504040204" pitchFamily="50" charset="-128"/>
                <a:ea typeface="メイリオ" panose="020B0604030504040204" pitchFamily="50" charset="-128"/>
              </a:rPr>
              <a:t>日本の</a:t>
            </a:r>
            <a:r>
              <a:rPr kumimoji="1" lang="en-US" altLang="ja-JP" sz="2800" b="1" dirty="0">
                <a:solidFill>
                  <a:srgbClr val="3F3F24"/>
                </a:solidFill>
                <a:latin typeface="メイリオ" panose="020B0604030504040204" pitchFamily="50" charset="-128"/>
                <a:ea typeface="メイリオ" panose="020B0604030504040204" pitchFamily="50" charset="-128"/>
              </a:rPr>
              <a:t>GDP</a:t>
            </a:r>
            <a:r>
              <a:rPr kumimoji="1" lang="ja-JP" altLang="en-US" sz="2800" b="1">
                <a:solidFill>
                  <a:srgbClr val="3F3F24"/>
                </a:solidFill>
                <a:latin typeface="メイリオ" panose="020B0604030504040204" pitchFamily="50" charset="-128"/>
                <a:ea typeface="メイリオ" panose="020B0604030504040204" pitchFamily="50" charset="-128"/>
              </a:rPr>
              <a:t>に占める割合</a:t>
            </a:r>
            <a:endParaRPr kumimoji="1" lang="ja-JP" altLang="en-US" sz="2800" b="1" dirty="0">
              <a:solidFill>
                <a:srgbClr val="3F3F24"/>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4DD0BE11-85F9-67FC-C790-AC3C98BDF842}"/>
              </a:ext>
            </a:extLst>
          </p:cNvPr>
          <p:cNvSpPr txBox="1"/>
          <p:nvPr/>
        </p:nvSpPr>
        <p:spPr>
          <a:xfrm>
            <a:off x="6953920" y="2426228"/>
            <a:ext cx="3243099" cy="523220"/>
          </a:xfrm>
          <a:prstGeom prst="rect">
            <a:avLst/>
          </a:prstGeom>
          <a:noFill/>
        </p:spPr>
        <p:txBody>
          <a:bodyPr wrap="square" rtlCol="0">
            <a:spAutoFit/>
          </a:bodyPr>
          <a:lstStyle/>
          <a:p>
            <a:pPr algn="ctr"/>
            <a:r>
              <a:rPr kumimoji="1" lang="ja-JP" altLang="en-US" sz="2800" b="1">
                <a:solidFill>
                  <a:srgbClr val="FF6600"/>
                </a:solidFill>
                <a:latin typeface="メイリオ" panose="020B0604030504040204" pitchFamily="50" charset="-128"/>
                <a:ea typeface="メイリオ" panose="020B0604030504040204" pitchFamily="50" charset="-128"/>
              </a:rPr>
              <a:t>製造業が約</a:t>
            </a:r>
            <a:r>
              <a:rPr kumimoji="1" lang="en-US" altLang="ja-JP" sz="2800" b="1" dirty="0">
                <a:solidFill>
                  <a:srgbClr val="FF6600"/>
                </a:solidFill>
                <a:latin typeface="メイリオ" panose="020B0604030504040204" pitchFamily="50" charset="-128"/>
                <a:ea typeface="メイリオ" panose="020B0604030504040204" pitchFamily="50" charset="-128"/>
              </a:rPr>
              <a:t>20%</a:t>
            </a:r>
            <a:endParaRPr kumimoji="1" lang="ja-JP" altLang="en-US" sz="2800" b="1" dirty="0">
              <a:solidFill>
                <a:srgbClr val="FF6600"/>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8A7B5C46-D3DE-867B-0AAC-103E062AD64F}"/>
              </a:ext>
            </a:extLst>
          </p:cNvPr>
          <p:cNvSpPr txBox="1"/>
          <p:nvPr/>
        </p:nvSpPr>
        <p:spPr>
          <a:xfrm>
            <a:off x="6049211" y="4366781"/>
            <a:ext cx="2775459" cy="684803"/>
          </a:xfrm>
          <a:prstGeom prst="rect">
            <a:avLst/>
          </a:prstGeom>
          <a:noFill/>
        </p:spPr>
        <p:txBody>
          <a:bodyPr wrap="square" rtlCol="0">
            <a:spAutoFit/>
          </a:bodyPr>
          <a:lstStyle/>
          <a:p>
            <a:pPr algn="ctr">
              <a:lnSpc>
                <a:spcPct val="150000"/>
              </a:lnSpc>
            </a:pPr>
            <a:r>
              <a:rPr kumimoji="1" lang="ja-JP" altLang="en-US" sz="2800" b="1">
                <a:solidFill>
                  <a:srgbClr val="3F3F24"/>
                </a:solidFill>
                <a:latin typeface="メイリオ" panose="020B0604030504040204" pitchFamily="50" charset="-128"/>
                <a:ea typeface="メイリオ" panose="020B0604030504040204" pitchFamily="50" charset="-128"/>
              </a:rPr>
              <a:t>雇用への影響</a:t>
            </a:r>
            <a:endParaRPr kumimoji="1" lang="ja-JP" altLang="en-US" sz="2800" b="1" dirty="0">
              <a:solidFill>
                <a:srgbClr val="3F3F24"/>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1F59D352-D6F0-130A-F241-2897107A5A2C}"/>
              </a:ext>
            </a:extLst>
          </p:cNvPr>
          <p:cNvSpPr txBox="1"/>
          <p:nvPr/>
        </p:nvSpPr>
        <p:spPr>
          <a:xfrm>
            <a:off x="8809289" y="4376034"/>
            <a:ext cx="2775459" cy="684803"/>
          </a:xfrm>
          <a:prstGeom prst="rect">
            <a:avLst/>
          </a:prstGeom>
          <a:noFill/>
        </p:spPr>
        <p:txBody>
          <a:bodyPr wrap="square" rtlCol="0">
            <a:spAutoFit/>
          </a:bodyPr>
          <a:lstStyle/>
          <a:p>
            <a:pPr algn="ctr">
              <a:lnSpc>
                <a:spcPct val="150000"/>
              </a:lnSpc>
            </a:pPr>
            <a:r>
              <a:rPr kumimoji="1" lang="ja-JP" altLang="en-US" sz="2800" b="1">
                <a:solidFill>
                  <a:srgbClr val="3F3F24"/>
                </a:solidFill>
                <a:latin typeface="メイリオ" panose="020B0604030504040204" pitchFamily="50" charset="-128"/>
                <a:ea typeface="メイリオ" panose="020B0604030504040204" pitchFamily="50" charset="-128"/>
              </a:rPr>
              <a:t>社会の安定</a:t>
            </a:r>
            <a:endParaRPr kumimoji="1" lang="ja-JP" altLang="en-US" sz="2800" b="1" dirty="0">
              <a:solidFill>
                <a:srgbClr val="3F3F24"/>
              </a:solidFill>
              <a:latin typeface="メイリオ" panose="020B0604030504040204" pitchFamily="50" charset="-128"/>
              <a:ea typeface="メイリオ" panose="020B0604030504040204" pitchFamily="50" charset="-128"/>
            </a:endParaRPr>
          </a:p>
        </p:txBody>
      </p:sp>
      <p:sp>
        <p:nvSpPr>
          <p:cNvPr id="13" name="三角形 12">
            <a:extLst>
              <a:ext uri="{FF2B5EF4-FFF2-40B4-BE49-F238E27FC236}">
                <a16:creationId xmlns:a16="http://schemas.microsoft.com/office/drawing/2014/main" id="{F248E7AD-1787-0CD6-E463-9B9435B263D7}"/>
              </a:ext>
            </a:extLst>
          </p:cNvPr>
          <p:cNvSpPr/>
          <p:nvPr/>
        </p:nvSpPr>
        <p:spPr>
          <a:xfrm rot="10800000">
            <a:off x="7180291" y="3641834"/>
            <a:ext cx="513298" cy="442498"/>
          </a:xfrm>
          <a:prstGeom prst="triangl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三角形 13">
            <a:extLst>
              <a:ext uri="{FF2B5EF4-FFF2-40B4-BE49-F238E27FC236}">
                <a16:creationId xmlns:a16="http://schemas.microsoft.com/office/drawing/2014/main" id="{CF83BC3D-DD69-3A84-2A70-E89ABE4FE01D}"/>
              </a:ext>
            </a:extLst>
          </p:cNvPr>
          <p:cNvSpPr/>
          <p:nvPr/>
        </p:nvSpPr>
        <p:spPr>
          <a:xfrm rot="10800000">
            <a:off x="9828898" y="3641834"/>
            <a:ext cx="513298" cy="442498"/>
          </a:xfrm>
          <a:prstGeom prst="triangle">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2FCA74A-CB8D-645F-6891-E21E2B689EEE}"/>
              </a:ext>
            </a:extLst>
          </p:cNvPr>
          <p:cNvSpPr txBox="1"/>
          <p:nvPr/>
        </p:nvSpPr>
        <p:spPr>
          <a:xfrm>
            <a:off x="5884007" y="5289602"/>
            <a:ext cx="5850564" cy="954107"/>
          </a:xfrm>
          <a:prstGeom prst="rect">
            <a:avLst/>
          </a:prstGeom>
          <a:noFill/>
        </p:spPr>
        <p:txBody>
          <a:bodyPr wrap="square" rtlCol="0">
            <a:spAutoFit/>
          </a:bodyPr>
          <a:lstStyle/>
          <a:p>
            <a:pPr algn="ctr"/>
            <a:r>
              <a:rPr lang="ja-JP" altLang="en-US" sz="2800" b="1">
                <a:solidFill>
                  <a:srgbClr val="FF6600"/>
                </a:solidFill>
                <a:latin typeface="Meiryo" panose="020B0604030504040204" pitchFamily="34" charset="-128"/>
                <a:ea typeface="Meiryo" panose="020B0604030504040204" pitchFamily="34" charset="-128"/>
              </a:rPr>
              <a:t>製造業の元気が社会全体の</a:t>
            </a:r>
            <a:endParaRPr lang="en-US" altLang="ja-JP" sz="2800" b="1" dirty="0">
              <a:solidFill>
                <a:srgbClr val="FF6600"/>
              </a:solidFill>
              <a:latin typeface="Meiryo" panose="020B0604030504040204" pitchFamily="34" charset="-128"/>
              <a:ea typeface="Meiryo" panose="020B0604030504040204" pitchFamily="34" charset="-128"/>
            </a:endParaRPr>
          </a:p>
          <a:p>
            <a:pPr algn="ctr"/>
            <a:r>
              <a:rPr lang="ja-JP" altLang="en-US" sz="2800" b="1">
                <a:solidFill>
                  <a:srgbClr val="FF6600"/>
                </a:solidFill>
                <a:latin typeface="Meiryo" panose="020B0604030504040204" pitchFamily="34" charset="-128"/>
                <a:ea typeface="Meiryo" panose="020B0604030504040204" pitchFamily="34" charset="-128"/>
              </a:rPr>
              <a:t>安定につながる</a:t>
            </a:r>
            <a:endParaRPr lang="en-US" altLang="ja-JP" sz="2800" b="1" dirty="0">
              <a:solidFill>
                <a:srgbClr val="FF66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87877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B2726C47-34E1-F8BA-C5D2-D02C50C60547}"/>
            </a:ext>
          </a:extLst>
        </p:cNvPr>
        <p:cNvGrpSpPr/>
        <p:nvPr/>
      </p:nvGrpSpPr>
      <p:grpSpPr>
        <a:xfrm>
          <a:off x="0" y="0"/>
          <a:ext cx="0" cy="0"/>
          <a:chOff x="0" y="0"/>
          <a:chExt cx="0" cy="0"/>
        </a:xfrm>
      </p:grpSpPr>
      <p:sp>
        <p:nvSpPr>
          <p:cNvPr id="226" name="Google Shape;226;p10">
            <a:extLst>
              <a:ext uri="{FF2B5EF4-FFF2-40B4-BE49-F238E27FC236}">
                <a16:creationId xmlns:a16="http://schemas.microsoft.com/office/drawing/2014/main" id="{74F82F5F-743C-5EF9-6893-7AF365082688}"/>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製造業の社会的・経済的役割</a:t>
            </a:r>
            <a:endParaRPr sz="4000" dirty="0"/>
          </a:p>
        </p:txBody>
      </p:sp>
      <p:sp>
        <p:nvSpPr>
          <p:cNvPr id="2" name="テキスト ボックス 1">
            <a:extLst>
              <a:ext uri="{FF2B5EF4-FFF2-40B4-BE49-F238E27FC236}">
                <a16:creationId xmlns:a16="http://schemas.microsoft.com/office/drawing/2014/main" id="{5B4174CE-090D-0D3A-AA0F-972B57A1B287}"/>
              </a:ext>
            </a:extLst>
          </p:cNvPr>
          <p:cNvSpPr txBox="1"/>
          <p:nvPr/>
        </p:nvSpPr>
        <p:spPr>
          <a:xfrm>
            <a:off x="350528" y="1097265"/>
            <a:ext cx="10690843" cy="646331"/>
          </a:xfrm>
          <a:prstGeom prst="rect">
            <a:avLst/>
          </a:prstGeom>
          <a:noFill/>
        </p:spPr>
        <p:txBody>
          <a:bodyPr wrap="square" rtlCol="0">
            <a:spAutoFit/>
          </a:bodyPr>
          <a:lstStyle/>
          <a:p>
            <a:r>
              <a:rPr kumimoji="1" lang="ja-JP" altLang="en-US" sz="3600" b="1" dirty="0">
                <a:solidFill>
                  <a:schemeClr val="tx1"/>
                </a:solidFill>
                <a:latin typeface="メイリオ" panose="020B0604030504040204" pitchFamily="50" charset="-128"/>
                <a:ea typeface="メイリオ" panose="020B0604030504040204" pitchFamily="50" charset="-128"/>
              </a:rPr>
              <a:t>製造業と地域経済の関係</a:t>
            </a:r>
          </a:p>
        </p:txBody>
      </p:sp>
      <p:pic>
        <p:nvPicPr>
          <p:cNvPr id="4" name="図 3" descr="建物, レゴ, ボックス, テーブル が含まれている画像&#10;&#10;AI 生成コンテンツは誤りを含む可能性があります。">
            <a:extLst>
              <a:ext uri="{FF2B5EF4-FFF2-40B4-BE49-F238E27FC236}">
                <a16:creationId xmlns:a16="http://schemas.microsoft.com/office/drawing/2014/main" id="{7905BFA6-FAE6-73E6-0FFF-8EB5C0764475}"/>
              </a:ext>
            </a:extLst>
          </p:cNvPr>
          <p:cNvPicPr>
            <a:picLocks noChangeAspect="1"/>
          </p:cNvPicPr>
          <p:nvPr/>
        </p:nvPicPr>
        <p:blipFill>
          <a:blip r:embed="rId3"/>
          <a:stretch>
            <a:fillRect/>
          </a:stretch>
        </p:blipFill>
        <p:spPr>
          <a:xfrm>
            <a:off x="3856870" y="2401107"/>
            <a:ext cx="2322602" cy="1741951"/>
          </a:xfrm>
          <a:prstGeom prst="rect">
            <a:avLst/>
          </a:prstGeom>
        </p:spPr>
      </p:pic>
      <p:pic>
        <p:nvPicPr>
          <p:cNvPr id="6" name="図 5" descr="テーブル, 座る, コンピュータ, 机 が含まれている画像&#10;&#10;AI 生成コンテンツは誤りを含む可能性があります。">
            <a:extLst>
              <a:ext uri="{FF2B5EF4-FFF2-40B4-BE49-F238E27FC236}">
                <a16:creationId xmlns:a16="http://schemas.microsoft.com/office/drawing/2014/main" id="{1D216809-47F7-5E77-477F-3732C1E281F3}"/>
              </a:ext>
            </a:extLst>
          </p:cNvPr>
          <p:cNvPicPr>
            <a:picLocks noChangeAspect="1"/>
          </p:cNvPicPr>
          <p:nvPr/>
        </p:nvPicPr>
        <p:blipFill>
          <a:blip r:embed="rId4"/>
          <a:stretch>
            <a:fillRect/>
          </a:stretch>
        </p:blipFill>
        <p:spPr>
          <a:xfrm>
            <a:off x="8175702" y="2569381"/>
            <a:ext cx="3106665" cy="2330000"/>
          </a:xfrm>
          <a:prstGeom prst="rect">
            <a:avLst/>
          </a:prstGeom>
        </p:spPr>
      </p:pic>
      <p:pic>
        <p:nvPicPr>
          <p:cNvPr id="8" name="図 7" descr="バスケット, 容器, 小さい, テーブル が含まれている画像&#10;&#10;AI 生成コンテンツは誤りを含む可能性があります。">
            <a:extLst>
              <a:ext uri="{FF2B5EF4-FFF2-40B4-BE49-F238E27FC236}">
                <a16:creationId xmlns:a16="http://schemas.microsoft.com/office/drawing/2014/main" id="{25220B61-8886-E132-8936-4C437337CCCC}"/>
              </a:ext>
            </a:extLst>
          </p:cNvPr>
          <p:cNvPicPr>
            <a:picLocks noChangeAspect="1"/>
          </p:cNvPicPr>
          <p:nvPr/>
        </p:nvPicPr>
        <p:blipFill>
          <a:blip r:embed="rId5"/>
          <a:stretch>
            <a:fillRect/>
          </a:stretch>
        </p:blipFill>
        <p:spPr>
          <a:xfrm>
            <a:off x="1454710" y="3889153"/>
            <a:ext cx="3694545" cy="2020455"/>
          </a:xfrm>
          <a:prstGeom prst="rect">
            <a:avLst/>
          </a:prstGeom>
        </p:spPr>
      </p:pic>
      <p:pic>
        <p:nvPicPr>
          <p:cNvPr id="10" name="図 9" descr="車, 男, 道路, 持つ が含まれている画像&#10;&#10;AI 生成コンテンツは誤りを含む可能性があります。">
            <a:extLst>
              <a:ext uri="{FF2B5EF4-FFF2-40B4-BE49-F238E27FC236}">
                <a16:creationId xmlns:a16="http://schemas.microsoft.com/office/drawing/2014/main" id="{18BA6391-4EA7-59DC-BD4B-1082110CAA55}"/>
              </a:ext>
            </a:extLst>
          </p:cNvPr>
          <p:cNvPicPr>
            <a:picLocks noChangeAspect="1"/>
          </p:cNvPicPr>
          <p:nvPr/>
        </p:nvPicPr>
        <p:blipFill>
          <a:blip r:embed="rId6"/>
          <a:stretch>
            <a:fillRect/>
          </a:stretch>
        </p:blipFill>
        <p:spPr>
          <a:xfrm flipH="1">
            <a:off x="5613894" y="4433243"/>
            <a:ext cx="2322601" cy="1741951"/>
          </a:xfrm>
          <a:prstGeom prst="rect">
            <a:avLst/>
          </a:prstGeom>
        </p:spPr>
      </p:pic>
      <p:sp>
        <p:nvSpPr>
          <p:cNvPr id="7" name="テキスト ボックス 6">
            <a:extLst>
              <a:ext uri="{FF2B5EF4-FFF2-40B4-BE49-F238E27FC236}">
                <a16:creationId xmlns:a16="http://schemas.microsoft.com/office/drawing/2014/main" id="{D6476303-3289-50A2-C45D-E8CA27137426}"/>
              </a:ext>
            </a:extLst>
          </p:cNvPr>
          <p:cNvSpPr txBox="1"/>
          <p:nvPr/>
        </p:nvSpPr>
        <p:spPr>
          <a:xfrm>
            <a:off x="10599459" y="2329495"/>
            <a:ext cx="883824" cy="419695"/>
          </a:xfrm>
          <a:prstGeom prst="rect">
            <a:avLst/>
          </a:prstGeom>
          <a:noFill/>
        </p:spPr>
        <p:txBody>
          <a:bodyPr wrap="square" rtlCol="0">
            <a:spAutoFit/>
          </a:bodyPr>
          <a:lstStyle/>
          <a:p>
            <a:r>
              <a:rPr lang="ja-JP" altLang="en-US" sz="2400">
                <a:solidFill>
                  <a:srgbClr val="263A75"/>
                </a:solidFill>
                <a:latin typeface="Meiryo" panose="020B0604030504040204" pitchFamily="34" charset="-128"/>
                <a:ea typeface="Meiryo" panose="020B0604030504040204" pitchFamily="34" charset="-128"/>
              </a:rPr>
              <a:t>工場</a:t>
            </a:r>
            <a:endParaRPr lang="en-US" altLang="ja-JP" sz="2400" dirty="0">
              <a:solidFill>
                <a:srgbClr val="263A75"/>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88013630-CF0E-DFB8-BBBB-C79D50AE3E3D}"/>
              </a:ext>
            </a:extLst>
          </p:cNvPr>
          <p:cNvSpPr txBox="1"/>
          <p:nvPr/>
        </p:nvSpPr>
        <p:spPr>
          <a:xfrm>
            <a:off x="2150410" y="2564997"/>
            <a:ext cx="2057950" cy="419695"/>
          </a:xfrm>
          <a:prstGeom prst="rect">
            <a:avLst/>
          </a:prstGeom>
          <a:noFill/>
        </p:spPr>
        <p:txBody>
          <a:bodyPr wrap="square" rtlCol="0">
            <a:spAutoFit/>
          </a:bodyPr>
          <a:lstStyle/>
          <a:p>
            <a:r>
              <a:rPr lang="ja-JP" altLang="en-US" sz="2400">
                <a:solidFill>
                  <a:srgbClr val="263A75"/>
                </a:solidFill>
                <a:latin typeface="Meiryo" panose="020B0604030504040204" pitchFamily="34" charset="-128"/>
                <a:ea typeface="Meiryo" panose="020B0604030504040204" pitchFamily="34" charset="-128"/>
              </a:rPr>
              <a:t>関連メーカー</a:t>
            </a:r>
            <a:endParaRPr lang="en-US" altLang="ja-JP" sz="2400" dirty="0">
              <a:solidFill>
                <a:srgbClr val="263A75"/>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05D031A5-63F3-58C2-922A-C566FB394056}"/>
              </a:ext>
            </a:extLst>
          </p:cNvPr>
          <p:cNvSpPr txBox="1"/>
          <p:nvPr/>
        </p:nvSpPr>
        <p:spPr>
          <a:xfrm>
            <a:off x="474364" y="3624300"/>
            <a:ext cx="2057950" cy="419695"/>
          </a:xfrm>
          <a:prstGeom prst="rect">
            <a:avLst/>
          </a:prstGeom>
          <a:noFill/>
        </p:spPr>
        <p:txBody>
          <a:bodyPr wrap="square" rtlCol="0">
            <a:spAutoFit/>
          </a:bodyPr>
          <a:lstStyle/>
          <a:p>
            <a:r>
              <a:rPr lang="ja-JP" altLang="en-US" sz="2400">
                <a:solidFill>
                  <a:srgbClr val="263A75"/>
                </a:solidFill>
                <a:latin typeface="Meiryo" panose="020B0604030504040204" pitchFamily="34" charset="-128"/>
                <a:ea typeface="Meiryo" panose="020B0604030504040204" pitchFamily="34" charset="-128"/>
              </a:rPr>
              <a:t>住居サービス</a:t>
            </a:r>
            <a:endParaRPr lang="en-US" altLang="ja-JP" sz="2400" dirty="0">
              <a:solidFill>
                <a:srgbClr val="263A75"/>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C097C447-524C-A159-54F6-5FBE25484F3A}"/>
              </a:ext>
            </a:extLst>
          </p:cNvPr>
          <p:cNvSpPr txBox="1"/>
          <p:nvPr/>
        </p:nvSpPr>
        <p:spPr>
          <a:xfrm>
            <a:off x="4710256" y="4816485"/>
            <a:ext cx="1356412" cy="419695"/>
          </a:xfrm>
          <a:prstGeom prst="rect">
            <a:avLst/>
          </a:prstGeom>
          <a:noFill/>
        </p:spPr>
        <p:txBody>
          <a:bodyPr wrap="square" rtlCol="0">
            <a:spAutoFit/>
          </a:bodyPr>
          <a:lstStyle/>
          <a:p>
            <a:r>
              <a:rPr lang="ja-JP" altLang="en-US" sz="2400">
                <a:solidFill>
                  <a:srgbClr val="263A75"/>
                </a:solidFill>
                <a:latin typeface="Meiryo" panose="020B0604030504040204" pitchFamily="34" charset="-128"/>
                <a:ea typeface="Meiryo" panose="020B0604030504040204" pitchFamily="34" charset="-128"/>
              </a:rPr>
              <a:t>運送業</a:t>
            </a:r>
            <a:endParaRPr lang="en-US" altLang="ja-JP" sz="2400" dirty="0">
              <a:solidFill>
                <a:srgbClr val="263A75"/>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729711F0-EFFC-97E5-6838-D69F13B215E0}"/>
              </a:ext>
            </a:extLst>
          </p:cNvPr>
          <p:cNvSpPr txBox="1"/>
          <p:nvPr/>
        </p:nvSpPr>
        <p:spPr>
          <a:xfrm>
            <a:off x="1270639" y="1912639"/>
            <a:ext cx="9650722" cy="523220"/>
          </a:xfrm>
          <a:prstGeom prst="rect">
            <a:avLst/>
          </a:prstGeom>
          <a:noFill/>
        </p:spPr>
        <p:txBody>
          <a:bodyPr wrap="square" rtlCol="0">
            <a:spAutoFit/>
          </a:bodyPr>
          <a:lstStyle/>
          <a:p>
            <a:pPr algn="ctr"/>
            <a:r>
              <a:rPr lang="ja-JP" altLang="en-US" sz="2800" b="1">
                <a:solidFill>
                  <a:srgbClr val="3F3F24"/>
                </a:solidFill>
                <a:latin typeface="Meiryo" panose="020B0604030504040204" pitchFamily="34" charset="-128"/>
                <a:ea typeface="Meiryo" panose="020B0604030504040204" pitchFamily="34" charset="-128"/>
              </a:rPr>
              <a:t>製造業が柱となり、</a:t>
            </a:r>
            <a:r>
              <a:rPr lang="ja-JP" altLang="en-US" sz="2800" b="1">
                <a:solidFill>
                  <a:srgbClr val="FF6600"/>
                </a:solidFill>
                <a:latin typeface="Meiryo" panose="020B0604030504040204" pitchFamily="34" charset="-128"/>
                <a:ea typeface="Meiryo" panose="020B0604030504040204" pitchFamily="34" charset="-128"/>
              </a:rPr>
              <a:t>経済の循環</a:t>
            </a:r>
            <a:r>
              <a:rPr lang="ja-JP" altLang="en-US" sz="2800" b="1">
                <a:solidFill>
                  <a:srgbClr val="3F3F24"/>
                </a:solidFill>
                <a:latin typeface="Meiryo" panose="020B0604030504040204" pitchFamily="34" charset="-128"/>
                <a:ea typeface="Meiryo" panose="020B0604030504040204" pitchFamily="34" charset="-128"/>
              </a:rPr>
              <a:t>が生まれる</a:t>
            </a:r>
            <a:endParaRPr lang="en-US" altLang="ja-JP" sz="2800" b="1" dirty="0">
              <a:solidFill>
                <a:srgbClr val="3F3F24"/>
              </a:solidFill>
              <a:latin typeface="Meiryo" panose="020B0604030504040204" pitchFamily="34" charset="-128"/>
              <a:ea typeface="Meiryo" panose="020B0604030504040204" pitchFamily="34" charset="-128"/>
            </a:endParaRPr>
          </a:p>
        </p:txBody>
      </p:sp>
      <p:sp>
        <p:nvSpPr>
          <p:cNvPr id="20" name="左矢印 19">
            <a:extLst>
              <a:ext uri="{FF2B5EF4-FFF2-40B4-BE49-F238E27FC236}">
                <a16:creationId xmlns:a16="http://schemas.microsoft.com/office/drawing/2014/main" id="{37E0A8AF-C82A-B421-0F1B-633FA8A355C9}"/>
              </a:ext>
            </a:extLst>
          </p:cNvPr>
          <p:cNvSpPr/>
          <p:nvPr/>
        </p:nvSpPr>
        <p:spPr>
          <a:xfrm>
            <a:off x="6295602" y="3026997"/>
            <a:ext cx="1974124" cy="426412"/>
          </a:xfrm>
          <a:prstGeom prst="leftArrow">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左矢印 20">
            <a:extLst>
              <a:ext uri="{FF2B5EF4-FFF2-40B4-BE49-F238E27FC236}">
                <a16:creationId xmlns:a16="http://schemas.microsoft.com/office/drawing/2014/main" id="{0681FFC9-5815-5B7D-3E69-1EEB19DE8BB9}"/>
              </a:ext>
            </a:extLst>
          </p:cNvPr>
          <p:cNvSpPr/>
          <p:nvPr/>
        </p:nvSpPr>
        <p:spPr>
          <a:xfrm rot="21207174">
            <a:off x="4346885" y="3817823"/>
            <a:ext cx="3897433" cy="426412"/>
          </a:xfrm>
          <a:prstGeom prst="leftArrow">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左矢印 21">
            <a:extLst>
              <a:ext uri="{FF2B5EF4-FFF2-40B4-BE49-F238E27FC236}">
                <a16:creationId xmlns:a16="http://schemas.microsoft.com/office/drawing/2014/main" id="{9DA15B47-0C96-63A9-91F7-2EADB707FEF5}"/>
              </a:ext>
            </a:extLst>
          </p:cNvPr>
          <p:cNvSpPr/>
          <p:nvPr/>
        </p:nvSpPr>
        <p:spPr>
          <a:xfrm rot="19705962">
            <a:off x="7860884" y="4463232"/>
            <a:ext cx="1302913" cy="426412"/>
          </a:xfrm>
          <a:prstGeom prst="leftArrow">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A4A0796-DD6B-E4E9-9AE6-44BA1477D27F}"/>
              </a:ext>
            </a:extLst>
          </p:cNvPr>
          <p:cNvSpPr txBox="1"/>
          <p:nvPr/>
        </p:nvSpPr>
        <p:spPr>
          <a:xfrm>
            <a:off x="1074868" y="6176429"/>
            <a:ext cx="10042263" cy="523220"/>
          </a:xfrm>
          <a:prstGeom prst="rect">
            <a:avLst/>
          </a:prstGeom>
          <a:noFill/>
        </p:spPr>
        <p:txBody>
          <a:bodyPr wrap="square" rtlCol="0">
            <a:spAutoFit/>
          </a:bodyPr>
          <a:lstStyle/>
          <a:p>
            <a:pPr algn="ctr"/>
            <a:r>
              <a:rPr lang="ja-JP" altLang="en-US" sz="2800" b="1">
                <a:solidFill>
                  <a:srgbClr val="FF6600"/>
                </a:solidFill>
                <a:latin typeface="Meiryo" panose="020B0604030504040204" pitchFamily="34" charset="-128"/>
                <a:ea typeface="Meiryo" panose="020B0604030504040204" pitchFamily="34" charset="-128"/>
              </a:rPr>
              <a:t>製造業が“地域の柱”となっている例は日本各地に数多くある</a:t>
            </a:r>
            <a:endParaRPr lang="en-US" altLang="ja-JP" sz="2800" b="1" dirty="0">
              <a:solidFill>
                <a:srgbClr val="FF66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27759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007B15BA-BE8F-F423-A6D2-7406A99F44C5}"/>
            </a:ext>
          </a:extLst>
        </p:cNvPr>
        <p:cNvGrpSpPr/>
        <p:nvPr/>
      </p:nvGrpSpPr>
      <p:grpSpPr>
        <a:xfrm>
          <a:off x="0" y="0"/>
          <a:ext cx="0" cy="0"/>
          <a:chOff x="0" y="0"/>
          <a:chExt cx="0" cy="0"/>
        </a:xfrm>
      </p:grpSpPr>
      <p:sp>
        <p:nvSpPr>
          <p:cNvPr id="226" name="Google Shape;226;p10">
            <a:extLst>
              <a:ext uri="{FF2B5EF4-FFF2-40B4-BE49-F238E27FC236}">
                <a16:creationId xmlns:a16="http://schemas.microsoft.com/office/drawing/2014/main" id="{5C98E781-0D74-007F-CAE6-439B12D37B14}"/>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製造業の社会的・経済的役割</a:t>
            </a:r>
            <a:endParaRPr sz="4000" dirty="0"/>
          </a:p>
        </p:txBody>
      </p:sp>
      <p:sp>
        <p:nvSpPr>
          <p:cNvPr id="2" name="テキスト ボックス 1">
            <a:extLst>
              <a:ext uri="{FF2B5EF4-FFF2-40B4-BE49-F238E27FC236}">
                <a16:creationId xmlns:a16="http://schemas.microsoft.com/office/drawing/2014/main" id="{65D45D5F-18EF-02F2-9E49-2968FCDC23DC}"/>
              </a:ext>
            </a:extLst>
          </p:cNvPr>
          <p:cNvSpPr txBox="1"/>
          <p:nvPr/>
        </p:nvSpPr>
        <p:spPr>
          <a:xfrm>
            <a:off x="350528" y="1097265"/>
            <a:ext cx="10690843" cy="646331"/>
          </a:xfrm>
          <a:prstGeom prst="rect">
            <a:avLst/>
          </a:prstGeom>
          <a:noFill/>
        </p:spPr>
        <p:txBody>
          <a:bodyPr wrap="square" rtlCol="0">
            <a:spAutoFit/>
          </a:bodyPr>
          <a:lstStyle/>
          <a:p>
            <a:r>
              <a:rPr kumimoji="1" lang="ja-JP" altLang="en-US" sz="3600" b="1" dirty="0">
                <a:solidFill>
                  <a:schemeClr val="tx1"/>
                </a:solidFill>
                <a:latin typeface="メイリオ" panose="020B0604030504040204" pitchFamily="50" charset="-128"/>
                <a:ea typeface="メイリオ" panose="020B0604030504040204" pitchFamily="50" charset="-128"/>
              </a:rPr>
              <a:t>中小企業の役割</a:t>
            </a:r>
          </a:p>
        </p:txBody>
      </p:sp>
      <p:sp>
        <p:nvSpPr>
          <p:cNvPr id="3" name="テキスト ボックス 2">
            <a:extLst>
              <a:ext uri="{FF2B5EF4-FFF2-40B4-BE49-F238E27FC236}">
                <a16:creationId xmlns:a16="http://schemas.microsoft.com/office/drawing/2014/main" id="{2D631495-09EA-A980-4891-BBBA10FA5B23}"/>
              </a:ext>
            </a:extLst>
          </p:cNvPr>
          <p:cNvSpPr txBox="1"/>
          <p:nvPr/>
        </p:nvSpPr>
        <p:spPr>
          <a:xfrm>
            <a:off x="1270639" y="2013767"/>
            <a:ext cx="9650722" cy="523220"/>
          </a:xfrm>
          <a:prstGeom prst="rect">
            <a:avLst/>
          </a:prstGeom>
          <a:noFill/>
        </p:spPr>
        <p:txBody>
          <a:bodyPr wrap="square" rtlCol="0">
            <a:spAutoFit/>
          </a:bodyPr>
          <a:lstStyle/>
          <a:p>
            <a:pPr algn="ctr"/>
            <a:r>
              <a:rPr lang="ja-JP" altLang="en-US" sz="2800" b="1">
                <a:solidFill>
                  <a:srgbClr val="3F3F24"/>
                </a:solidFill>
                <a:latin typeface="Meiryo" panose="020B0604030504040204" pitchFamily="34" charset="-128"/>
                <a:ea typeface="Meiryo" panose="020B0604030504040204" pitchFamily="34" charset="-128"/>
              </a:rPr>
              <a:t>製造業の中核を担うのは、中小企業</a:t>
            </a:r>
            <a:endParaRPr lang="en-US" altLang="ja-JP" sz="2800" b="1" dirty="0">
              <a:solidFill>
                <a:srgbClr val="3F3F24"/>
              </a:solidFill>
              <a:latin typeface="Meiryo" panose="020B0604030504040204" pitchFamily="34" charset="-128"/>
              <a:ea typeface="Meiryo" panose="020B0604030504040204" pitchFamily="34" charset="-128"/>
            </a:endParaRPr>
          </a:p>
        </p:txBody>
      </p:sp>
      <p:sp>
        <p:nvSpPr>
          <p:cNvPr id="13" name="円/楕円 12">
            <a:extLst>
              <a:ext uri="{FF2B5EF4-FFF2-40B4-BE49-F238E27FC236}">
                <a16:creationId xmlns:a16="http://schemas.microsoft.com/office/drawing/2014/main" id="{17E83D80-7158-D31B-2753-93B7827C506B}"/>
              </a:ext>
            </a:extLst>
          </p:cNvPr>
          <p:cNvSpPr/>
          <p:nvPr/>
        </p:nvSpPr>
        <p:spPr>
          <a:xfrm>
            <a:off x="1789661" y="2743617"/>
            <a:ext cx="4111282" cy="254887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F3E0119-6664-AACB-A5BD-966B791EDFE0}"/>
              </a:ext>
            </a:extLst>
          </p:cNvPr>
          <p:cNvSpPr txBox="1"/>
          <p:nvPr/>
        </p:nvSpPr>
        <p:spPr>
          <a:xfrm>
            <a:off x="2414116" y="3675655"/>
            <a:ext cx="2862373" cy="684803"/>
          </a:xfrm>
          <a:prstGeom prst="rect">
            <a:avLst/>
          </a:prstGeom>
          <a:noFill/>
        </p:spPr>
        <p:txBody>
          <a:bodyPr wrap="square" rtlCol="0">
            <a:spAutoFit/>
          </a:bodyPr>
          <a:lstStyle/>
          <a:p>
            <a:pPr algn="ctr">
              <a:lnSpc>
                <a:spcPct val="150000"/>
              </a:lnSpc>
            </a:pPr>
            <a:r>
              <a:rPr kumimoji="1" lang="ja-JP" altLang="en-US" sz="2800" b="1">
                <a:solidFill>
                  <a:srgbClr val="3F3F24"/>
                </a:solidFill>
                <a:latin typeface="メイリオ" panose="020B0604030504040204" pitchFamily="50" charset="-128"/>
                <a:ea typeface="メイリオ" panose="020B0604030504040204" pitchFamily="50" charset="-128"/>
              </a:rPr>
              <a:t>高度な技術提供</a:t>
            </a:r>
            <a:endParaRPr kumimoji="1" lang="ja-JP" altLang="en-US" sz="2800" b="1" dirty="0">
              <a:solidFill>
                <a:srgbClr val="3F3F24"/>
              </a:solidFill>
              <a:latin typeface="メイリオ" panose="020B0604030504040204" pitchFamily="50" charset="-128"/>
              <a:ea typeface="メイリオ" panose="020B0604030504040204" pitchFamily="50" charset="-128"/>
            </a:endParaRPr>
          </a:p>
        </p:txBody>
      </p:sp>
      <p:sp>
        <p:nvSpPr>
          <p:cNvPr id="14" name="円/楕円 13">
            <a:extLst>
              <a:ext uri="{FF2B5EF4-FFF2-40B4-BE49-F238E27FC236}">
                <a16:creationId xmlns:a16="http://schemas.microsoft.com/office/drawing/2014/main" id="{D029FA78-66D6-AEE9-341E-9674ECEF1BF3}"/>
              </a:ext>
            </a:extLst>
          </p:cNvPr>
          <p:cNvSpPr/>
          <p:nvPr/>
        </p:nvSpPr>
        <p:spPr>
          <a:xfrm>
            <a:off x="6131302" y="2743617"/>
            <a:ext cx="4111282" cy="254887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B76EDB5-C83C-B46E-397F-2457E8990091}"/>
              </a:ext>
            </a:extLst>
          </p:cNvPr>
          <p:cNvSpPr txBox="1"/>
          <p:nvPr/>
        </p:nvSpPr>
        <p:spPr>
          <a:xfrm>
            <a:off x="5931506" y="3299548"/>
            <a:ext cx="4510875" cy="1331134"/>
          </a:xfrm>
          <a:prstGeom prst="rect">
            <a:avLst/>
          </a:prstGeom>
          <a:noFill/>
        </p:spPr>
        <p:txBody>
          <a:bodyPr wrap="square" rtlCol="0">
            <a:spAutoFit/>
          </a:bodyPr>
          <a:lstStyle/>
          <a:p>
            <a:pPr algn="ctr">
              <a:lnSpc>
                <a:spcPct val="150000"/>
              </a:lnSpc>
            </a:pPr>
            <a:r>
              <a:rPr kumimoji="1" lang="ja-JP" altLang="en-US" sz="2800" b="1">
                <a:solidFill>
                  <a:srgbClr val="3F3F24"/>
                </a:solidFill>
                <a:latin typeface="メイリオ" panose="020B0604030504040204" pitchFamily="50" charset="-128"/>
                <a:ea typeface="メイリオ" panose="020B0604030504040204" pitchFamily="50" charset="-128"/>
              </a:rPr>
              <a:t>特定分野で世界</a:t>
            </a:r>
            <a:endParaRPr kumimoji="1" lang="en-US" altLang="ja-JP" sz="2800" b="1" dirty="0">
              <a:solidFill>
                <a:srgbClr val="3F3F24"/>
              </a:solidFill>
              <a:latin typeface="メイリオ" panose="020B0604030504040204" pitchFamily="50" charset="-128"/>
              <a:ea typeface="メイリオ" panose="020B0604030504040204" pitchFamily="50" charset="-128"/>
            </a:endParaRPr>
          </a:p>
          <a:p>
            <a:pPr algn="ctr">
              <a:lnSpc>
                <a:spcPct val="150000"/>
              </a:lnSpc>
            </a:pPr>
            <a:r>
              <a:rPr kumimoji="1" lang="ja-JP" altLang="en-US" sz="2800" b="1">
                <a:solidFill>
                  <a:srgbClr val="3F3F24"/>
                </a:solidFill>
                <a:latin typeface="メイリオ" panose="020B0604030504040204" pitchFamily="50" charset="-128"/>
                <a:ea typeface="メイリオ" panose="020B0604030504040204" pitchFamily="50" charset="-128"/>
              </a:rPr>
              <a:t>トップレベルのシェア</a:t>
            </a:r>
            <a:endParaRPr kumimoji="1" lang="ja-JP" altLang="en-US" sz="2800" b="1" dirty="0">
              <a:solidFill>
                <a:srgbClr val="3F3F24"/>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1D0C4E8D-3E83-DD52-78C9-73DAEFE4AC41}"/>
              </a:ext>
            </a:extLst>
          </p:cNvPr>
          <p:cNvSpPr txBox="1"/>
          <p:nvPr/>
        </p:nvSpPr>
        <p:spPr>
          <a:xfrm>
            <a:off x="1305941" y="5760735"/>
            <a:ext cx="9650722" cy="523220"/>
          </a:xfrm>
          <a:prstGeom prst="rect">
            <a:avLst/>
          </a:prstGeom>
          <a:noFill/>
        </p:spPr>
        <p:txBody>
          <a:bodyPr wrap="square" rtlCol="0">
            <a:spAutoFit/>
          </a:bodyPr>
          <a:lstStyle/>
          <a:p>
            <a:pPr algn="ctr"/>
            <a:r>
              <a:rPr lang="ja-JP" altLang="en-US" sz="2800" b="1">
                <a:solidFill>
                  <a:srgbClr val="FF6600"/>
                </a:solidFill>
                <a:latin typeface="Meiryo" panose="020B0604030504040204" pitchFamily="34" charset="-128"/>
                <a:ea typeface="Meiryo" panose="020B0604030504040204" pitchFamily="34" charset="-128"/>
              </a:rPr>
              <a:t>日本の中小企業がグローバル市場を支えている</a:t>
            </a:r>
            <a:endParaRPr lang="en-US" altLang="ja-JP" sz="2800" b="1" dirty="0">
              <a:solidFill>
                <a:srgbClr val="FF6600"/>
              </a:solidFill>
              <a:latin typeface="Meiryo" panose="020B0604030504040204" pitchFamily="34" charset="-128"/>
              <a:ea typeface="Meiryo" panose="020B0604030504040204" pitchFamily="34" charset="-128"/>
            </a:endParaRPr>
          </a:p>
        </p:txBody>
      </p:sp>
      <p:pic>
        <p:nvPicPr>
          <p:cNvPr id="17" name="図 16">
            <a:extLst>
              <a:ext uri="{FF2B5EF4-FFF2-40B4-BE49-F238E27FC236}">
                <a16:creationId xmlns:a16="http://schemas.microsoft.com/office/drawing/2014/main" id="{B3BD5AA8-5C3F-57AB-1D13-01278829A687}"/>
              </a:ext>
            </a:extLst>
          </p:cNvPr>
          <p:cNvPicPr>
            <a:picLocks noChangeAspect="1"/>
          </p:cNvPicPr>
          <p:nvPr/>
        </p:nvPicPr>
        <p:blipFill>
          <a:blip r:embed="rId3"/>
          <a:srcRect l="33821" r="35777"/>
          <a:stretch>
            <a:fillRect/>
          </a:stretch>
        </p:blipFill>
        <p:spPr>
          <a:xfrm>
            <a:off x="10339924" y="1763338"/>
            <a:ext cx="1223999" cy="2201777"/>
          </a:xfrm>
          <a:prstGeom prst="rect">
            <a:avLst/>
          </a:prstGeom>
        </p:spPr>
      </p:pic>
      <p:pic>
        <p:nvPicPr>
          <p:cNvPr id="19" name="図 18" descr="レゴで作ったロボット&#10;&#10;AI 生成コンテンツは誤りを含む可能性があります。">
            <a:extLst>
              <a:ext uri="{FF2B5EF4-FFF2-40B4-BE49-F238E27FC236}">
                <a16:creationId xmlns:a16="http://schemas.microsoft.com/office/drawing/2014/main" id="{A9823E52-97BF-AD35-2E12-45C7619FC4BA}"/>
              </a:ext>
            </a:extLst>
          </p:cNvPr>
          <p:cNvPicPr>
            <a:picLocks noChangeAspect="1"/>
          </p:cNvPicPr>
          <p:nvPr/>
        </p:nvPicPr>
        <p:blipFill>
          <a:blip r:embed="rId4"/>
          <a:srcRect l="14089" r="15392"/>
          <a:stretch>
            <a:fillRect/>
          </a:stretch>
        </p:blipFill>
        <p:spPr>
          <a:xfrm>
            <a:off x="394510" y="4137236"/>
            <a:ext cx="1395151" cy="1582739"/>
          </a:xfrm>
          <a:prstGeom prst="rect">
            <a:avLst/>
          </a:prstGeom>
        </p:spPr>
      </p:pic>
    </p:spTree>
    <p:extLst>
      <p:ext uri="{BB962C8B-B14F-4D97-AF65-F5344CB8AC3E}">
        <p14:creationId xmlns:p14="http://schemas.microsoft.com/office/powerpoint/2010/main" val="19337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06B1F647-718F-3DFC-E99E-DDA381DA7F39}"/>
            </a:ext>
          </a:extLst>
        </p:cNvPr>
        <p:cNvGrpSpPr/>
        <p:nvPr/>
      </p:nvGrpSpPr>
      <p:grpSpPr>
        <a:xfrm>
          <a:off x="0" y="0"/>
          <a:ext cx="0" cy="0"/>
          <a:chOff x="0" y="0"/>
          <a:chExt cx="0" cy="0"/>
        </a:xfrm>
      </p:grpSpPr>
      <p:sp>
        <p:nvSpPr>
          <p:cNvPr id="226" name="Google Shape;226;p10">
            <a:extLst>
              <a:ext uri="{FF2B5EF4-FFF2-40B4-BE49-F238E27FC236}">
                <a16:creationId xmlns:a16="http://schemas.microsoft.com/office/drawing/2014/main" id="{8668C2E5-9B44-6463-9921-C88A1AE37277}"/>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製造業の社会的・経済的役割</a:t>
            </a:r>
            <a:endParaRPr sz="4000" dirty="0"/>
          </a:p>
        </p:txBody>
      </p:sp>
      <p:sp>
        <p:nvSpPr>
          <p:cNvPr id="2" name="テキスト ボックス 1">
            <a:extLst>
              <a:ext uri="{FF2B5EF4-FFF2-40B4-BE49-F238E27FC236}">
                <a16:creationId xmlns:a16="http://schemas.microsoft.com/office/drawing/2014/main" id="{992C0DDB-5781-669E-57C2-FAD0B82B223A}"/>
              </a:ext>
            </a:extLst>
          </p:cNvPr>
          <p:cNvSpPr txBox="1"/>
          <p:nvPr/>
        </p:nvSpPr>
        <p:spPr>
          <a:xfrm>
            <a:off x="350528" y="1097265"/>
            <a:ext cx="10690843" cy="646331"/>
          </a:xfrm>
          <a:prstGeom prst="rect">
            <a:avLst/>
          </a:prstGeom>
          <a:noFill/>
        </p:spPr>
        <p:txBody>
          <a:bodyPr wrap="square" rtlCol="0">
            <a:spAutoFit/>
          </a:bodyPr>
          <a:lstStyle/>
          <a:p>
            <a:r>
              <a:rPr kumimoji="1" lang="ja-JP" altLang="en-US" sz="3600" b="1" dirty="0">
                <a:solidFill>
                  <a:schemeClr val="tx1"/>
                </a:solidFill>
                <a:latin typeface="メイリオ" panose="020B0604030504040204" pitchFamily="50" charset="-128"/>
                <a:ea typeface="メイリオ" panose="020B0604030504040204" pitchFamily="50" charset="-128"/>
              </a:rPr>
              <a:t>製造業のグローバルなつながり</a:t>
            </a:r>
          </a:p>
        </p:txBody>
      </p:sp>
      <p:sp>
        <p:nvSpPr>
          <p:cNvPr id="3" name="テキスト ボックス 2">
            <a:extLst>
              <a:ext uri="{FF2B5EF4-FFF2-40B4-BE49-F238E27FC236}">
                <a16:creationId xmlns:a16="http://schemas.microsoft.com/office/drawing/2014/main" id="{CA6D2942-4355-6C5C-595F-6EEB8DA65771}"/>
              </a:ext>
            </a:extLst>
          </p:cNvPr>
          <p:cNvSpPr txBox="1"/>
          <p:nvPr/>
        </p:nvSpPr>
        <p:spPr>
          <a:xfrm>
            <a:off x="750578" y="2030486"/>
            <a:ext cx="10690843" cy="523220"/>
          </a:xfrm>
          <a:prstGeom prst="rect">
            <a:avLst/>
          </a:prstGeom>
          <a:noFill/>
        </p:spPr>
        <p:txBody>
          <a:bodyPr wrap="square" rtlCol="0">
            <a:spAutoFit/>
          </a:bodyPr>
          <a:lstStyle/>
          <a:p>
            <a:pPr algn="ctr"/>
            <a:r>
              <a:rPr lang="ja-JP" altLang="en-US" sz="2800" b="1">
                <a:solidFill>
                  <a:srgbClr val="3F3F24"/>
                </a:solidFill>
                <a:latin typeface="Meiryo" panose="020B0604030504040204" pitchFamily="34" charset="-128"/>
                <a:ea typeface="Meiryo" panose="020B0604030504040204" pitchFamily="34" charset="-128"/>
              </a:rPr>
              <a:t>グローバル・サプライチェーンにより、国境を超えて製造が進む</a:t>
            </a:r>
            <a:endParaRPr lang="en-US" altLang="ja-JP" sz="2800" b="1" dirty="0">
              <a:solidFill>
                <a:srgbClr val="3F3F24"/>
              </a:solidFill>
              <a:latin typeface="Meiryo" panose="020B0604030504040204" pitchFamily="34" charset="-128"/>
              <a:ea typeface="Meiryo" panose="020B0604030504040204" pitchFamily="34" charset="-128"/>
            </a:endParaRPr>
          </a:p>
        </p:txBody>
      </p:sp>
      <p:grpSp>
        <p:nvGrpSpPr>
          <p:cNvPr id="17" name="グループ化 16">
            <a:extLst>
              <a:ext uri="{FF2B5EF4-FFF2-40B4-BE49-F238E27FC236}">
                <a16:creationId xmlns:a16="http://schemas.microsoft.com/office/drawing/2014/main" id="{7ED6DF09-F11F-64E4-E3B6-A965651E4754}"/>
              </a:ext>
            </a:extLst>
          </p:cNvPr>
          <p:cNvGrpSpPr/>
          <p:nvPr/>
        </p:nvGrpSpPr>
        <p:grpSpPr>
          <a:xfrm>
            <a:off x="2615585" y="2655955"/>
            <a:ext cx="6816436" cy="1018781"/>
            <a:chOff x="2659863" y="2665056"/>
            <a:chExt cx="6816436" cy="1047403"/>
          </a:xfrm>
        </p:grpSpPr>
        <p:sp>
          <p:nvSpPr>
            <p:cNvPr id="15" name="山形 14">
              <a:extLst>
                <a:ext uri="{FF2B5EF4-FFF2-40B4-BE49-F238E27FC236}">
                  <a16:creationId xmlns:a16="http://schemas.microsoft.com/office/drawing/2014/main" id="{04339B81-E182-90C4-303E-5A88F92EDFBE}"/>
                </a:ext>
              </a:extLst>
            </p:cNvPr>
            <p:cNvSpPr/>
            <p:nvPr/>
          </p:nvSpPr>
          <p:spPr>
            <a:xfrm>
              <a:off x="2659863" y="2665056"/>
              <a:ext cx="3507971" cy="1047403"/>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山形 15">
              <a:extLst>
                <a:ext uri="{FF2B5EF4-FFF2-40B4-BE49-F238E27FC236}">
                  <a16:creationId xmlns:a16="http://schemas.microsoft.com/office/drawing/2014/main" id="{E52295D3-4A8A-1FE3-280F-71B8EFDBDEA5}"/>
                </a:ext>
              </a:extLst>
            </p:cNvPr>
            <p:cNvSpPr/>
            <p:nvPr/>
          </p:nvSpPr>
          <p:spPr>
            <a:xfrm>
              <a:off x="5968328" y="2665056"/>
              <a:ext cx="3507971" cy="1047403"/>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a:extLst>
                <a:ext uri="{FF2B5EF4-FFF2-40B4-BE49-F238E27FC236}">
                  <a16:creationId xmlns:a16="http://schemas.microsoft.com/office/drawing/2014/main" id="{32E2623D-59C8-E151-5E06-E0795B319EA3}"/>
                </a:ext>
              </a:extLst>
            </p:cNvPr>
            <p:cNvSpPr txBox="1"/>
            <p:nvPr/>
          </p:nvSpPr>
          <p:spPr>
            <a:xfrm>
              <a:off x="3291525" y="2916860"/>
              <a:ext cx="2211394" cy="523220"/>
            </a:xfrm>
            <a:prstGeom prst="rect">
              <a:avLst/>
            </a:prstGeom>
            <a:noFill/>
          </p:spPr>
          <p:txBody>
            <a:bodyPr wrap="square" rtlCol="0">
              <a:spAutoFit/>
            </a:bodyPr>
            <a:lstStyle/>
            <a:p>
              <a:pPr algn="ctr"/>
              <a:r>
                <a:rPr lang="ja-JP" altLang="en-US" sz="2800" b="1">
                  <a:solidFill>
                    <a:srgbClr val="263A75"/>
                  </a:solidFill>
                  <a:latin typeface="Meiryo" panose="020B0604030504040204" pitchFamily="34" charset="-128"/>
                  <a:ea typeface="Meiryo" panose="020B0604030504040204" pitchFamily="34" charset="-128"/>
                </a:rPr>
                <a:t>部品の供給</a:t>
              </a:r>
              <a:endParaRPr lang="en-US" altLang="ja-JP" sz="2800" b="1" dirty="0">
                <a:solidFill>
                  <a:srgbClr val="263A75"/>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7B55F766-CCBF-4F5E-1F39-0034C7325CC5}"/>
                </a:ext>
              </a:extLst>
            </p:cNvPr>
            <p:cNvSpPr txBox="1"/>
            <p:nvPr/>
          </p:nvSpPr>
          <p:spPr>
            <a:xfrm>
              <a:off x="6495008" y="2929402"/>
              <a:ext cx="2620864" cy="523220"/>
            </a:xfrm>
            <a:prstGeom prst="rect">
              <a:avLst/>
            </a:prstGeom>
            <a:noFill/>
          </p:spPr>
          <p:txBody>
            <a:bodyPr wrap="square" rtlCol="0">
              <a:spAutoFit/>
            </a:bodyPr>
            <a:lstStyle/>
            <a:p>
              <a:pPr algn="ctr"/>
              <a:r>
                <a:rPr lang="ja-JP" altLang="en-US" sz="2800" b="1">
                  <a:solidFill>
                    <a:srgbClr val="263A75"/>
                  </a:solidFill>
                  <a:latin typeface="Meiryo" panose="020B0604030504040204" pitchFamily="34" charset="-128"/>
                  <a:ea typeface="Meiryo" panose="020B0604030504040204" pitchFamily="34" charset="-128"/>
                </a:rPr>
                <a:t>組み立て工場</a:t>
              </a:r>
              <a:endParaRPr lang="en-US" altLang="ja-JP" sz="2800" b="1" dirty="0">
                <a:solidFill>
                  <a:srgbClr val="263A75"/>
                </a:solidFill>
                <a:latin typeface="Meiryo" panose="020B0604030504040204" pitchFamily="34" charset="-128"/>
                <a:ea typeface="Meiryo" panose="020B0604030504040204" pitchFamily="34" charset="-128"/>
              </a:endParaRPr>
            </a:p>
          </p:txBody>
        </p:sp>
      </p:grpSp>
      <p:sp>
        <p:nvSpPr>
          <p:cNvPr id="6" name="テキスト ボックス 5">
            <a:extLst>
              <a:ext uri="{FF2B5EF4-FFF2-40B4-BE49-F238E27FC236}">
                <a16:creationId xmlns:a16="http://schemas.microsoft.com/office/drawing/2014/main" id="{686EFB96-2FA8-3B12-5252-E75164187BA8}"/>
              </a:ext>
            </a:extLst>
          </p:cNvPr>
          <p:cNvSpPr txBox="1"/>
          <p:nvPr/>
        </p:nvSpPr>
        <p:spPr>
          <a:xfrm>
            <a:off x="3425013" y="3773441"/>
            <a:ext cx="1346871" cy="575543"/>
          </a:xfrm>
          <a:prstGeom prst="rect">
            <a:avLst/>
          </a:prstGeom>
          <a:noFill/>
        </p:spPr>
        <p:txBody>
          <a:bodyPr wrap="square" rtlCol="0">
            <a:spAutoFit/>
          </a:bodyPr>
          <a:lstStyle/>
          <a:p>
            <a:pPr algn="ctr"/>
            <a:r>
              <a:rPr lang="ja-JP" altLang="en-US" sz="2800">
                <a:solidFill>
                  <a:srgbClr val="263A75"/>
                </a:solidFill>
                <a:latin typeface="Meiryo" panose="020B0604030504040204" pitchFamily="34" charset="-128"/>
                <a:ea typeface="Meiryo" panose="020B0604030504040204" pitchFamily="34" charset="-128"/>
              </a:rPr>
              <a:t>日本</a:t>
            </a:r>
            <a:endParaRPr lang="en-US" altLang="ja-JP" sz="2800" dirty="0">
              <a:solidFill>
                <a:srgbClr val="263A75"/>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01709FF9-B948-600C-F549-2D958C392C5A}"/>
              </a:ext>
            </a:extLst>
          </p:cNvPr>
          <p:cNvSpPr txBox="1"/>
          <p:nvPr/>
        </p:nvSpPr>
        <p:spPr>
          <a:xfrm>
            <a:off x="3425013" y="4338707"/>
            <a:ext cx="1346871" cy="575543"/>
          </a:xfrm>
          <a:prstGeom prst="rect">
            <a:avLst/>
          </a:prstGeom>
          <a:noFill/>
        </p:spPr>
        <p:txBody>
          <a:bodyPr wrap="square" rtlCol="0">
            <a:spAutoFit/>
          </a:bodyPr>
          <a:lstStyle/>
          <a:p>
            <a:pPr algn="ctr"/>
            <a:r>
              <a:rPr lang="ja-JP" altLang="en-US" sz="2800">
                <a:solidFill>
                  <a:srgbClr val="263A75"/>
                </a:solidFill>
                <a:latin typeface="Meiryo" panose="020B0604030504040204" pitchFamily="34" charset="-128"/>
                <a:ea typeface="Meiryo" panose="020B0604030504040204" pitchFamily="34" charset="-128"/>
              </a:rPr>
              <a:t>韓国</a:t>
            </a:r>
            <a:endParaRPr lang="en-US" altLang="ja-JP" sz="2800" dirty="0">
              <a:solidFill>
                <a:srgbClr val="263A75"/>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1B94E539-F675-E06F-85D3-36524C88FEBA}"/>
              </a:ext>
            </a:extLst>
          </p:cNvPr>
          <p:cNvSpPr txBox="1"/>
          <p:nvPr/>
        </p:nvSpPr>
        <p:spPr>
          <a:xfrm>
            <a:off x="3425013" y="4920598"/>
            <a:ext cx="1346871" cy="575543"/>
          </a:xfrm>
          <a:prstGeom prst="rect">
            <a:avLst/>
          </a:prstGeom>
          <a:noFill/>
        </p:spPr>
        <p:txBody>
          <a:bodyPr wrap="square" rtlCol="0">
            <a:spAutoFit/>
          </a:bodyPr>
          <a:lstStyle/>
          <a:p>
            <a:pPr algn="ctr"/>
            <a:r>
              <a:rPr lang="ja-JP" altLang="en-US" sz="2800">
                <a:solidFill>
                  <a:srgbClr val="263A75"/>
                </a:solidFill>
                <a:latin typeface="Meiryo" panose="020B0604030504040204" pitchFamily="34" charset="-128"/>
                <a:ea typeface="Meiryo" panose="020B0604030504040204" pitchFamily="34" charset="-128"/>
              </a:rPr>
              <a:t>台湾</a:t>
            </a:r>
            <a:endParaRPr lang="en-US" altLang="ja-JP" sz="2800" dirty="0">
              <a:solidFill>
                <a:srgbClr val="263A75"/>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F861C7BA-6D86-F076-D000-237FC710F581}"/>
              </a:ext>
            </a:extLst>
          </p:cNvPr>
          <p:cNvSpPr txBox="1"/>
          <p:nvPr/>
        </p:nvSpPr>
        <p:spPr>
          <a:xfrm>
            <a:off x="2992751" y="5502489"/>
            <a:ext cx="2211394" cy="575543"/>
          </a:xfrm>
          <a:prstGeom prst="rect">
            <a:avLst/>
          </a:prstGeom>
          <a:noFill/>
        </p:spPr>
        <p:txBody>
          <a:bodyPr wrap="square" rtlCol="0">
            <a:spAutoFit/>
          </a:bodyPr>
          <a:lstStyle/>
          <a:p>
            <a:pPr algn="ctr"/>
            <a:r>
              <a:rPr lang="ja-JP" altLang="en-US" sz="2800">
                <a:solidFill>
                  <a:srgbClr val="263A75"/>
                </a:solidFill>
                <a:latin typeface="Meiryo" panose="020B0604030504040204" pitchFamily="34" charset="-128"/>
                <a:ea typeface="Meiryo" panose="020B0604030504040204" pitchFamily="34" charset="-128"/>
              </a:rPr>
              <a:t>ドイツ など</a:t>
            </a:r>
            <a:endParaRPr lang="en-US" altLang="ja-JP" sz="2800" dirty="0">
              <a:solidFill>
                <a:srgbClr val="263A75"/>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5A3D9CFA-198F-C9A8-6844-770E2A7CF0BC}"/>
              </a:ext>
            </a:extLst>
          </p:cNvPr>
          <p:cNvSpPr txBox="1"/>
          <p:nvPr/>
        </p:nvSpPr>
        <p:spPr>
          <a:xfrm>
            <a:off x="6709978" y="3794669"/>
            <a:ext cx="1712421" cy="575543"/>
          </a:xfrm>
          <a:prstGeom prst="rect">
            <a:avLst/>
          </a:prstGeom>
          <a:noFill/>
        </p:spPr>
        <p:txBody>
          <a:bodyPr wrap="square" rtlCol="0">
            <a:spAutoFit/>
          </a:bodyPr>
          <a:lstStyle/>
          <a:p>
            <a:pPr algn="ctr"/>
            <a:r>
              <a:rPr lang="ja-JP" altLang="en-US" sz="2800">
                <a:solidFill>
                  <a:srgbClr val="263A75"/>
                </a:solidFill>
                <a:latin typeface="Meiryo" panose="020B0604030504040204" pitchFamily="34" charset="-128"/>
                <a:ea typeface="Meiryo" panose="020B0604030504040204" pitchFamily="34" charset="-128"/>
              </a:rPr>
              <a:t>ベトナム</a:t>
            </a:r>
            <a:endParaRPr lang="en-US" altLang="ja-JP" sz="2800" dirty="0">
              <a:solidFill>
                <a:srgbClr val="263A75"/>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FA50DD58-DAB3-55B7-B6C6-6BCD0FC42AE4}"/>
              </a:ext>
            </a:extLst>
          </p:cNvPr>
          <p:cNvSpPr txBox="1"/>
          <p:nvPr/>
        </p:nvSpPr>
        <p:spPr>
          <a:xfrm>
            <a:off x="6557629" y="4315734"/>
            <a:ext cx="1983868" cy="575543"/>
          </a:xfrm>
          <a:prstGeom prst="rect">
            <a:avLst/>
          </a:prstGeom>
          <a:noFill/>
        </p:spPr>
        <p:txBody>
          <a:bodyPr wrap="square" rtlCol="0">
            <a:spAutoFit/>
          </a:bodyPr>
          <a:lstStyle/>
          <a:p>
            <a:pPr algn="ctr"/>
            <a:r>
              <a:rPr lang="ja-JP" altLang="en-US" sz="2800">
                <a:solidFill>
                  <a:srgbClr val="263A75"/>
                </a:solidFill>
                <a:latin typeface="Meiryo" panose="020B0604030504040204" pitchFamily="34" charset="-128"/>
                <a:ea typeface="Meiryo" panose="020B0604030504040204" pitchFamily="34" charset="-128"/>
              </a:rPr>
              <a:t>中国 など</a:t>
            </a:r>
            <a:endParaRPr lang="en-US" altLang="ja-JP" sz="2800" dirty="0">
              <a:solidFill>
                <a:srgbClr val="263A75"/>
              </a:solidFill>
              <a:latin typeface="Meiryo" panose="020B0604030504040204" pitchFamily="34" charset="-128"/>
              <a:ea typeface="Meiryo" panose="020B0604030504040204" pitchFamily="34" charset="-128"/>
            </a:endParaRPr>
          </a:p>
        </p:txBody>
      </p:sp>
      <p:pic>
        <p:nvPicPr>
          <p:cNvPr id="19" name="図 18" descr="マップ&#10;&#10;AI 生成コンテンツは誤りを含む可能性があります。">
            <a:extLst>
              <a:ext uri="{FF2B5EF4-FFF2-40B4-BE49-F238E27FC236}">
                <a16:creationId xmlns:a16="http://schemas.microsoft.com/office/drawing/2014/main" id="{1A337D94-E173-7319-FA98-DDA10CEDA400}"/>
              </a:ext>
            </a:extLst>
          </p:cNvPr>
          <p:cNvPicPr>
            <a:picLocks noChangeAspect="1"/>
          </p:cNvPicPr>
          <p:nvPr/>
        </p:nvPicPr>
        <p:blipFill>
          <a:blip r:embed="rId3"/>
          <a:stretch>
            <a:fillRect/>
          </a:stretch>
        </p:blipFill>
        <p:spPr>
          <a:xfrm>
            <a:off x="9432021" y="4061213"/>
            <a:ext cx="2288191" cy="2288191"/>
          </a:xfrm>
          <a:prstGeom prst="rect">
            <a:avLst/>
          </a:prstGeom>
        </p:spPr>
      </p:pic>
      <p:sp>
        <p:nvSpPr>
          <p:cNvPr id="10" name="テキスト ボックス 9">
            <a:extLst>
              <a:ext uri="{FF2B5EF4-FFF2-40B4-BE49-F238E27FC236}">
                <a16:creationId xmlns:a16="http://schemas.microsoft.com/office/drawing/2014/main" id="{379CE04A-8D7E-B6F7-78A4-B99E330E923E}"/>
              </a:ext>
            </a:extLst>
          </p:cNvPr>
          <p:cNvSpPr txBox="1"/>
          <p:nvPr/>
        </p:nvSpPr>
        <p:spPr>
          <a:xfrm>
            <a:off x="1390649" y="6212661"/>
            <a:ext cx="9650722" cy="523220"/>
          </a:xfrm>
          <a:prstGeom prst="rect">
            <a:avLst/>
          </a:prstGeom>
          <a:noFill/>
        </p:spPr>
        <p:txBody>
          <a:bodyPr wrap="square" rtlCol="0">
            <a:spAutoFit/>
          </a:bodyPr>
          <a:lstStyle/>
          <a:p>
            <a:pPr algn="ctr"/>
            <a:r>
              <a:rPr lang="ja-JP" altLang="en-US" sz="2800" b="1">
                <a:solidFill>
                  <a:srgbClr val="FF6600"/>
                </a:solidFill>
                <a:latin typeface="Meiryo" panose="020B0604030504040204" pitchFamily="34" charset="-128"/>
                <a:ea typeface="Meiryo" panose="020B0604030504040204" pitchFamily="34" charset="-128"/>
              </a:rPr>
              <a:t>今の時代に欠かせない仕組み</a:t>
            </a:r>
            <a:endParaRPr lang="en-US" altLang="ja-JP" sz="2800" b="1" dirty="0">
              <a:solidFill>
                <a:srgbClr val="FF66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41853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4"/>
          <p:cNvSpPr txBox="1">
            <a:spLocks noGrp="1"/>
          </p:cNvSpPr>
          <p:nvPr>
            <p:ph type="title"/>
          </p:nvPr>
        </p:nvSpPr>
        <p:spPr>
          <a:xfrm>
            <a:off x="515938" y="2884818"/>
            <a:ext cx="11160124" cy="1088366"/>
          </a:xfrm>
          <a:prstGeom prst="rect">
            <a:avLst/>
          </a:prstGeom>
          <a:noFill/>
          <a:ln>
            <a:noFill/>
          </a:ln>
        </p:spPr>
        <p:txBody>
          <a:bodyPr spcFirstLastPara="1" wrap="square" lIns="91425" tIns="72000" rIns="91425" bIns="0" anchor="ctr" anchorCtr="0">
            <a:spAutoFit/>
          </a:bodyPr>
          <a:lstStyle/>
          <a:p>
            <a:pPr lvl="0">
              <a:buSzPts val="6600"/>
            </a:pPr>
            <a:r>
              <a:rPr lang="ja-JP" altLang="en-US" sz="6600" dirty="0"/>
              <a:t>日本の強みと製造業の変化</a:t>
            </a:r>
            <a:endParaRPr sz="6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a:extLst>
            <a:ext uri="{FF2B5EF4-FFF2-40B4-BE49-F238E27FC236}">
              <a16:creationId xmlns:a16="http://schemas.microsoft.com/office/drawing/2014/main" id="{D1727478-E830-7EFA-23B2-1004EACA25B5}"/>
            </a:ext>
          </a:extLst>
        </p:cNvPr>
        <p:cNvGrpSpPr/>
        <p:nvPr/>
      </p:nvGrpSpPr>
      <p:grpSpPr>
        <a:xfrm>
          <a:off x="0" y="0"/>
          <a:ext cx="0" cy="0"/>
          <a:chOff x="0" y="0"/>
          <a:chExt cx="0" cy="0"/>
        </a:xfrm>
      </p:grpSpPr>
      <p:sp>
        <p:nvSpPr>
          <p:cNvPr id="299" name="Google Shape;299;p15">
            <a:extLst>
              <a:ext uri="{FF2B5EF4-FFF2-40B4-BE49-F238E27FC236}">
                <a16:creationId xmlns:a16="http://schemas.microsoft.com/office/drawing/2014/main" id="{98DBE796-4026-22B3-D666-77595FEFD1B8}"/>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日本の強みと製造業の変化</a:t>
            </a:r>
            <a:endParaRPr sz="4000" dirty="0"/>
          </a:p>
        </p:txBody>
      </p:sp>
      <p:sp>
        <p:nvSpPr>
          <p:cNvPr id="2" name="テキスト ボックス 1">
            <a:extLst>
              <a:ext uri="{FF2B5EF4-FFF2-40B4-BE49-F238E27FC236}">
                <a16:creationId xmlns:a16="http://schemas.microsoft.com/office/drawing/2014/main" id="{AE419617-A0C2-88FC-278E-49201DB74DA6}"/>
              </a:ext>
            </a:extLst>
          </p:cNvPr>
          <p:cNvSpPr txBox="1"/>
          <p:nvPr/>
        </p:nvSpPr>
        <p:spPr>
          <a:xfrm>
            <a:off x="350528" y="1097265"/>
            <a:ext cx="10690843" cy="646331"/>
          </a:xfrm>
          <a:prstGeom prst="rect">
            <a:avLst/>
          </a:prstGeom>
          <a:noFill/>
        </p:spPr>
        <p:txBody>
          <a:bodyPr wrap="square" rtlCol="0">
            <a:spAutoFit/>
          </a:bodyPr>
          <a:lstStyle/>
          <a:p>
            <a:r>
              <a:rPr kumimoji="1" lang="ja-JP" altLang="en-US" sz="3600" b="1" dirty="0">
                <a:solidFill>
                  <a:schemeClr val="tx1"/>
                </a:solidFill>
                <a:latin typeface="メイリオ" panose="020B0604030504040204" pitchFamily="50" charset="-128"/>
                <a:ea typeface="メイリオ" panose="020B0604030504040204" pitchFamily="50" charset="-128"/>
              </a:rPr>
              <a:t>製造業と輸出・貿易</a:t>
            </a:r>
          </a:p>
        </p:txBody>
      </p:sp>
      <p:sp>
        <p:nvSpPr>
          <p:cNvPr id="3" name="テキスト ボックス 2">
            <a:extLst>
              <a:ext uri="{FF2B5EF4-FFF2-40B4-BE49-F238E27FC236}">
                <a16:creationId xmlns:a16="http://schemas.microsoft.com/office/drawing/2014/main" id="{10D0F1A4-1B01-ABC3-5D2A-9F26979B3294}"/>
              </a:ext>
            </a:extLst>
          </p:cNvPr>
          <p:cNvSpPr txBox="1"/>
          <p:nvPr/>
        </p:nvSpPr>
        <p:spPr>
          <a:xfrm>
            <a:off x="750578" y="2030486"/>
            <a:ext cx="10690843" cy="523220"/>
          </a:xfrm>
          <a:prstGeom prst="rect">
            <a:avLst/>
          </a:prstGeom>
          <a:noFill/>
        </p:spPr>
        <p:txBody>
          <a:bodyPr wrap="square" rtlCol="0">
            <a:spAutoFit/>
          </a:bodyPr>
          <a:lstStyle/>
          <a:p>
            <a:pPr algn="ctr"/>
            <a:r>
              <a:rPr lang="ja-JP" altLang="en-US" sz="2800" b="1">
                <a:solidFill>
                  <a:srgbClr val="3F3F24"/>
                </a:solidFill>
                <a:latin typeface="Meiryo" panose="020B0604030504040204" pitchFamily="34" charset="-128"/>
                <a:ea typeface="Meiryo" panose="020B0604030504040204" pitchFamily="34" charset="-128"/>
              </a:rPr>
              <a:t>輸出産業の多くは製造業</a:t>
            </a:r>
            <a:endParaRPr lang="en-US" altLang="ja-JP" sz="2800" b="1" dirty="0">
              <a:solidFill>
                <a:srgbClr val="3F3F24"/>
              </a:solidFill>
              <a:latin typeface="Meiryo" panose="020B0604030504040204" pitchFamily="34" charset="-128"/>
              <a:ea typeface="Meiryo" panose="020B0604030504040204" pitchFamily="34" charset="-128"/>
            </a:endParaRPr>
          </a:p>
        </p:txBody>
      </p:sp>
      <p:sp>
        <p:nvSpPr>
          <p:cNvPr id="4" name="円/楕円 3">
            <a:extLst>
              <a:ext uri="{FF2B5EF4-FFF2-40B4-BE49-F238E27FC236}">
                <a16:creationId xmlns:a16="http://schemas.microsoft.com/office/drawing/2014/main" id="{A8EB2F55-FE92-B883-1F0D-128929D3F6E4}"/>
              </a:ext>
            </a:extLst>
          </p:cNvPr>
          <p:cNvSpPr/>
          <p:nvPr/>
        </p:nvSpPr>
        <p:spPr>
          <a:xfrm>
            <a:off x="1451009" y="2694218"/>
            <a:ext cx="2879694" cy="1610077"/>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F843241-49E2-BC24-6C11-E6B58FD9989E}"/>
              </a:ext>
            </a:extLst>
          </p:cNvPr>
          <p:cNvSpPr txBox="1"/>
          <p:nvPr/>
        </p:nvSpPr>
        <p:spPr>
          <a:xfrm>
            <a:off x="1888400" y="3086599"/>
            <a:ext cx="2004912" cy="684803"/>
          </a:xfrm>
          <a:prstGeom prst="rect">
            <a:avLst/>
          </a:prstGeom>
          <a:noFill/>
        </p:spPr>
        <p:txBody>
          <a:bodyPr wrap="square" rtlCol="0">
            <a:spAutoFit/>
          </a:bodyPr>
          <a:lstStyle/>
          <a:p>
            <a:pPr algn="ctr">
              <a:lnSpc>
                <a:spcPct val="150000"/>
              </a:lnSpc>
            </a:pPr>
            <a:r>
              <a:rPr kumimoji="1" lang="ja-JP" altLang="en-US" sz="2800" b="1">
                <a:solidFill>
                  <a:srgbClr val="3F3F24"/>
                </a:solidFill>
                <a:latin typeface="メイリオ" panose="020B0604030504040204" pitchFamily="50" charset="-128"/>
                <a:ea typeface="メイリオ" panose="020B0604030504040204" pitchFamily="50" charset="-128"/>
              </a:rPr>
              <a:t>自動車</a:t>
            </a:r>
            <a:endParaRPr kumimoji="1" lang="ja-JP" altLang="en-US" sz="2800" b="1" dirty="0">
              <a:solidFill>
                <a:srgbClr val="3F3F24"/>
              </a:solidFill>
              <a:latin typeface="メイリオ" panose="020B0604030504040204" pitchFamily="50" charset="-128"/>
              <a:ea typeface="メイリオ" panose="020B0604030504040204" pitchFamily="50" charset="-128"/>
            </a:endParaRPr>
          </a:p>
        </p:txBody>
      </p:sp>
      <p:sp>
        <p:nvSpPr>
          <p:cNvPr id="6" name="円/楕円 5">
            <a:extLst>
              <a:ext uri="{FF2B5EF4-FFF2-40B4-BE49-F238E27FC236}">
                <a16:creationId xmlns:a16="http://schemas.microsoft.com/office/drawing/2014/main" id="{3C25D285-9F99-DCAC-1E95-EB764DB41EC1}"/>
              </a:ext>
            </a:extLst>
          </p:cNvPr>
          <p:cNvSpPr/>
          <p:nvPr/>
        </p:nvSpPr>
        <p:spPr>
          <a:xfrm>
            <a:off x="4656152" y="2694218"/>
            <a:ext cx="2879694" cy="1610077"/>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DF832E51-DFEF-FDC8-707A-DB08C2350481}"/>
              </a:ext>
            </a:extLst>
          </p:cNvPr>
          <p:cNvSpPr/>
          <p:nvPr/>
        </p:nvSpPr>
        <p:spPr>
          <a:xfrm>
            <a:off x="7864864" y="2694218"/>
            <a:ext cx="2879694" cy="1610077"/>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B2A2B7E-5E6F-1F70-1F2A-B3AF5D42EE60}"/>
              </a:ext>
            </a:extLst>
          </p:cNvPr>
          <p:cNvSpPr txBox="1"/>
          <p:nvPr/>
        </p:nvSpPr>
        <p:spPr>
          <a:xfrm>
            <a:off x="5093543" y="3086599"/>
            <a:ext cx="2004912" cy="684803"/>
          </a:xfrm>
          <a:prstGeom prst="rect">
            <a:avLst/>
          </a:prstGeom>
          <a:noFill/>
        </p:spPr>
        <p:txBody>
          <a:bodyPr wrap="square" rtlCol="0">
            <a:spAutoFit/>
          </a:bodyPr>
          <a:lstStyle/>
          <a:p>
            <a:pPr algn="ctr">
              <a:lnSpc>
                <a:spcPct val="150000"/>
              </a:lnSpc>
            </a:pPr>
            <a:r>
              <a:rPr kumimoji="1" lang="ja-JP" altLang="en-US" sz="2800" b="1">
                <a:solidFill>
                  <a:srgbClr val="3F3F24"/>
                </a:solidFill>
                <a:latin typeface="メイリオ" panose="020B0604030504040204" pitchFamily="50" charset="-128"/>
                <a:ea typeface="メイリオ" panose="020B0604030504040204" pitchFamily="50" charset="-128"/>
              </a:rPr>
              <a:t>半導体</a:t>
            </a:r>
            <a:endParaRPr kumimoji="1" lang="ja-JP" altLang="en-US" sz="2800" b="1" dirty="0">
              <a:solidFill>
                <a:srgbClr val="3F3F24"/>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27D38437-9A20-DA9F-C048-097ABB5D2AF9}"/>
              </a:ext>
            </a:extLst>
          </p:cNvPr>
          <p:cNvSpPr txBox="1"/>
          <p:nvPr/>
        </p:nvSpPr>
        <p:spPr>
          <a:xfrm>
            <a:off x="8302255" y="3086598"/>
            <a:ext cx="2004912" cy="684803"/>
          </a:xfrm>
          <a:prstGeom prst="rect">
            <a:avLst/>
          </a:prstGeom>
          <a:noFill/>
        </p:spPr>
        <p:txBody>
          <a:bodyPr wrap="square" rtlCol="0">
            <a:spAutoFit/>
          </a:bodyPr>
          <a:lstStyle/>
          <a:p>
            <a:pPr algn="ctr">
              <a:lnSpc>
                <a:spcPct val="150000"/>
              </a:lnSpc>
            </a:pPr>
            <a:r>
              <a:rPr kumimoji="1" lang="ja-JP" altLang="en-US" sz="2800" b="1">
                <a:solidFill>
                  <a:srgbClr val="3F3F24"/>
                </a:solidFill>
                <a:latin typeface="メイリオ" panose="020B0604030504040204" pitchFamily="50" charset="-128"/>
                <a:ea typeface="メイリオ" panose="020B0604030504040204" pitchFamily="50" charset="-128"/>
              </a:rPr>
              <a:t>医療機器</a:t>
            </a:r>
            <a:endParaRPr kumimoji="1" lang="ja-JP" altLang="en-US" sz="2800" b="1" dirty="0">
              <a:solidFill>
                <a:srgbClr val="3F3F24"/>
              </a:solidFill>
              <a:latin typeface="メイリオ" panose="020B0604030504040204" pitchFamily="50" charset="-128"/>
              <a:ea typeface="メイリオ" panose="020B0604030504040204" pitchFamily="50" charset="-128"/>
            </a:endParaRPr>
          </a:p>
        </p:txBody>
      </p:sp>
      <p:sp>
        <p:nvSpPr>
          <p:cNvPr id="7" name="左矢印 6">
            <a:extLst>
              <a:ext uri="{FF2B5EF4-FFF2-40B4-BE49-F238E27FC236}">
                <a16:creationId xmlns:a16="http://schemas.microsoft.com/office/drawing/2014/main" id="{972AAE8D-98AD-A4BB-B040-D1DED60EA57F}"/>
              </a:ext>
            </a:extLst>
          </p:cNvPr>
          <p:cNvSpPr/>
          <p:nvPr/>
        </p:nvSpPr>
        <p:spPr>
          <a:xfrm rot="16200000">
            <a:off x="5645425" y="4144794"/>
            <a:ext cx="731006" cy="1834769"/>
          </a:xfrm>
          <a:prstGeom prst="leftArrow">
            <a:avLst>
              <a:gd name="adj1" fmla="val 50000"/>
              <a:gd name="adj2" fmla="val 61372"/>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4ED5917-FC93-5C43-E1EC-DFB343CDBA8B}"/>
              </a:ext>
            </a:extLst>
          </p:cNvPr>
          <p:cNvSpPr txBox="1"/>
          <p:nvPr/>
        </p:nvSpPr>
        <p:spPr>
          <a:xfrm>
            <a:off x="750578" y="5638210"/>
            <a:ext cx="10690843" cy="523220"/>
          </a:xfrm>
          <a:prstGeom prst="rect">
            <a:avLst/>
          </a:prstGeom>
          <a:noFill/>
        </p:spPr>
        <p:txBody>
          <a:bodyPr wrap="square" rtlCol="0">
            <a:spAutoFit/>
          </a:bodyPr>
          <a:lstStyle/>
          <a:p>
            <a:pPr algn="ctr"/>
            <a:r>
              <a:rPr lang="ja-JP" altLang="en-US" sz="2800" b="1">
                <a:solidFill>
                  <a:srgbClr val="FF6600"/>
                </a:solidFill>
                <a:latin typeface="Meiryo" panose="020B0604030504040204" pitchFamily="34" charset="-128"/>
                <a:ea typeface="Meiryo" panose="020B0604030504040204" pitchFamily="34" charset="-128"/>
              </a:rPr>
              <a:t>外貨を獲得し、国際経済の中で安定したポジションを維持</a:t>
            </a:r>
            <a:endParaRPr lang="en-US" altLang="ja-JP" sz="2800" b="1" dirty="0">
              <a:solidFill>
                <a:srgbClr val="FF66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67759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a:extLst>
            <a:ext uri="{FF2B5EF4-FFF2-40B4-BE49-F238E27FC236}">
              <a16:creationId xmlns:a16="http://schemas.microsoft.com/office/drawing/2014/main" id="{D5F3C3DE-2317-BE4C-E85F-51C379C2A773}"/>
            </a:ext>
          </a:extLst>
        </p:cNvPr>
        <p:cNvGrpSpPr/>
        <p:nvPr/>
      </p:nvGrpSpPr>
      <p:grpSpPr>
        <a:xfrm>
          <a:off x="0" y="0"/>
          <a:ext cx="0" cy="0"/>
          <a:chOff x="0" y="0"/>
          <a:chExt cx="0" cy="0"/>
        </a:xfrm>
      </p:grpSpPr>
      <p:sp>
        <p:nvSpPr>
          <p:cNvPr id="299" name="Google Shape;299;p15">
            <a:extLst>
              <a:ext uri="{FF2B5EF4-FFF2-40B4-BE49-F238E27FC236}">
                <a16:creationId xmlns:a16="http://schemas.microsoft.com/office/drawing/2014/main" id="{556AFCBA-BE06-7290-241D-433AC669EEE2}"/>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日本の強みと製造業の変化</a:t>
            </a:r>
            <a:endParaRPr sz="4000" dirty="0"/>
          </a:p>
        </p:txBody>
      </p:sp>
      <p:sp>
        <p:nvSpPr>
          <p:cNvPr id="2" name="テキスト ボックス 1">
            <a:extLst>
              <a:ext uri="{FF2B5EF4-FFF2-40B4-BE49-F238E27FC236}">
                <a16:creationId xmlns:a16="http://schemas.microsoft.com/office/drawing/2014/main" id="{7CB14C50-2B0C-9559-0B2F-CC70F02B24E0}"/>
              </a:ext>
            </a:extLst>
          </p:cNvPr>
          <p:cNvSpPr txBox="1"/>
          <p:nvPr/>
        </p:nvSpPr>
        <p:spPr>
          <a:xfrm>
            <a:off x="350528" y="1097265"/>
            <a:ext cx="10690843" cy="646331"/>
          </a:xfrm>
          <a:prstGeom prst="rect">
            <a:avLst/>
          </a:prstGeom>
          <a:noFill/>
        </p:spPr>
        <p:txBody>
          <a:bodyPr wrap="square" rtlCol="0">
            <a:spAutoFit/>
          </a:bodyPr>
          <a:lstStyle/>
          <a:p>
            <a:r>
              <a:rPr kumimoji="1" lang="ja-JP" altLang="en-US" sz="3600" b="1" dirty="0">
                <a:solidFill>
                  <a:schemeClr val="tx1"/>
                </a:solidFill>
                <a:latin typeface="メイリオ" panose="020B0604030504040204" pitchFamily="50" charset="-128"/>
                <a:ea typeface="メイリオ" panose="020B0604030504040204" pitchFamily="50" charset="-128"/>
              </a:rPr>
              <a:t>技術力と日本の製造業</a:t>
            </a:r>
          </a:p>
        </p:txBody>
      </p:sp>
      <p:sp>
        <p:nvSpPr>
          <p:cNvPr id="5" name="テキスト ボックス 4">
            <a:extLst>
              <a:ext uri="{FF2B5EF4-FFF2-40B4-BE49-F238E27FC236}">
                <a16:creationId xmlns:a16="http://schemas.microsoft.com/office/drawing/2014/main" id="{3D1A141D-3550-C7D1-D83E-5467C546F82C}"/>
              </a:ext>
            </a:extLst>
          </p:cNvPr>
          <p:cNvSpPr txBox="1"/>
          <p:nvPr/>
        </p:nvSpPr>
        <p:spPr>
          <a:xfrm>
            <a:off x="750579" y="2122210"/>
            <a:ext cx="10690843" cy="523220"/>
          </a:xfrm>
          <a:prstGeom prst="rect">
            <a:avLst/>
          </a:prstGeom>
          <a:noFill/>
        </p:spPr>
        <p:txBody>
          <a:bodyPr wrap="square" rtlCol="0">
            <a:spAutoFit/>
          </a:bodyPr>
          <a:lstStyle/>
          <a:p>
            <a:pPr algn="ctr"/>
            <a:r>
              <a:rPr lang="ja-JP" altLang="en-US" sz="2800" b="1">
                <a:solidFill>
                  <a:srgbClr val="3F3F24"/>
                </a:solidFill>
                <a:latin typeface="Meiryo" panose="020B0604030504040204" pitchFamily="34" charset="-128"/>
                <a:ea typeface="Meiryo" panose="020B0604030504040204" pitchFamily="34" charset="-128"/>
              </a:rPr>
              <a:t>日本の</a:t>
            </a:r>
            <a:r>
              <a:rPr lang="ja-JP" altLang="en-US" sz="2800" b="1">
                <a:solidFill>
                  <a:srgbClr val="FF6600"/>
                </a:solidFill>
                <a:latin typeface="Meiryo" panose="020B0604030504040204" pitchFamily="34" charset="-128"/>
                <a:ea typeface="Meiryo" panose="020B0604030504040204" pitchFamily="34" charset="-128"/>
              </a:rPr>
              <a:t>“技術力”</a:t>
            </a:r>
            <a:r>
              <a:rPr lang="ja-JP" altLang="en-US" sz="2800" b="1">
                <a:solidFill>
                  <a:srgbClr val="3F3F24"/>
                </a:solidFill>
                <a:latin typeface="Meiryo" panose="020B0604030504040204" pitchFamily="34" charset="-128"/>
                <a:ea typeface="Meiryo" panose="020B0604030504040204" pitchFamily="34" charset="-128"/>
              </a:rPr>
              <a:t>は、世界で高い評価を得ている</a:t>
            </a:r>
            <a:endParaRPr lang="en-US" altLang="ja-JP" sz="2800" b="1" dirty="0">
              <a:solidFill>
                <a:srgbClr val="3F3F24"/>
              </a:solidFill>
              <a:latin typeface="Meiryo" panose="020B0604030504040204" pitchFamily="34" charset="-128"/>
              <a:ea typeface="Meiryo" panose="020B0604030504040204" pitchFamily="34" charset="-128"/>
            </a:endParaRPr>
          </a:p>
        </p:txBody>
      </p:sp>
      <p:sp>
        <p:nvSpPr>
          <p:cNvPr id="6" name="角丸四角形 5">
            <a:extLst>
              <a:ext uri="{FF2B5EF4-FFF2-40B4-BE49-F238E27FC236}">
                <a16:creationId xmlns:a16="http://schemas.microsoft.com/office/drawing/2014/main" id="{C4EB1725-EF45-6719-29A4-33036D91CC92}"/>
              </a:ext>
            </a:extLst>
          </p:cNvPr>
          <p:cNvSpPr/>
          <p:nvPr/>
        </p:nvSpPr>
        <p:spPr>
          <a:xfrm>
            <a:off x="2463339" y="2926080"/>
            <a:ext cx="3424844" cy="257694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4A61F82-CE67-DCFE-8293-80DC5CA87049}"/>
              </a:ext>
            </a:extLst>
          </p:cNvPr>
          <p:cNvSpPr txBox="1"/>
          <p:nvPr/>
        </p:nvSpPr>
        <p:spPr>
          <a:xfrm>
            <a:off x="3254263" y="4364184"/>
            <a:ext cx="1842993" cy="523220"/>
          </a:xfrm>
          <a:prstGeom prst="rect">
            <a:avLst/>
          </a:prstGeom>
          <a:noFill/>
        </p:spPr>
        <p:txBody>
          <a:bodyPr wrap="square" rtlCol="0">
            <a:spAutoFit/>
          </a:bodyPr>
          <a:lstStyle/>
          <a:p>
            <a:pPr algn="ctr"/>
            <a:r>
              <a:rPr lang="ja-JP" altLang="en-US" sz="2800" b="1">
                <a:solidFill>
                  <a:srgbClr val="3F3F24"/>
                </a:solidFill>
                <a:latin typeface="Meiryo" panose="020B0604030504040204" pitchFamily="34" charset="-128"/>
                <a:ea typeface="Meiryo" panose="020B0604030504040204" pitchFamily="34" charset="-128"/>
              </a:rPr>
              <a:t>加工技術</a:t>
            </a:r>
            <a:endParaRPr lang="en-US" altLang="ja-JP" sz="2800" b="1" dirty="0">
              <a:solidFill>
                <a:srgbClr val="3F3F24"/>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B469F478-4B3D-4C21-6174-1CA4D936A71A}"/>
              </a:ext>
            </a:extLst>
          </p:cNvPr>
          <p:cNvSpPr txBox="1"/>
          <p:nvPr/>
        </p:nvSpPr>
        <p:spPr>
          <a:xfrm>
            <a:off x="2463337" y="3560314"/>
            <a:ext cx="3424843" cy="461665"/>
          </a:xfrm>
          <a:prstGeom prst="rect">
            <a:avLst/>
          </a:prstGeom>
          <a:noFill/>
        </p:spPr>
        <p:txBody>
          <a:bodyPr wrap="square" rtlCol="0">
            <a:spAutoFit/>
          </a:bodyPr>
          <a:lstStyle/>
          <a:p>
            <a:pPr algn="ctr"/>
            <a:r>
              <a:rPr lang="ja-JP" altLang="en-US" sz="2400">
                <a:solidFill>
                  <a:srgbClr val="3F3F24"/>
                </a:solidFill>
                <a:latin typeface="Meiryo" panose="020B0604030504040204" pitchFamily="34" charset="-128"/>
                <a:ea typeface="Meiryo" panose="020B0604030504040204" pitchFamily="34" charset="-128"/>
              </a:rPr>
              <a:t>ミクロン単位の精度</a:t>
            </a:r>
            <a:endParaRPr lang="en-US" altLang="ja-JP" sz="2400" dirty="0">
              <a:solidFill>
                <a:srgbClr val="3F3F24"/>
              </a:solidFill>
              <a:latin typeface="Meiryo" panose="020B0604030504040204" pitchFamily="34" charset="-128"/>
              <a:ea typeface="Meiryo" panose="020B0604030504040204" pitchFamily="34" charset="-128"/>
            </a:endParaRPr>
          </a:p>
        </p:txBody>
      </p:sp>
      <p:sp>
        <p:nvSpPr>
          <p:cNvPr id="9" name="角丸四角形 8">
            <a:extLst>
              <a:ext uri="{FF2B5EF4-FFF2-40B4-BE49-F238E27FC236}">
                <a16:creationId xmlns:a16="http://schemas.microsoft.com/office/drawing/2014/main" id="{E2853700-854B-1F42-7214-1914755D8E15}"/>
              </a:ext>
            </a:extLst>
          </p:cNvPr>
          <p:cNvSpPr/>
          <p:nvPr/>
        </p:nvSpPr>
        <p:spPr>
          <a:xfrm>
            <a:off x="6303819" y="2926080"/>
            <a:ext cx="3424844" cy="2576945"/>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B5131BD-4CA5-6A15-7AC7-9C80D0B4C6CD}"/>
              </a:ext>
            </a:extLst>
          </p:cNvPr>
          <p:cNvSpPr txBox="1"/>
          <p:nvPr/>
        </p:nvSpPr>
        <p:spPr>
          <a:xfrm>
            <a:off x="7094743" y="4364184"/>
            <a:ext cx="1842993" cy="523220"/>
          </a:xfrm>
          <a:prstGeom prst="rect">
            <a:avLst/>
          </a:prstGeom>
          <a:noFill/>
        </p:spPr>
        <p:txBody>
          <a:bodyPr wrap="square" rtlCol="0">
            <a:spAutoFit/>
          </a:bodyPr>
          <a:lstStyle/>
          <a:p>
            <a:pPr algn="ctr"/>
            <a:r>
              <a:rPr lang="ja-JP" altLang="en-US" sz="2800" b="1">
                <a:solidFill>
                  <a:srgbClr val="3F3F24"/>
                </a:solidFill>
                <a:latin typeface="Meiryo" panose="020B0604030504040204" pitchFamily="34" charset="-128"/>
                <a:ea typeface="Meiryo" panose="020B0604030504040204" pitchFamily="34" charset="-128"/>
              </a:rPr>
              <a:t>材料技術</a:t>
            </a:r>
            <a:endParaRPr lang="en-US" altLang="ja-JP" sz="2800" b="1" dirty="0">
              <a:solidFill>
                <a:srgbClr val="3F3F24"/>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7F4D38C0-AEA6-B57D-A991-1F12C455BE38}"/>
              </a:ext>
            </a:extLst>
          </p:cNvPr>
          <p:cNvSpPr txBox="1"/>
          <p:nvPr/>
        </p:nvSpPr>
        <p:spPr>
          <a:xfrm>
            <a:off x="6303817" y="3560314"/>
            <a:ext cx="3424843" cy="461665"/>
          </a:xfrm>
          <a:prstGeom prst="rect">
            <a:avLst/>
          </a:prstGeom>
          <a:noFill/>
        </p:spPr>
        <p:txBody>
          <a:bodyPr wrap="square" rtlCol="0">
            <a:spAutoFit/>
          </a:bodyPr>
          <a:lstStyle/>
          <a:p>
            <a:pPr algn="ctr"/>
            <a:r>
              <a:rPr lang="ja-JP" altLang="en-US" sz="2400">
                <a:solidFill>
                  <a:srgbClr val="3F3F24"/>
                </a:solidFill>
                <a:latin typeface="Meiryo" panose="020B0604030504040204" pitchFamily="34" charset="-128"/>
                <a:ea typeface="Meiryo" panose="020B0604030504040204" pitchFamily="34" charset="-128"/>
              </a:rPr>
              <a:t>高耐久・高信頼性</a:t>
            </a:r>
            <a:endParaRPr lang="en-US" altLang="ja-JP" sz="2400" dirty="0">
              <a:solidFill>
                <a:srgbClr val="3F3F24"/>
              </a:solidFill>
              <a:latin typeface="Meiryo" panose="020B0604030504040204" pitchFamily="34" charset="-128"/>
              <a:ea typeface="Meiryo" panose="020B0604030504040204" pitchFamily="34" charset="-128"/>
            </a:endParaRPr>
          </a:p>
        </p:txBody>
      </p:sp>
      <p:pic>
        <p:nvPicPr>
          <p:cNvPr id="13" name="図 12" descr="レゴで作ったロボット&#10;&#10;AI 生成コンテンツは誤りを含む可能性があります。">
            <a:extLst>
              <a:ext uri="{FF2B5EF4-FFF2-40B4-BE49-F238E27FC236}">
                <a16:creationId xmlns:a16="http://schemas.microsoft.com/office/drawing/2014/main" id="{EFD746D3-8D67-64CC-7145-BB0EABBB714F}"/>
              </a:ext>
            </a:extLst>
          </p:cNvPr>
          <p:cNvPicPr>
            <a:picLocks noChangeAspect="1"/>
          </p:cNvPicPr>
          <p:nvPr/>
        </p:nvPicPr>
        <p:blipFill>
          <a:blip r:embed="rId3"/>
          <a:srcRect l="14089" r="15392"/>
          <a:stretch>
            <a:fillRect/>
          </a:stretch>
        </p:blipFill>
        <p:spPr>
          <a:xfrm>
            <a:off x="201615" y="3539956"/>
            <a:ext cx="2053904" cy="2330066"/>
          </a:xfrm>
          <a:prstGeom prst="rect">
            <a:avLst/>
          </a:prstGeom>
        </p:spPr>
      </p:pic>
      <p:sp>
        <p:nvSpPr>
          <p:cNvPr id="3" name="テキスト ボックス 2">
            <a:extLst>
              <a:ext uri="{FF2B5EF4-FFF2-40B4-BE49-F238E27FC236}">
                <a16:creationId xmlns:a16="http://schemas.microsoft.com/office/drawing/2014/main" id="{C040F273-5472-36C5-F262-44DB0E24481E}"/>
              </a:ext>
            </a:extLst>
          </p:cNvPr>
          <p:cNvSpPr txBox="1"/>
          <p:nvPr/>
        </p:nvSpPr>
        <p:spPr>
          <a:xfrm>
            <a:off x="750578" y="5779515"/>
            <a:ext cx="10690843" cy="523220"/>
          </a:xfrm>
          <a:prstGeom prst="rect">
            <a:avLst/>
          </a:prstGeom>
          <a:noFill/>
        </p:spPr>
        <p:txBody>
          <a:bodyPr wrap="square" rtlCol="0">
            <a:spAutoFit/>
          </a:bodyPr>
          <a:lstStyle/>
          <a:p>
            <a:pPr algn="ctr"/>
            <a:r>
              <a:rPr lang="ja-JP" altLang="en-US" sz="2800" b="1">
                <a:solidFill>
                  <a:srgbClr val="FF6600"/>
                </a:solidFill>
                <a:latin typeface="Meiryo" panose="020B0604030504040204" pitchFamily="34" charset="-128"/>
                <a:ea typeface="Meiryo" panose="020B0604030504040204" pitchFamily="34" charset="-128"/>
              </a:rPr>
              <a:t>“目に見えない力”が、製造業の強みを支えている</a:t>
            </a:r>
            <a:endParaRPr lang="en-US" altLang="ja-JP" sz="2800" b="1" dirty="0">
              <a:solidFill>
                <a:srgbClr val="FF66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62674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a:extLst>
            <a:ext uri="{FF2B5EF4-FFF2-40B4-BE49-F238E27FC236}">
              <a16:creationId xmlns:a16="http://schemas.microsoft.com/office/drawing/2014/main" id="{21B6A83B-501C-B3CF-BA33-ECFC9CA09F9B}"/>
            </a:ext>
          </a:extLst>
        </p:cNvPr>
        <p:cNvGrpSpPr/>
        <p:nvPr/>
      </p:nvGrpSpPr>
      <p:grpSpPr>
        <a:xfrm>
          <a:off x="0" y="0"/>
          <a:ext cx="0" cy="0"/>
          <a:chOff x="0" y="0"/>
          <a:chExt cx="0" cy="0"/>
        </a:xfrm>
      </p:grpSpPr>
      <p:sp>
        <p:nvSpPr>
          <p:cNvPr id="14" name="円/楕円 13">
            <a:extLst>
              <a:ext uri="{FF2B5EF4-FFF2-40B4-BE49-F238E27FC236}">
                <a16:creationId xmlns:a16="http://schemas.microsoft.com/office/drawing/2014/main" id="{CE71FF2A-DCBE-CDD6-4B60-AE0AC2614AA3}"/>
              </a:ext>
            </a:extLst>
          </p:cNvPr>
          <p:cNvSpPr/>
          <p:nvPr/>
        </p:nvSpPr>
        <p:spPr>
          <a:xfrm>
            <a:off x="4374299" y="1856547"/>
            <a:ext cx="3443401" cy="157529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a:extLst>
              <a:ext uri="{FF2B5EF4-FFF2-40B4-BE49-F238E27FC236}">
                <a16:creationId xmlns:a16="http://schemas.microsoft.com/office/drawing/2014/main" id="{EE95B1D1-3ACB-DF03-7D83-C51E2EF35E64}"/>
              </a:ext>
            </a:extLst>
          </p:cNvPr>
          <p:cNvSpPr/>
          <p:nvPr/>
        </p:nvSpPr>
        <p:spPr>
          <a:xfrm>
            <a:off x="8113220" y="1880737"/>
            <a:ext cx="3443401" cy="157529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Google Shape;299;p15">
            <a:extLst>
              <a:ext uri="{FF2B5EF4-FFF2-40B4-BE49-F238E27FC236}">
                <a16:creationId xmlns:a16="http://schemas.microsoft.com/office/drawing/2014/main" id="{1224F90A-5F9E-908D-2533-DF758687E9CB}"/>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日本の強みと製造業の変化</a:t>
            </a:r>
            <a:endParaRPr sz="4000" dirty="0"/>
          </a:p>
        </p:txBody>
      </p:sp>
      <p:sp>
        <p:nvSpPr>
          <p:cNvPr id="2" name="テキスト ボックス 1">
            <a:extLst>
              <a:ext uri="{FF2B5EF4-FFF2-40B4-BE49-F238E27FC236}">
                <a16:creationId xmlns:a16="http://schemas.microsoft.com/office/drawing/2014/main" id="{8BEE8767-16FA-49C5-3C07-F7F75E151AD4}"/>
              </a:ext>
            </a:extLst>
          </p:cNvPr>
          <p:cNvSpPr txBox="1"/>
          <p:nvPr/>
        </p:nvSpPr>
        <p:spPr>
          <a:xfrm>
            <a:off x="350528" y="1097265"/>
            <a:ext cx="10690843" cy="646331"/>
          </a:xfrm>
          <a:prstGeom prst="rect">
            <a:avLst/>
          </a:prstGeom>
          <a:noFill/>
        </p:spPr>
        <p:txBody>
          <a:bodyPr wrap="square" rtlCol="0">
            <a:spAutoFit/>
          </a:bodyPr>
          <a:lstStyle/>
          <a:p>
            <a:r>
              <a:rPr kumimoji="1" lang="ja-JP" altLang="en-US" sz="3600" b="1" dirty="0">
                <a:solidFill>
                  <a:schemeClr val="tx1"/>
                </a:solidFill>
                <a:latin typeface="メイリオ" panose="020B0604030504040204" pitchFamily="50" charset="-128"/>
                <a:ea typeface="メイリオ" panose="020B0604030504040204" pitchFamily="50" charset="-128"/>
              </a:rPr>
              <a:t>モノづくりの“見えにくい価値”</a:t>
            </a:r>
          </a:p>
        </p:txBody>
      </p:sp>
      <p:sp>
        <p:nvSpPr>
          <p:cNvPr id="3" name="円/楕円 2">
            <a:extLst>
              <a:ext uri="{FF2B5EF4-FFF2-40B4-BE49-F238E27FC236}">
                <a16:creationId xmlns:a16="http://schemas.microsoft.com/office/drawing/2014/main" id="{3A071C97-73ED-EED8-EB00-D22D96F2AF86}"/>
              </a:ext>
            </a:extLst>
          </p:cNvPr>
          <p:cNvSpPr/>
          <p:nvPr/>
        </p:nvSpPr>
        <p:spPr>
          <a:xfrm>
            <a:off x="635378" y="1856547"/>
            <a:ext cx="3443401" cy="157529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C68938E-F27D-0A89-9F09-D58C95D2D6F3}"/>
              </a:ext>
            </a:extLst>
          </p:cNvPr>
          <p:cNvSpPr txBox="1"/>
          <p:nvPr/>
        </p:nvSpPr>
        <p:spPr>
          <a:xfrm>
            <a:off x="1354622" y="2211303"/>
            <a:ext cx="2004912" cy="684803"/>
          </a:xfrm>
          <a:prstGeom prst="rect">
            <a:avLst/>
          </a:prstGeom>
          <a:noFill/>
        </p:spPr>
        <p:txBody>
          <a:bodyPr wrap="square" rtlCol="0">
            <a:spAutoFit/>
          </a:bodyPr>
          <a:lstStyle/>
          <a:p>
            <a:pPr algn="ctr">
              <a:lnSpc>
                <a:spcPct val="150000"/>
              </a:lnSpc>
            </a:pPr>
            <a:r>
              <a:rPr kumimoji="1" lang="ja-JP" altLang="en-US" sz="2800" b="1">
                <a:solidFill>
                  <a:srgbClr val="3F3F24"/>
                </a:solidFill>
                <a:latin typeface="メイリオ" panose="020B0604030504040204" pitchFamily="50" charset="-128"/>
                <a:ea typeface="メイリオ" panose="020B0604030504040204" pitchFamily="50" charset="-128"/>
              </a:rPr>
              <a:t>人の工夫</a:t>
            </a:r>
            <a:endParaRPr kumimoji="1" lang="ja-JP" altLang="en-US" sz="2800" b="1" dirty="0">
              <a:solidFill>
                <a:srgbClr val="3F3F24"/>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0DD0BEFC-06CE-AC92-090E-42B44D0A9897}"/>
              </a:ext>
            </a:extLst>
          </p:cNvPr>
          <p:cNvSpPr txBox="1"/>
          <p:nvPr/>
        </p:nvSpPr>
        <p:spPr>
          <a:xfrm>
            <a:off x="5099347" y="2211303"/>
            <a:ext cx="2004912" cy="684803"/>
          </a:xfrm>
          <a:prstGeom prst="rect">
            <a:avLst/>
          </a:prstGeom>
          <a:noFill/>
        </p:spPr>
        <p:txBody>
          <a:bodyPr wrap="square" rtlCol="0">
            <a:spAutoFit/>
          </a:bodyPr>
          <a:lstStyle/>
          <a:p>
            <a:pPr algn="ctr">
              <a:lnSpc>
                <a:spcPct val="150000"/>
              </a:lnSpc>
            </a:pPr>
            <a:r>
              <a:rPr kumimoji="1" lang="ja-JP" altLang="en-US" sz="2800" b="1">
                <a:solidFill>
                  <a:srgbClr val="3F3F24"/>
                </a:solidFill>
                <a:latin typeface="メイリオ" panose="020B0604030504040204" pitchFamily="50" charset="-128"/>
                <a:ea typeface="メイリオ" panose="020B0604030504040204" pitchFamily="50" charset="-128"/>
              </a:rPr>
              <a:t>改善の努力</a:t>
            </a:r>
            <a:endParaRPr kumimoji="1" lang="ja-JP" altLang="en-US" sz="2800" b="1" dirty="0">
              <a:solidFill>
                <a:srgbClr val="3F3F24"/>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D368559D-680F-7561-CDD3-31E098075ED5}"/>
              </a:ext>
            </a:extLst>
          </p:cNvPr>
          <p:cNvSpPr txBox="1"/>
          <p:nvPr/>
        </p:nvSpPr>
        <p:spPr>
          <a:xfrm>
            <a:off x="8113221" y="2211303"/>
            <a:ext cx="3443401" cy="684803"/>
          </a:xfrm>
          <a:prstGeom prst="rect">
            <a:avLst/>
          </a:prstGeom>
          <a:noFill/>
        </p:spPr>
        <p:txBody>
          <a:bodyPr wrap="square" rtlCol="0">
            <a:spAutoFit/>
          </a:bodyPr>
          <a:lstStyle/>
          <a:p>
            <a:pPr algn="ctr">
              <a:lnSpc>
                <a:spcPct val="150000"/>
              </a:lnSpc>
            </a:pPr>
            <a:r>
              <a:rPr kumimoji="1" lang="ja-JP" altLang="en-US" sz="2800" b="1">
                <a:solidFill>
                  <a:srgbClr val="3F3F24"/>
                </a:solidFill>
                <a:latin typeface="メイリオ" panose="020B0604030504040204" pitchFamily="50" charset="-128"/>
                <a:ea typeface="メイリオ" panose="020B0604030504040204" pitchFamily="50" charset="-128"/>
              </a:rPr>
              <a:t>知識と経験の蓄積</a:t>
            </a:r>
            <a:endParaRPr kumimoji="1" lang="ja-JP" altLang="en-US" sz="2800" b="1" dirty="0">
              <a:solidFill>
                <a:srgbClr val="3F3F24"/>
              </a:solidFill>
              <a:latin typeface="メイリオ" panose="020B0604030504040204" pitchFamily="50" charset="-128"/>
              <a:ea typeface="メイリオ" panose="020B0604030504040204" pitchFamily="50" charset="-128"/>
            </a:endParaRPr>
          </a:p>
        </p:txBody>
      </p:sp>
      <p:pic>
        <p:nvPicPr>
          <p:cNvPr id="11" name="図 10" descr="机, コンピュータ, レゴ, 座る が含まれている画像&#10;&#10;AI 生成コンテンツは誤りを含む可能性があります。">
            <a:extLst>
              <a:ext uri="{FF2B5EF4-FFF2-40B4-BE49-F238E27FC236}">
                <a16:creationId xmlns:a16="http://schemas.microsoft.com/office/drawing/2014/main" id="{54EA00AE-0660-40E1-F148-1567D5D90BF0}"/>
              </a:ext>
            </a:extLst>
          </p:cNvPr>
          <p:cNvPicPr>
            <a:picLocks noChangeAspect="1"/>
          </p:cNvPicPr>
          <p:nvPr/>
        </p:nvPicPr>
        <p:blipFill>
          <a:blip r:embed="rId3"/>
          <a:stretch>
            <a:fillRect/>
          </a:stretch>
        </p:blipFill>
        <p:spPr>
          <a:xfrm>
            <a:off x="8799902" y="4189614"/>
            <a:ext cx="3011727" cy="2409382"/>
          </a:xfrm>
          <a:prstGeom prst="rect">
            <a:avLst/>
          </a:prstGeom>
        </p:spPr>
      </p:pic>
      <p:sp>
        <p:nvSpPr>
          <p:cNvPr id="13" name="テキスト ボックス 12">
            <a:extLst>
              <a:ext uri="{FF2B5EF4-FFF2-40B4-BE49-F238E27FC236}">
                <a16:creationId xmlns:a16="http://schemas.microsoft.com/office/drawing/2014/main" id="{B604FEF7-2DDC-CFC6-F49E-483A43D40A28}"/>
              </a:ext>
            </a:extLst>
          </p:cNvPr>
          <p:cNvSpPr txBox="1"/>
          <p:nvPr/>
        </p:nvSpPr>
        <p:spPr>
          <a:xfrm>
            <a:off x="3979330" y="4728738"/>
            <a:ext cx="4233337" cy="1331134"/>
          </a:xfrm>
          <a:prstGeom prst="rect">
            <a:avLst/>
          </a:prstGeom>
          <a:noFill/>
        </p:spPr>
        <p:txBody>
          <a:bodyPr wrap="square" rtlCol="0">
            <a:spAutoFit/>
          </a:bodyPr>
          <a:lstStyle/>
          <a:p>
            <a:pPr algn="ctr">
              <a:lnSpc>
                <a:spcPct val="150000"/>
              </a:lnSpc>
            </a:pPr>
            <a:r>
              <a:rPr kumimoji="1" lang="ja-JP" altLang="en-US" sz="2800" b="1">
                <a:solidFill>
                  <a:srgbClr val="FF6600"/>
                </a:solidFill>
                <a:latin typeface="メイリオ" panose="020B0604030504040204" pitchFamily="50" charset="-128"/>
                <a:ea typeface="メイリオ" panose="020B0604030504040204" pitchFamily="50" charset="-128"/>
              </a:rPr>
              <a:t>現場の知恵が積み重なり</a:t>
            </a:r>
            <a:endParaRPr kumimoji="1" lang="en-US" altLang="ja-JP" sz="2800" b="1" dirty="0">
              <a:solidFill>
                <a:srgbClr val="FF6600"/>
              </a:solidFill>
              <a:latin typeface="メイリオ" panose="020B0604030504040204" pitchFamily="50" charset="-128"/>
              <a:ea typeface="メイリオ" panose="020B0604030504040204" pitchFamily="50" charset="-128"/>
            </a:endParaRPr>
          </a:p>
          <a:p>
            <a:pPr algn="ctr">
              <a:lnSpc>
                <a:spcPct val="150000"/>
              </a:lnSpc>
            </a:pPr>
            <a:r>
              <a:rPr kumimoji="1" lang="ja-JP" altLang="en-US" sz="2800" b="1">
                <a:solidFill>
                  <a:srgbClr val="FF6600"/>
                </a:solidFill>
                <a:latin typeface="メイリオ" panose="020B0604030504040204" pitchFamily="50" charset="-128"/>
                <a:ea typeface="メイリオ" panose="020B0604030504040204" pitchFamily="50" charset="-128"/>
              </a:rPr>
              <a:t>ひとつの製品が完成</a:t>
            </a:r>
            <a:endParaRPr kumimoji="1" lang="ja-JP" altLang="en-US" sz="2800" b="1" dirty="0">
              <a:solidFill>
                <a:srgbClr val="FF6600"/>
              </a:solidFill>
              <a:latin typeface="メイリオ" panose="020B0604030504040204" pitchFamily="50" charset="-128"/>
              <a:ea typeface="メイリオ" panose="020B0604030504040204" pitchFamily="50" charset="-128"/>
            </a:endParaRPr>
          </a:p>
        </p:txBody>
      </p:sp>
      <p:sp>
        <p:nvSpPr>
          <p:cNvPr id="16" name="左矢印 15">
            <a:extLst>
              <a:ext uri="{FF2B5EF4-FFF2-40B4-BE49-F238E27FC236}">
                <a16:creationId xmlns:a16="http://schemas.microsoft.com/office/drawing/2014/main" id="{CAB39CE9-64BA-D7AE-055D-BF65F3582441}"/>
              </a:ext>
            </a:extLst>
          </p:cNvPr>
          <p:cNvSpPr/>
          <p:nvPr/>
        </p:nvSpPr>
        <p:spPr>
          <a:xfrm rot="13287663">
            <a:off x="2949374" y="3840579"/>
            <a:ext cx="1452851" cy="465512"/>
          </a:xfrm>
          <a:prstGeom prst="leftArrow">
            <a:avLst>
              <a:gd name="adj1" fmla="val 76659"/>
              <a:gd name="adj2"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矢印 16">
            <a:extLst>
              <a:ext uri="{FF2B5EF4-FFF2-40B4-BE49-F238E27FC236}">
                <a16:creationId xmlns:a16="http://schemas.microsoft.com/office/drawing/2014/main" id="{90797E2E-3A14-2323-D552-F9CB7D13A424}"/>
              </a:ext>
            </a:extLst>
          </p:cNvPr>
          <p:cNvSpPr/>
          <p:nvPr/>
        </p:nvSpPr>
        <p:spPr>
          <a:xfrm rot="16200000">
            <a:off x="5537851" y="3859631"/>
            <a:ext cx="1116294" cy="465512"/>
          </a:xfrm>
          <a:prstGeom prst="leftArrow">
            <a:avLst>
              <a:gd name="adj1" fmla="val 76659"/>
              <a:gd name="adj2"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a:extLst>
              <a:ext uri="{FF2B5EF4-FFF2-40B4-BE49-F238E27FC236}">
                <a16:creationId xmlns:a16="http://schemas.microsoft.com/office/drawing/2014/main" id="{EF89A3F4-B883-A4BF-F19A-AEF8AD5F180B}"/>
              </a:ext>
            </a:extLst>
          </p:cNvPr>
          <p:cNvSpPr/>
          <p:nvPr/>
        </p:nvSpPr>
        <p:spPr>
          <a:xfrm rot="8312337" flipH="1">
            <a:off x="7634001" y="3854493"/>
            <a:ext cx="1452851" cy="465512"/>
          </a:xfrm>
          <a:prstGeom prst="leftArrow">
            <a:avLst>
              <a:gd name="adj1" fmla="val 76659"/>
              <a:gd name="adj2"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9318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a:extLst>
            <a:ext uri="{FF2B5EF4-FFF2-40B4-BE49-F238E27FC236}">
              <a16:creationId xmlns:a16="http://schemas.microsoft.com/office/drawing/2014/main" id="{8F873A44-6BDB-1449-EB35-B455137BBA83}"/>
            </a:ext>
          </a:extLst>
        </p:cNvPr>
        <p:cNvGrpSpPr/>
        <p:nvPr/>
      </p:nvGrpSpPr>
      <p:grpSpPr>
        <a:xfrm>
          <a:off x="0" y="0"/>
          <a:ext cx="0" cy="0"/>
          <a:chOff x="0" y="0"/>
          <a:chExt cx="0" cy="0"/>
        </a:xfrm>
      </p:grpSpPr>
      <p:sp>
        <p:nvSpPr>
          <p:cNvPr id="299" name="Google Shape;299;p15">
            <a:extLst>
              <a:ext uri="{FF2B5EF4-FFF2-40B4-BE49-F238E27FC236}">
                <a16:creationId xmlns:a16="http://schemas.microsoft.com/office/drawing/2014/main" id="{021C49D0-3342-5BBD-16DD-3F969769D08E}"/>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日本の強みと製造業の変化</a:t>
            </a:r>
            <a:endParaRPr sz="4000" dirty="0"/>
          </a:p>
        </p:txBody>
      </p:sp>
      <p:sp>
        <p:nvSpPr>
          <p:cNvPr id="2" name="テキスト ボックス 1">
            <a:extLst>
              <a:ext uri="{FF2B5EF4-FFF2-40B4-BE49-F238E27FC236}">
                <a16:creationId xmlns:a16="http://schemas.microsoft.com/office/drawing/2014/main" id="{3E9715DF-F3DF-8850-E120-8C6AD11CED11}"/>
              </a:ext>
            </a:extLst>
          </p:cNvPr>
          <p:cNvSpPr txBox="1"/>
          <p:nvPr/>
        </p:nvSpPr>
        <p:spPr>
          <a:xfrm>
            <a:off x="350528" y="1097265"/>
            <a:ext cx="10690843" cy="646331"/>
          </a:xfrm>
          <a:prstGeom prst="rect">
            <a:avLst/>
          </a:prstGeom>
          <a:noFill/>
        </p:spPr>
        <p:txBody>
          <a:bodyPr wrap="square" rtlCol="0">
            <a:spAutoFit/>
          </a:bodyPr>
          <a:lstStyle/>
          <a:p>
            <a:r>
              <a:rPr kumimoji="1" lang="ja-JP" altLang="en-US" sz="3600" b="1" dirty="0">
                <a:solidFill>
                  <a:schemeClr val="tx1"/>
                </a:solidFill>
                <a:latin typeface="メイリオ" panose="020B0604030504040204" pitchFamily="50" charset="-128"/>
                <a:ea typeface="メイリオ" panose="020B0604030504040204" pitchFamily="50" charset="-128"/>
              </a:rPr>
              <a:t>製造業と社会課題（環境・</a:t>
            </a:r>
            <a:r>
              <a:rPr kumimoji="1" lang="en-US" altLang="ja-JP" sz="3600" b="1" dirty="0">
                <a:solidFill>
                  <a:schemeClr val="tx1"/>
                </a:solidFill>
                <a:latin typeface="メイリオ" panose="020B0604030504040204" pitchFamily="50" charset="-128"/>
                <a:ea typeface="メイリオ" panose="020B0604030504040204" pitchFamily="50" charset="-128"/>
              </a:rPr>
              <a:t>SDGs</a:t>
            </a:r>
            <a:r>
              <a:rPr kumimoji="1" lang="ja-JP" altLang="en-US" sz="3600" b="1" dirty="0">
                <a:solidFill>
                  <a:schemeClr val="tx1"/>
                </a:solidFill>
                <a:latin typeface="メイリオ" panose="020B0604030504040204" pitchFamily="50" charset="-128"/>
                <a:ea typeface="メイリオ" panose="020B0604030504040204" pitchFamily="50" charset="-128"/>
              </a:rPr>
              <a:t>）</a:t>
            </a:r>
          </a:p>
        </p:txBody>
      </p:sp>
      <p:sp>
        <p:nvSpPr>
          <p:cNvPr id="3" name="テキスト ボックス 2">
            <a:extLst>
              <a:ext uri="{FF2B5EF4-FFF2-40B4-BE49-F238E27FC236}">
                <a16:creationId xmlns:a16="http://schemas.microsoft.com/office/drawing/2014/main" id="{CC9DF56C-3AD1-2871-099C-3296C038878F}"/>
              </a:ext>
            </a:extLst>
          </p:cNvPr>
          <p:cNvSpPr txBox="1"/>
          <p:nvPr/>
        </p:nvSpPr>
        <p:spPr>
          <a:xfrm>
            <a:off x="750579" y="2122210"/>
            <a:ext cx="10690843" cy="523220"/>
          </a:xfrm>
          <a:prstGeom prst="rect">
            <a:avLst/>
          </a:prstGeom>
          <a:noFill/>
        </p:spPr>
        <p:txBody>
          <a:bodyPr wrap="square" rtlCol="0">
            <a:spAutoFit/>
          </a:bodyPr>
          <a:lstStyle/>
          <a:p>
            <a:pPr algn="ctr"/>
            <a:r>
              <a:rPr lang="ja-JP" altLang="en-US" sz="2800" b="1">
                <a:solidFill>
                  <a:srgbClr val="3F3F24"/>
                </a:solidFill>
                <a:latin typeface="Meiryo" panose="020B0604030504040204" pitchFamily="34" charset="-128"/>
                <a:ea typeface="Meiryo" panose="020B0604030504040204" pitchFamily="34" charset="-128"/>
              </a:rPr>
              <a:t>企業は</a:t>
            </a:r>
            <a:r>
              <a:rPr lang="ja-JP" altLang="en-US" sz="2800" b="1">
                <a:solidFill>
                  <a:srgbClr val="FF6600"/>
                </a:solidFill>
                <a:latin typeface="Meiryo" panose="020B0604030504040204" pitchFamily="34" charset="-128"/>
                <a:ea typeface="Meiryo" panose="020B0604030504040204" pitchFamily="34" charset="-128"/>
              </a:rPr>
              <a:t>“つくる責任”</a:t>
            </a:r>
            <a:r>
              <a:rPr lang="ja-JP" altLang="en-US" sz="2800" b="1">
                <a:solidFill>
                  <a:srgbClr val="3F3F24"/>
                </a:solidFill>
                <a:latin typeface="Meiryo" panose="020B0604030504040204" pitchFamily="34" charset="-128"/>
                <a:ea typeface="Meiryo" panose="020B0604030504040204" pitchFamily="34" charset="-128"/>
              </a:rPr>
              <a:t>を果たす必要がある</a:t>
            </a:r>
            <a:endParaRPr lang="en-US" altLang="ja-JP" sz="2800" b="1" dirty="0">
              <a:solidFill>
                <a:srgbClr val="3F3F24"/>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20507C59-F629-8BD0-B02F-133386530BAA}"/>
              </a:ext>
            </a:extLst>
          </p:cNvPr>
          <p:cNvSpPr txBox="1"/>
          <p:nvPr/>
        </p:nvSpPr>
        <p:spPr>
          <a:xfrm>
            <a:off x="750579" y="4513279"/>
            <a:ext cx="3239530" cy="1331134"/>
          </a:xfrm>
          <a:prstGeom prst="rect">
            <a:avLst/>
          </a:prstGeom>
          <a:noFill/>
        </p:spPr>
        <p:txBody>
          <a:bodyPr wrap="square" rtlCol="0">
            <a:spAutoFit/>
          </a:bodyPr>
          <a:lstStyle/>
          <a:p>
            <a:pPr algn="ctr">
              <a:lnSpc>
                <a:spcPct val="150000"/>
              </a:lnSpc>
            </a:pPr>
            <a:r>
              <a:rPr lang="ja-JP" altLang="en-US" sz="2800" b="1">
                <a:solidFill>
                  <a:srgbClr val="3F3F24"/>
                </a:solidFill>
                <a:latin typeface="Meiryo" panose="020B0604030504040204" pitchFamily="34" charset="-128"/>
                <a:ea typeface="Meiryo" panose="020B0604030504040204" pitchFamily="34" charset="-128"/>
              </a:rPr>
              <a:t>環境負荷を</a:t>
            </a:r>
            <a:endParaRPr lang="en-US" altLang="ja-JP" sz="2800" b="1" dirty="0">
              <a:solidFill>
                <a:srgbClr val="3F3F24"/>
              </a:solidFill>
              <a:latin typeface="Meiryo" panose="020B0604030504040204" pitchFamily="34" charset="-128"/>
              <a:ea typeface="Meiryo" panose="020B0604030504040204" pitchFamily="34" charset="-128"/>
            </a:endParaRPr>
          </a:p>
          <a:p>
            <a:pPr algn="ctr">
              <a:lnSpc>
                <a:spcPct val="150000"/>
              </a:lnSpc>
            </a:pPr>
            <a:r>
              <a:rPr lang="ja-JP" altLang="en-US" sz="2800" b="1">
                <a:solidFill>
                  <a:srgbClr val="3F3F24"/>
                </a:solidFill>
                <a:latin typeface="Meiryo" panose="020B0604030504040204" pitchFamily="34" charset="-128"/>
                <a:ea typeface="Meiryo" panose="020B0604030504040204" pitchFamily="34" charset="-128"/>
              </a:rPr>
              <a:t>下げる取り組み</a:t>
            </a:r>
            <a:endParaRPr lang="en-US" altLang="ja-JP" sz="2800" b="1" dirty="0">
              <a:solidFill>
                <a:srgbClr val="3F3F24"/>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669A3AAD-8BF6-BA5D-32A4-3FF81EE13442}"/>
              </a:ext>
            </a:extLst>
          </p:cNvPr>
          <p:cNvSpPr txBox="1"/>
          <p:nvPr/>
        </p:nvSpPr>
        <p:spPr>
          <a:xfrm>
            <a:off x="4474681" y="4513279"/>
            <a:ext cx="3239530" cy="1331134"/>
          </a:xfrm>
          <a:prstGeom prst="rect">
            <a:avLst/>
          </a:prstGeom>
          <a:noFill/>
        </p:spPr>
        <p:txBody>
          <a:bodyPr wrap="square" rtlCol="0">
            <a:spAutoFit/>
          </a:bodyPr>
          <a:lstStyle/>
          <a:p>
            <a:pPr algn="ctr">
              <a:lnSpc>
                <a:spcPct val="150000"/>
              </a:lnSpc>
            </a:pPr>
            <a:r>
              <a:rPr lang="ja-JP" altLang="en-US" sz="2800" b="1">
                <a:solidFill>
                  <a:srgbClr val="3F3F24"/>
                </a:solidFill>
                <a:latin typeface="Meiryo" panose="020B0604030504040204" pitchFamily="34" charset="-128"/>
                <a:ea typeface="Meiryo" panose="020B0604030504040204" pitchFamily="34" charset="-128"/>
              </a:rPr>
              <a:t>リサイクル可能な</a:t>
            </a:r>
            <a:endParaRPr lang="en-US" altLang="ja-JP" sz="2800" b="1" dirty="0">
              <a:solidFill>
                <a:srgbClr val="3F3F24"/>
              </a:solidFill>
              <a:latin typeface="Meiryo" panose="020B0604030504040204" pitchFamily="34" charset="-128"/>
              <a:ea typeface="Meiryo" panose="020B0604030504040204" pitchFamily="34" charset="-128"/>
            </a:endParaRPr>
          </a:p>
          <a:p>
            <a:pPr algn="ctr">
              <a:lnSpc>
                <a:spcPct val="150000"/>
              </a:lnSpc>
            </a:pPr>
            <a:r>
              <a:rPr lang="ja-JP" altLang="en-US" sz="2800" b="1">
                <a:solidFill>
                  <a:srgbClr val="3F3F24"/>
                </a:solidFill>
                <a:latin typeface="Meiryo" panose="020B0604030504040204" pitchFamily="34" charset="-128"/>
                <a:ea typeface="Meiryo" panose="020B0604030504040204" pitchFamily="34" charset="-128"/>
              </a:rPr>
              <a:t>素材の使用</a:t>
            </a:r>
            <a:endParaRPr lang="en-US" altLang="ja-JP" sz="2800" b="1" dirty="0">
              <a:solidFill>
                <a:srgbClr val="3F3F24"/>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0E4AC407-ACC9-6BF8-2610-EFF54A26D3E6}"/>
              </a:ext>
            </a:extLst>
          </p:cNvPr>
          <p:cNvSpPr txBox="1"/>
          <p:nvPr/>
        </p:nvSpPr>
        <p:spPr>
          <a:xfrm>
            <a:off x="8182157" y="4513279"/>
            <a:ext cx="3239530" cy="1331134"/>
          </a:xfrm>
          <a:prstGeom prst="rect">
            <a:avLst/>
          </a:prstGeom>
          <a:noFill/>
        </p:spPr>
        <p:txBody>
          <a:bodyPr wrap="square" rtlCol="0">
            <a:spAutoFit/>
          </a:bodyPr>
          <a:lstStyle/>
          <a:p>
            <a:pPr algn="ctr">
              <a:lnSpc>
                <a:spcPct val="150000"/>
              </a:lnSpc>
            </a:pPr>
            <a:r>
              <a:rPr lang="ja-JP" altLang="en-US" sz="2800" b="1">
                <a:solidFill>
                  <a:srgbClr val="3F3F24"/>
                </a:solidFill>
                <a:latin typeface="Meiryo" panose="020B0604030504040204" pitchFamily="34" charset="-128"/>
                <a:ea typeface="Meiryo" panose="020B0604030504040204" pitchFamily="34" charset="-128"/>
              </a:rPr>
              <a:t>省エネルギー</a:t>
            </a:r>
            <a:endParaRPr lang="en-US" altLang="ja-JP" sz="2800" b="1" dirty="0">
              <a:solidFill>
                <a:srgbClr val="3F3F24"/>
              </a:solidFill>
              <a:latin typeface="Meiryo" panose="020B0604030504040204" pitchFamily="34" charset="-128"/>
              <a:ea typeface="Meiryo" panose="020B0604030504040204" pitchFamily="34" charset="-128"/>
            </a:endParaRPr>
          </a:p>
          <a:p>
            <a:pPr algn="ctr">
              <a:lnSpc>
                <a:spcPct val="150000"/>
              </a:lnSpc>
            </a:pPr>
            <a:r>
              <a:rPr lang="ja-JP" altLang="en-US" sz="2800" b="1">
                <a:solidFill>
                  <a:srgbClr val="3F3F24"/>
                </a:solidFill>
                <a:latin typeface="Meiryo" panose="020B0604030504040204" pitchFamily="34" charset="-128"/>
                <a:ea typeface="Meiryo" panose="020B0604030504040204" pitchFamily="34" charset="-128"/>
              </a:rPr>
              <a:t>設備の導入</a:t>
            </a:r>
            <a:endParaRPr lang="en-US" altLang="ja-JP" sz="2800" b="1" dirty="0">
              <a:solidFill>
                <a:srgbClr val="3F3F24"/>
              </a:solidFill>
              <a:latin typeface="Meiryo" panose="020B0604030504040204" pitchFamily="34" charset="-128"/>
              <a:ea typeface="Meiryo" panose="020B0604030504040204" pitchFamily="34" charset="-128"/>
            </a:endParaRPr>
          </a:p>
        </p:txBody>
      </p:sp>
      <p:pic>
        <p:nvPicPr>
          <p:cNvPr id="11" name="図 10" descr="座る, ボール が含まれている画像&#10;&#10;AI 生成コンテンツは誤りを含む可能性があります。">
            <a:extLst>
              <a:ext uri="{FF2B5EF4-FFF2-40B4-BE49-F238E27FC236}">
                <a16:creationId xmlns:a16="http://schemas.microsoft.com/office/drawing/2014/main" id="{A0C7BBC0-9136-725D-95A6-6204292F6673}"/>
              </a:ext>
            </a:extLst>
          </p:cNvPr>
          <p:cNvPicPr>
            <a:picLocks noChangeAspect="1"/>
          </p:cNvPicPr>
          <p:nvPr/>
        </p:nvPicPr>
        <p:blipFill>
          <a:blip r:embed="rId3"/>
          <a:stretch>
            <a:fillRect/>
          </a:stretch>
        </p:blipFill>
        <p:spPr>
          <a:xfrm>
            <a:off x="730664" y="2811230"/>
            <a:ext cx="3454249" cy="1511234"/>
          </a:xfrm>
          <a:prstGeom prst="rect">
            <a:avLst/>
          </a:prstGeom>
        </p:spPr>
      </p:pic>
      <p:pic>
        <p:nvPicPr>
          <p:cNvPr id="13" name="図 12" descr="飛行機の翼&#10;&#10;AI 生成コンテンツは誤りを含む可能性があります。">
            <a:extLst>
              <a:ext uri="{FF2B5EF4-FFF2-40B4-BE49-F238E27FC236}">
                <a16:creationId xmlns:a16="http://schemas.microsoft.com/office/drawing/2014/main" id="{89159AD0-AD8F-C7E2-65A6-48AC16054E96}"/>
              </a:ext>
            </a:extLst>
          </p:cNvPr>
          <p:cNvPicPr>
            <a:picLocks noChangeAspect="1"/>
          </p:cNvPicPr>
          <p:nvPr/>
        </p:nvPicPr>
        <p:blipFill>
          <a:blip r:embed="rId4"/>
          <a:stretch>
            <a:fillRect/>
          </a:stretch>
        </p:blipFill>
        <p:spPr>
          <a:xfrm>
            <a:off x="8621984" y="2678224"/>
            <a:ext cx="2359876" cy="1769907"/>
          </a:xfrm>
          <a:prstGeom prst="rect">
            <a:avLst/>
          </a:prstGeom>
        </p:spPr>
      </p:pic>
      <p:pic>
        <p:nvPicPr>
          <p:cNvPr id="15" name="図 14" descr="ロゴ, 会社名&#10;&#10;AI 生成コンテンツは誤りを含む可能性があります。">
            <a:extLst>
              <a:ext uri="{FF2B5EF4-FFF2-40B4-BE49-F238E27FC236}">
                <a16:creationId xmlns:a16="http://schemas.microsoft.com/office/drawing/2014/main" id="{F545FDB9-F2E4-01E7-1A37-51210EC812B7}"/>
              </a:ext>
            </a:extLst>
          </p:cNvPr>
          <p:cNvPicPr>
            <a:picLocks noChangeAspect="1"/>
          </p:cNvPicPr>
          <p:nvPr/>
        </p:nvPicPr>
        <p:blipFill>
          <a:blip r:embed="rId5"/>
          <a:srcRect t="22904"/>
          <a:stretch>
            <a:fillRect/>
          </a:stretch>
        </p:blipFill>
        <p:spPr>
          <a:xfrm>
            <a:off x="4474681" y="2811230"/>
            <a:ext cx="3060929" cy="1769907"/>
          </a:xfrm>
          <a:prstGeom prst="rect">
            <a:avLst/>
          </a:prstGeom>
        </p:spPr>
      </p:pic>
      <p:sp>
        <p:nvSpPr>
          <p:cNvPr id="4" name="テキスト ボックス 3">
            <a:extLst>
              <a:ext uri="{FF2B5EF4-FFF2-40B4-BE49-F238E27FC236}">
                <a16:creationId xmlns:a16="http://schemas.microsoft.com/office/drawing/2014/main" id="{E96402F0-5343-8FC3-738D-1EAAFBA3B8E2}"/>
              </a:ext>
            </a:extLst>
          </p:cNvPr>
          <p:cNvSpPr txBox="1"/>
          <p:nvPr/>
        </p:nvSpPr>
        <p:spPr>
          <a:xfrm>
            <a:off x="750578" y="6062144"/>
            <a:ext cx="10690843" cy="523220"/>
          </a:xfrm>
          <a:prstGeom prst="rect">
            <a:avLst/>
          </a:prstGeom>
          <a:noFill/>
        </p:spPr>
        <p:txBody>
          <a:bodyPr wrap="square" rtlCol="0">
            <a:spAutoFit/>
          </a:bodyPr>
          <a:lstStyle/>
          <a:p>
            <a:pPr algn="ctr"/>
            <a:r>
              <a:rPr lang="en" altLang="ja-JP" sz="2800" b="1" dirty="0">
                <a:solidFill>
                  <a:srgbClr val="FF6600"/>
                </a:solidFill>
                <a:latin typeface="Meiryo" panose="020B0604030504040204" pitchFamily="34" charset="-128"/>
                <a:ea typeface="Meiryo" panose="020B0604030504040204" pitchFamily="34" charset="-128"/>
              </a:rPr>
              <a:t>SDGs</a:t>
            </a:r>
            <a:r>
              <a:rPr lang="ja-JP" altLang="en-US" sz="2800" b="1">
                <a:solidFill>
                  <a:srgbClr val="FF6600"/>
                </a:solidFill>
                <a:latin typeface="Meiryo" panose="020B0604030504040204" pitchFamily="34" charset="-128"/>
                <a:ea typeface="Meiryo" panose="020B0604030504040204" pitchFamily="34" charset="-128"/>
              </a:rPr>
              <a:t>の達成にも、製造業は大きな役割を担っている</a:t>
            </a:r>
            <a:endParaRPr lang="en-US" altLang="ja-JP" sz="2800" b="1" dirty="0">
              <a:solidFill>
                <a:srgbClr val="FF66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88963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B7B5D377-457C-4191-6433-D7A87F25FEDA}"/>
            </a:ext>
          </a:extLst>
        </p:cNvPr>
        <p:cNvGrpSpPr/>
        <p:nvPr/>
      </p:nvGrpSpPr>
      <p:grpSpPr>
        <a:xfrm>
          <a:off x="0" y="0"/>
          <a:ext cx="0" cy="0"/>
          <a:chOff x="0" y="0"/>
          <a:chExt cx="0" cy="0"/>
        </a:xfrm>
      </p:grpSpPr>
      <p:sp>
        <p:nvSpPr>
          <p:cNvPr id="133" name="Google Shape;133;p2">
            <a:extLst>
              <a:ext uri="{FF2B5EF4-FFF2-40B4-BE49-F238E27FC236}">
                <a16:creationId xmlns:a16="http://schemas.microsoft.com/office/drawing/2014/main" id="{39654A9D-EEAB-BEEB-5E9A-8E32D7768802}"/>
              </a:ext>
            </a:extLst>
          </p:cNvPr>
          <p:cNvSpPr txBox="1">
            <a:spLocks noGrp="1"/>
          </p:cNvSpPr>
          <p:nvPr>
            <p:ph type="body" idx="1"/>
          </p:nvPr>
        </p:nvSpPr>
        <p:spPr>
          <a:xfrm>
            <a:off x="515938" y="1268413"/>
            <a:ext cx="11160125" cy="5040312"/>
          </a:xfrm>
          <a:prstGeom prst="rect">
            <a:avLst/>
          </a:prstGeom>
          <a:noFill/>
          <a:ln>
            <a:noFill/>
          </a:ln>
        </p:spPr>
        <p:txBody>
          <a:bodyPr spcFirstLastPara="1" wrap="square" lIns="91425" tIns="45700" rIns="91425" bIns="45700" anchor="ctr" anchorCtr="0">
            <a:normAutofit/>
          </a:bodyPr>
          <a:lstStyle/>
          <a:p>
            <a:pPr marL="720000" lvl="0" indent="-720000" algn="l" rtl="0">
              <a:lnSpc>
                <a:spcPct val="200000"/>
              </a:lnSpc>
              <a:spcBef>
                <a:spcPts val="0"/>
              </a:spcBef>
              <a:spcAft>
                <a:spcPts val="0"/>
              </a:spcAft>
              <a:buClr>
                <a:schemeClr val="dk1"/>
              </a:buClr>
              <a:buSzPct val="100000"/>
              <a:buFont typeface="Noto Sans Symbols"/>
              <a:buChar char="●"/>
            </a:pPr>
            <a:r>
              <a:rPr lang="ja-JP" altLang="en-US" sz="2800" b="1" dirty="0">
                <a:solidFill>
                  <a:schemeClr val="tx1"/>
                </a:solidFill>
                <a:latin typeface="Meiryo"/>
                <a:ea typeface="Meiryo"/>
                <a:cs typeface="Meiryo"/>
                <a:sym typeface="Meiryo"/>
              </a:rPr>
              <a:t>ビジネス・キャリア検定試験「生産管理オペレーション」</a:t>
            </a:r>
            <a:r>
              <a:rPr lang="en-US" altLang="ja-JP" sz="2800" b="1" dirty="0">
                <a:solidFill>
                  <a:schemeClr val="tx1"/>
                </a:solidFill>
                <a:latin typeface="Meiryo"/>
                <a:ea typeface="Meiryo"/>
                <a:cs typeface="Meiryo"/>
                <a:sym typeface="Meiryo"/>
              </a:rPr>
              <a:t>3</a:t>
            </a:r>
            <a:r>
              <a:rPr lang="ja-JP" altLang="en-US" sz="2800" b="1" dirty="0">
                <a:solidFill>
                  <a:schemeClr val="tx1"/>
                </a:solidFill>
                <a:latin typeface="Meiryo"/>
                <a:ea typeface="Meiryo"/>
                <a:cs typeface="Meiryo"/>
                <a:sym typeface="Meiryo"/>
              </a:rPr>
              <a:t>級</a:t>
            </a:r>
            <a:endParaRPr lang="en-US" altLang="ja-JP" sz="2800" b="1" dirty="0">
              <a:solidFill>
                <a:schemeClr val="tx1"/>
              </a:solidFill>
              <a:latin typeface="Meiryo"/>
              <a:ea typeface="Meiryo"/>
              <a:cs typeface="Meiryo"/>
              <a:sym typeface="Meiryo"/>
            </a:endParaRPr>
          </a:p>
          <a:p>
            <a:pPr marL="720000" lvl="0" indent="-720000" algn="l" rtl="0">
              <a:lnSpc>
                <a:spcPct val="200000"/>
              </a:lnSpc>
              <a:spcBef>
                <a:spcPts val="0"/>
              </a:spcBef>
              <a:spcAft>
                <a:spcPts val="0"/>
              </a:spcAft>
              <a:buClr>
                <a:schemeClr val="dk1"/>
              </a:buClr>
              <a:buSzPct val="100000"/>
              <a:buFont typeface="Noto Sans Symbols"/>
              <a:buChar char="●"/>
            </a:pPr>
            <a:r>
              <a:rPr lang="ja-JP" altLang="en-US" sz="2800" dirty="0">
                <a:solidFill>
                  <a:schemeClr val="tx1"/>
                </a:solidFill>
              </a:rPr>
              <a:t>係長・リーダーになる方向け</a:t>
            </a:r>
            <a:endParaRPr lang="en-US" altLang="ja-JP" sz="2800" dirty="0">
              <a:solidFill>
                <a:schemeClr val="tx1"/>
              </a:solidFill>
            </a:endParaRPr>
          </a:p>
          <a:p>
            <a:pPr marL="720000" lvl="0" indent="-720000" algn="l" rtl="0">
              <a:lnSpc>
                <a:spcPct val="200000"/>
              </a:lnSpc>
              <a:spcBef>
                <a:spcPts val="0"/>
              </a:spcBef>
              <a:spcAft>
                <a:spcPts val="0"/>
              </a:spcAft>
              <a:buClr>
                <a:schemeClr val="dk1"/>
              </a:buClr>
              <a:buSzPct val="100000"/>
              <a:buFont typeface="Noto Sans Symbols"/>
              <a:buChar char="●"/>
            </a:pPr>
            <a:r>
              <a:rPr lang="ja-JP" altLang="en-US" sz="2800" dirty="0">
                <a:solidFill>
                  <a:schemeClr val="tx1"/>
                </a:solidFill>
              </a:rPr>
              <a:t>生産管理の全体像と実務内容が分かる</a:t>
            </a:r>
            <a:endParaRPr lang="en-US" altLang="ja-JP" sz="2800" dirty="0">
              <a:solidFill>
                <a:schemeClr val="tx1"/>
              </a:solidFill>
            </a:endParaRPr>
          </a:p>
          <a:p>
            <a:pPr marL="720000" lvl="0" indent="-720000" algn="l" rtl="0">
              <a:lnSpc>
                <a:spcPct val="200000"/>
              </a:lnSpc>
              <a:spcBef>
                <a:spcPts val="0"/>
              </a:spcBef>
              <a:spcAft>
                <a:spcPts val="0"/>
              </a:spcAft>
              <a:buClr>
                <a:schemeClr val="dk1"/>
              </a:buClr>
              <a:buSzPct val="100000"/>
              <a:buFont typeface="Noto Sans Symbols"/>
              <a:buChar char="●"/>
            </a:pPr>
            <a:r>
              <a:rPr lang="ja-JP" altLang="en-US" sz="2800" dirty="0">
                <a:solidFill>
                  <a:schemeClr val="tx1"/>
                </a:solidFill>
              </a:rPr>
              <a:t>広義の生産管理の意味を知り、専門的な実務能力を身に着ける</a:t>
            </a:r>
            <a:endParaRPr lang="en-US" altLang="ja-JP" sz="2800" dirty="0">
              <a:solidFill>
                <a:schemeClr val="tx1"/>
              </a:solidFill>
            </a:endParaRPr>
          </a:p>
          <a:p>
            <a:pPr marL="720000" lvl="0" indent="-720000" algn="l" rtl="0">
              <a:lnSpc>
                <a:spcPct val="200000"/>
              </a:lnSpc>
              <a:spcBef>
                <a:spcPts val="0"/>
              </a:spcBef>
              <a:spcAft>
                <a:spcPts val="0"/>
              </a:spcAft>
              <a:buClr>
                <a:schemeClr val="dk1"/>
              </a:buClr>
              <a:buSzPct val="100000"/>
              <a:buFont typeface="Noto Sans Symbols"/>
              <a:buChar char="●"/>
            </a:pPr>
            <a:r>
              <a:rPr lang="ja-JP" altLang="en-US" sz="2800" dirty="0">
                <a:solidFill>
                  <a:schemeClr val="tx1"/>
                </a:solidFill>
              </a:rPr>
              <a:t>実務能力とともに能力評価ができる知見を養う</a:t>
            </a:r>
          </a:p>
        </p:txBody>
      </p:sp>
      <p:sp>
        <p:nvSpPr>
          <p:cNvPr id="134" name="Google Shape;134;p2">
            <a:extLst>
              <a:ext uri="{FF2B5EF4-FFF2-40B4-BE49-F238E27FC236}">
                <a16:creationId xmlns:a16="http://schemas.microsoft.com/office/drawing/2014/main" id="{BB85110C-3A44-84DD-25A7-39C98601FE0A}"/>
              </a:ext>
            </a:extLst>
          </p:cNvPr>
          <p:cNvSpPr txBox="1">
            <a:spLocks noGrp="1"/>
          </p:cNvSpPr>
          <p:nvPr>
            <p:ph type="title"/>
          </p:nvPr>
        </p:nvSpPr>
        <p:spPr>
          <a:xfrm>
            <a:off x="337344" y="131952"/>
            <a:ext cx="10105037" cy="688256"/>
          </a:xfrm>
          <a:prstGeom prst="rect">
            <a:avLst/>
          </a:prstGeom>
          <a:noFill/>
          <a:ln>
            <a:noFill/>
          </a:ln>
        </p:spPr>
        <p:txBody>
          <a:bodyPr spcFirstLastPara="1" wrap="square" lIns="91425" tIns="72000" rIns="91425" bIns="0" anchor="t" anchorCtr="0">
            <a:spAutoFit/>
          </a:bodyPr>
          <a:lstStyle/>
          <a:p>
            <a:pPr marL="0" lvl="0" indent="0" algn="l" rtl="0">
              <a:lnSpc>
                <a:spcPct val="100000"/>
              </a:lnSpc>
              <a:spcBef>
                <a:spcPts val="0"/>
              </a:spcBef>
              <a:spcAft>
                <a:spcPts val="0"/>
              </a:spcAft>
              <a:buClr>
                <a:srgbClr val="FFFFFF"/>
              </a:buClr>
              <a:buSzPts val="4000"/>
              <a:buFont typeface="Meiryo"/>
              <a:buNone/>
            </a:pPr>
            <a:r>
              <a:rPr lang="ja-JP" altLang="en-US" sz="4000" dirty="0"/>
              <a:t>コース全体のねらい</a:t>
            </a:r>
            <a:endParaRPr dirty="0"/>
          </a:p>
        </p:txBody>
      </p:sp>
    </p:spTree>
    <p:extLst>
      <p:ext uri="{BB962C8B-B14F-4D97-AF65-F5344CB8AC3E}">
        <p14:creationId xmlns:p14="http://schemas.microsoft.com/office/powerpoint/2010/main" val="2026763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a:extLst>
            <a:ext uri="{FF2B5EF4-FFF2-40B4-BE49-F238E27FC236}">
              <a16:creationId xmlns:a16="http://schemas.microsoft.com/office/drawing/2014/main" id="{46F4642D-02DE-3B9E-247B-15C2CE5A1BA3}"/>
            </a:ext>
          </a:extLst>
        </p:cNvPr>
        <p:cNvGrpSpPr/>
        <p:nvPr/>
      </p:nvGrpSpPr>
      <p:grpSpPr>
        <a:xfrm>
          <a:off x="0" y="0"/>
          <a:ext cx="0" cy="0"/>
          <a:chOff x="0" y="0"/>
          <a:chExt cx="0" cy="0"/>
        </a:xfrm>
      </p:grpSpPr>
      <p:sp>
        <p:nvSpPr>
          <p:cNvPr id="299" name="Google Shape;299;p15">
            <a:extLst>
              <a:ext uri="{FF2B5EF4-FFF2-40B4-BE49-F238E27FC236}">
                <a16:creationId xmlns:a16="http://schemas.microsoft.com/office/drawing/2014/main" id="{DC380B9C-6143-E503-C4DB-BAD2927CB635}"/>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日本の強みと製造業の変化</a:t>
            </a:r>
            <a:endParaRPr sz="4000" dirty="0"/>
          </a:p>
        </p:txBody>
      </p:sp>
      <p:sp>
        <p:nvSpPr>
          <p:cNvPr id="2" name="テキスト ボックス 1">
            <a:extLst>
              <a:ext uri="{FF2B5EF4-FFF2-40B4-BE49-F238E27FC236}">
                <a16:creationId xmlns:a16="http://schemas.microsoft.com/office/drawing/2014/main" id="{F7F484EC-4341-3A34-B31E-E6BA787CDDBA}"/>
              </a:ext>
            </a:extLst>
          </p:cNvPr>
          <p:cNvSpPr txBox="1"/>
          <p:nvPr/>
        </p:nvSpPr>
        <p:spPr>
          <a:xfrm>
            <a:off x="350528" y="1097265"/>
            <a:ext cx="10690843" cy="646331"/>
          </a:xfrm>
          <a:prstGeom prst="rect">
            <a:avLst/>
          </a:prstGeom>
          <a:noFill/>
        </p:spPr>
        <p:txBody>
          <a:bodyPr wrap="square" rtlCol="0">
            <a:spAutoFit/>
          </a:bodyPr>
          <a:lstStyle/>
          <a:p>
            <a:r>
              <a:rPr kumimoji="1" lang="ja-JP" altLang="en-US" sz="3600" b="1" dirty="0">
                <a:solidFill>
                  <a:schemeClr val="tx1"/>
                </a:solidFill>
                <a:latin typeface="メイリオ" panose="020B0604030504040204" pitchFamily="50" charset="-128"/>
                <a:ea typeface="メイリオ" panose="020B0604030504040204" pitchFamily="50" charset="-128"/>
              </a:rPr>
              <a:t>変化する製造業の現場（</a:t>
            </a:r>
            <a:r>
              <a:rPr kumimoji="1" lang="en-US" altLang="ja-JP" sz="3600" b="1" dirty="0">
                <a:solidFill>
                  <a:schemeClr val="tx1"/>
                </a:solidFill>
                <a:latin typeface="メイリオ" panose="020B0604030504040204" pitchFamily="50" charset="-128"/>
                <a:ea typeface="メイリオ" panose="020B0604030504040204" pitchFamily="50" charset="-128"/>
              </a:rPr>
              <a:t>IoT</a:t>
            </a:r>
            <a:r>
              <a:rPr kumimoji="1" lang="ja-JP" altLang="en-US" sz="3600" b="1" dirty="0">
                <a:solidFill>
                  <a:schemeClr val="tx1"/>
                </a:solidFill>
                <a:latin typeface="メイリオ" panose="020B0604030504040204" pitchFamily="50" charset="-128"/>
                <a:ea typeface="メイリオ" panose="020B0604030504040204" pitchFamily="50" charset="-128"/>
              </a:rPr>
              <a:t>・</a:t>
            </a:r>
            <a:r>
              <a:rPr kumimoji="1" lang="en-US" altLang="ja-JP" sz="3600" b="1" dirty="0">
                <a:solidFill>
                  <a:schemeClr val="tx1"/>
                </a:solidFill>
                <a:latin typeface="メイリオ" panose="020B0604030504040204" pitchFamily="50" charset="-128"/>
                <a:ea typeface="メイリオ" panose="020B0604030504040204" pitchFamily="50" charset="-128"/>
              </a:rPr>
              <a:t>DX</a:t>
            </a:r>
            <a:r>
              <a:rPr kumimoji="1" lang="ja-JP" altLang="en-US" sz="3600" b="1" dirty="0">
                <a:solidFill>
                  <a:schemeClr val="tx1"/>
                </a:solidFill>
                <a:latin typeface="メイリオ" panose="020B0604030504040204" pitchFamily="50" charset="-128"/>
                <a:ea typeface="メイリオ" panose="020B0604030504040204" pitchFamily="50" charset="-128"/>
              </a:rPr>
              <a:t>）</a:t>
            </a:r>
          </a:p>
        </p:txBody>
      </p:sp>
      <p:grpSp>
        <p:nvGrpSpPr>
          <p:cNvPr id="17" name="グループ化 16">
            <a:extLst>
              <a:ext uri="{FF2B5EF4-FFF2-40B4-BE49-F238E27FC236}">
                <a16:creationId xmlns:a16="http://schemas.microsoft.com/office/drawing/2014/main" id="{29086DD4-CCB2-60A2-2809-CC68268EAE12}"/>
              </a:ext>
            </a:extLst>
          </p:cNvPr>
          <p:cNvGrpSpPr/>
          <p:nvPr/>
        </p:nvGrpSpPr>
        <p:grpSpPr>
          <a:xfrm>
            <a:off x="1639338" y="2427316"/>
            <a:ext cx="8113222" cy="2265218"/>
            <a:chOff x="1064029" y="2377440"/>
            <a:chExt cx="8113222" cy="2265218"/>
          </a:xfrm>
        </p:grpSpPr>
        <p:sp>
          <p:nvSpPr>
            <p:cNvPr id="10" name="角丸四角形 9">
              <a:extLst>
                <a:ext uri="{FF2B5EF4-FFF2-40B4-BE49-F238E27FC236}">
                  <a16:creationId xmlns:a16="http://schemas.microsoft.com/office/drawing/2014/main" id="{A536E744-ED73-74AC-65AE-7219D5478DA8}"/>
                </a:ext>
              </a:extLst>
            </p:cNvPr>
            <p:cNvSpPr/>
            <p:nvPr/>
          </p:nvSpPr>
          <p:spPr>
            <a:xfrm>
              <a:off x="1064029" y="2377440"/>
              <a:ext cx="2128058" cy="918556"/>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F30C5B4-018C-CC73-9D99-8B12EC7C80D9}"/>
                </a:ext>
              </a:extLst>
            </p:cNvPr>
            <p:cNvSpPr txBox="1"/>
            <p:nvPr/>
          </p:nvSpPr>
          <p:spPr>
            <a:xfrm>
              <a:off x="1322940" y="2444441"/>
              <a:ext cx="1610236" cy="684803"/>
            </a:xfrm>
            <a:prstGeom prst="rect">
              <a:avLst/>
            </a:prstGeom>
            <a:noFill/>
          </p:spPr>
          <p:txBody>
            <a:bodyPr wrap="square" rtlCol="0">
              <a:spAutoFit/>
            </a:bodyPr>
            <a:lstStyle/>
            <a:p>
              <a:pPr algn="ctr">
                <a:lnSpc>
                  <a:spcPct val="150000"/>
                </a:lnSpc>
              </a:pPr>
              <a:r>
                <a:rPr lang="en-US" altLang="ja-JP" sz="2800" b="1" dirty="0">
                  <a:solidFill>
                    <a:srgbClr val="3F3F24"/>
                  </a:solidFill>
                  <a:latin typeface="Meiryo" panose="020B0604030504040204" pitchFamily="34" charset="-128"/>
                  <a:ea typeface="Meiryo" panose="020B0604030504040204" pitchFamily="34" charset="-128"/>
                </a:rPr>
                <a:t>IoT</a:t>
              </a:r>
            </a:p>
          </p:txBody>
        </p:sp>
        <p:sp>
          <p:nvSpPr>
            <p:cNvPr id="13" name="角丸四角形 12">
              <a:extLst>
                <a:ext uri="{FF2B5EF4-FFF2-40B4-BE49-F238E27FC236}">
                  <a16:creationId xmlns:a16="http://schemas.microsoft.com/office/drawing/2014/main" id="{1F6BAF4B-A5BF-128E-1A91-C7968AC2F024}"/>
                </a:ext>
              </a:extLst>
            </p:cNvPr>
            <p:cNvSpPr/>
            <p:nvPr/>
          </p:nvSpPr>
          <p:spPr>
            <a:xfrm>
              <a:off x="1064029" y="3724102"/>
              <a:ext cx="2128058" cy="918556"/>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5510B25-1693-2013-C225-3A1DA27A0EA3}"/>
                </a:ext>
              </a:extLst>
            </p:cNvPr>
            <p:cNvSpPr txBox="1"/>
            <p:nvPr/>
          </p:nvSpPr>
          <p:spPr>
            <a:xfrm>
              <a:off x="1322940" y="3774479"/>
              <a:ext cx="1610236" cy="684803"/>
            </a:xfrm>
            <a:prstGeom prst="rect">
              <a:avLst/>
            </a:prstGeom>
            <a:noFill/>
          </p:spPr>
          <p:txBody>
            <a:bodyPr wrap="square" rtlCol="0">
              <a:spAutoFit/>
            </a:bodyPr>
            <a:lstStyle/>
            <a:p>
              <a:pPr algn="ctr">
                <a:lnSpc>
                  <a:spcPct val="150000"/>
                </a:lnSpc>
              </a:pPr>
              <a:r>
                <a:rPr lang="en-US" altLang="ja-JP" sz="2800" b="1" dirty="0">
                  <a:solidFill>
                    <a:srgbClr val="3F3F24"/>
                  </a:solidFill>
                  <a:latin typeface="Meiryo" panose="020B0604030504040204" pitchFamily="34" charset="-128"/>
                  <a:ea typeface="Meiryo" panose="020B0604030504040204" pitchFamily="34" charset="-128"/>
                </a:rPr>
                <a:t>DX</a:t>
              </a:r>
            </a:p>
          </p:txBody>
        </p:sp>
        <p:sp>
          <p:nvSpPr>
            <p:cNvPr id="15" name="テキスト ボックス 14">
              <a:extLst>
                <a:ext uri="{FF2B5EF4-FFF2-40B4-BE49-F238E27FC236}">
                  <a16:creationId xmlns:a16="http://schemas.microsoft.com/office/drawing/2014/main" id="{DE85CE80-4889-AC39-5C05-04E5CBD3BEE1}"/>
                </a:ext>
              </a:extLst>
            </p:cNvPr>
            <p:cNvSpPr txBox="1"/>
            <p:nvPr/>
          </p:nvSpPr>
          <p:spPr>
            <a:xfrm>
              <a:off x="3766881" y="2444441"/>
              <a:ext cx="5410370" cy="684803"/>
            </a:xfrm>
            <a:prstGeom prst="rect">
              <a:avLst/>
            </a:prstGeom>
            <a:noFill/>
          </p:spPr>
          <p:txBody>
            <a:bodyPr wrap="square" rtlCol="0">
              <a:spAutoFit/>
            </a:bodyPr>
            <a:lstStyle/>
            <a:p>
              <a:pPr>
                <a:lnSpc>
                  <a:spcPct val="150000"/>
                </a:lnSpc>
              </a:pPr>
              <a:r>
                <a:rPr lang="ja-JP" altLang="en-US" sz="2800" b="1">
                  <a:solidFill>
                    <a:srgbClr val="3F3F24"/>
                  </a:solidFill>
                  <a:latin typeface="Meiryo" panose="020B0604030504040204" pitchFamily="34" charset="-128"/>
                  <a:ea typeface="Meiryo" panose="020B0604030504040204" pitchFamily="34" charset="-128"/>
                </a:rPr>
                <a:t>データをリアルタイムに収集</a:t>
              </a:r>
              <a:endParaRPr lang="en-US" altLang="ja-JP" sz="2800" b="1" dirty="0">
                <a:solidFill>
                  <a:srgbClr val="3F3F24"/>
                </a:solidFill>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7309E4B2-3EFF-37E3-A3E4-86BFCD61280C}"/>
                </a:ext>
              </a:extLst>
            </p:cNvPr>
            <p:cNvSpPr txBox="1"/>
            <p:nvPr/>
          </p:nvSpPr>
          <p:spPr>
            <a:xfrm>
              <a:off x="3766881" y="3774479"/>
              <a:ext cx="5410370" cy="684803"/>
            </a:xfrm>
            <a:prstGeom prst="rect">
              <a:avLst/>
            </a:prstGeom>
            <a:noFill/>
          </p:spPr>
          <p:txBody>
            <a:bodyPr wrap="square" rtlCol="0">
              <a:spAutoFit/>
            </a:bodyPr>
            <a:lstStyle/>
            <a:p>
              <a:pPr>
                <a:lnSpc>
                  <a:spcPct val="150000"/>
                </a:lnSpc>
              </a:pPr>
              <a:r>
                <a:rPr lang="ja-JP" altLang="en-US" sz="2800" b="1">
                  <a:solidFill>
                    <a:srgbClr val="3F3F24"/>
                  </a:solidFill>
                  <a:latin typeface="Meiryo" panose="020B0604030504040204" pitchFamily="34" charset="-128"/>
                  <a:ea typeface="Meiryo" panose="020B0604030504040204" pitchFamily="34" charset="-128"/>
                </a:rPr>
                <a:t>製造現場の効率化や品質向上</a:t>
              </a:r>
              <a:endParaRPr lang="en-US" altLang="ja-JP" sz="2800" b="1" dirty="0">
                <a:solidFill>
                  <a:srgbClr val="3F3F24"/>
                </a:solidFill>
                <a:latin typeface="Meiryo" panose="020B0604030504040204" pitchFamily="34" charset="-128"/>
                <a:ea typeface="Meiryo" panose="020B0604030504040204" pitchFamily="34" charset="-128"/>
              </a:endParaRPr>
            </a:p>
          </p:txBody>
        </p:sp>
      </p:grpSp>
      <p:sp>
        <p:nvSpPr>
          <p:cNvPr id="18" name="左矢印 17">
            <a:extLst>
              <a:ext uri="{FF2B5EF4-FFF2-40B4-BE49-F238E27FC236}">
                <a16:creationId xmlns:a16="http://schemas.microsoft.com/office/drawing/2014/main" id="{0B615BF9-6F4D-CDD3-FABD-443BA7B5B078}"/>
              </a:ext>
            </a:extLst>
          </p:cNvPr>
          <p:cNvSpPr/>
          <p:nvPr/>
        </p:nvSpPr>
        <p:spPr>
          <a:xfrm rot="16200000">
            <a:off x="5730497" y="4420384"/>
            <a:ext cx="731006" cy="1834769"/>
          </a:xfrm>
          <a:prstGeom prst="leftArrow">
            <a:avLst>
              <a:gd name="adj1" fmla="val 50000"/>
              <a:gd name="adj2" fmla="val 61372"/>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43F8EBD6-7869-58FF-33BE-3F4357F00105}"/>
              </a:ext>
            </a:extLst>
          </p:cNvPr>
          <p:cNvSpPr txBox="1"/>
          <p:nvPr/>
        </p:nvSpPr>
        <p:spPr>
          <a:xfrm>
            <a:off x="2723221" y="5904769"/>
            <a:ext cx="6745557" cy="523220"/>
          </a:xfrm>
          <a:prstGeom prst="rect">
            <a:avLst/>
          </a:prstGeom>
          <a:noFill/>
        </p:spPr>
        <p:txBody>
          <a:bodyPr wrap="square" rtlCol="0">
            <a:spAutoFit/>
          </a:bodyPr>
          <a:lstStyle/>
          <a:p>
            <a:pPr algn="ctr"/>
            <a:r>
              <a:rPr lang="ja-JP" altLang="en-US" sz="2800" b="1">
                <a:solidFill>
                  <a:srgbClr val="FF6600"/>
                </a:solidFill>
                <a:latin typeface="Meiryo" panose="020B0604030504040204" pitchFamily="34" charset="-128"/>
                <a:ea typeface="Meiryo" panose="020B0604030504040204" pitchFamily="34" charset="-128"/>
              </a:rPr>
              <a:t>“見える化された工場”への変革が進行中</a:t>
            </a:r>
            <a:endParaRPr lang="en-US" altLang="ja-JP" sz="2800" b="1" dirty="0">
              <a:solidFill>
                <a:srgbClr val="FF66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678613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a:extLst>
            <a:ext uri="{FF2B5EF4-FFF2-40B4-BE49-F238E27FC236}">
              <a16:creationId xmlns:a16="http://schemas.microsoft.com/office/drawing/2014/main" id="{237E8356-B7F5-E801-D020-85C6B2897F5B}"/>
            </a:ext>
          </a:extLst>
        </p:cNvPr>
        <p:cNvGrpSpPr/>
        <p:nvPr/>
      </p:nvGrpSpPr>
      <p:grpSpPr>
        <a:xfrm>
          <a:off x="0" y="0"/>
          <a:ext cx="0" cy="0"/>
          <a:chOff x="0" y="0"/>
          <a:chExt cx="0" cy="0"/>
        </a:xfrm>
      </p:grpSpPr>
      <p:sp>
        <p:nvSpPr>
          <p:cNvPr id="294" name="Google Shape;294;p14">
            <a:extLst>
              <a:ext uri="{FF2B5EF4-FFF2-40B4-BE49-F238E27FC236}">
                <a16:creationId xmlns:a16="http://schemas.microsoft.com/office/drawing/2014/main" id="{9909EA4D-8E31-B56F-5EBF-4034FFE7DD8E}"/>
              </a:ext>
            </a:extLst>
          </p:cNvPr>
          <p:cNvSpPr txBox="1">
            <a:spLocks noGrp="1"/>
          </p:cNvSpPr>
          <p:nvPr>
            <p:ph type="title"/>
          </p:nvPr>
        </p:nvSpPr>
        <p:spPr>
          <a:xfrm>
            <a:off x="515938" y="2884818"/>
            <a:ext cx="11160124" cy="1088366"/>
          </a:xfrm>
          <a:prstGeom prst="rect">
            <a:avLst/>
          </a:prstGeom>
          <a:noFill/>
          <a:ln>
            <a:noFill/>
          </a:ln>
        </p:spPr>
        <p:txBody>
          <a:bodyPr spcFirstLastPara="1" wrap="square" lIns="91425" tIns="72000" rIns="91425" bIns="0" anchor="ctr" anchorCtr="0">
            <a:spAutoFit/>
          </a:bodyPr>
          <a:lstStyle/>
          <a:p>
            <a:pPr lvl="0">
              <a:buSzPts val="6600"/>
            </a:pPr>
            <a:r>
              <a:rPr lang="ja-JP" altLang="en-US" sz="6600" dirty="0"/>
              <a:t>現場で働く意義と期待</a:t>
            </a:r>
            <a:endParaRPr sz="6600" dirty="0"/>
          </a:p>
        </p:txBody>
      </p:sp>
    </p:spTree>
    <p:extLst>
      <p:ext uri="{BB962C8B-B14F-4D97-AF65-F5344CB8AC3E}">
        <p14:creationId xmlns:p14="http://schemas.microsoft.com/office/powerpoint/2010/main" val="3241622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a:extLst>
            <a:ext uri="{FF2B5EF4-FFF2-40B4-BE49-F238E27FC236}">
              <a16:creationId xmlns:a16="http://schemas.microsoft.com/office/drawing/2014/main" id="{694C0DF7-AF4F-7C8B-A21B-442147A5D3DF}"/>
            </a:ext>
          </a:extLst>
        </p:cNvPr>
        <p:cNvGrpSpPr/>
        <p:nvPr/>
      </p:nvGrpSpPr>
      <p:grpSpPr>
        <a:xfrm>
          <a:off x="0" y="0"/>
          <a:ext cx="0" cy="0"/>
          <a:chOff x="0" y="0"/>
          <a:chExt cx="0" cy="0"/>
        </a:xfrm>
      </p:grpSpPr>
      <p:pic>
        <p:nvPicPr>
          <p:cNvPr id="4" name="図 3" descr="クマの人形&#10;&#10;AI 生成コンテンツは誤りを含む可能性があります。">
            <a:extLst>
              <a:ext uri="{FF2B5EF4-FFF2-40B4-BE49-F238E27FC236}">
                <a16:creationId xmlns:a16="http://schemas.microsoft.com/office/drawing/2014/main" id="{449DEF7F-17E0-BAC6-249B-BC44F04F9DF2}"/>
              </a:ext>
            </a:extLst>
          </p:cNvPr>
          <p:cNvPicPr>
            <a:picLocks noChangeAspect="1"/>
          </p:cNvPicPr>
          <p:nvPr/>
        </p:nvPicPr>
        <p:blipFill>
          <a:blip r:embed="rId3"/>
          <a:stretch>
            <a:fillRect/>
          </a:stretch>
        </p:blipFill>
        <p:spPr>
          <a:xfrm>
            <a:off x="8046720" y="2630179"/>
            <a:ext cx="4145280" cy="2266950"/>
          </a:xfrm>
          <a:prstGeom prst="rect">
            <a:avLst/>
          </a:prstGeom>
        </p:spPr>
      </p:pic>
      <p:sp>
        <p:nvSpPr>
          <p:cNvPr id="9" name="右矢印 8">
            <a:extLst>
              <a:ext uri="{FF2B5EF4-FFF2-40B4-BE49-F238E27FC236}">
                <a16:creationId xmlns:a16="http://schemas.microsoft.com/office/drawing/2014/main" id="{DC68D3BC-07FB-3DBE-41AD-615D914F5D3E}"/>
              </a:ext>
            </a:extLst>
          </p:cNvPr>
          <p:cNvSpPr/>
          <p:nvPr/>
        </p:nvSpPr>
        <p:spPr>
          <a:xfrm>
            <a:off x="4572423" y="3763654"/>
            <a:ext cx="3657600" cy="1415220"/>
          </a:xfrm>
          <a:prstGeom prst="rightArrow">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a:extLst>
              <a:ext uri="{FF2B5EF4-FFF2-40B4-BE49-F238E27FC236}">
                <a16:creationId xmlns:a16="http://schemas.microsoft.com/office/drawing/2014/main" id="{EF4CF27F-13EE-F86B-3D95-3A75414AFDF7}"/>
              </a:ext>
            </a:extLst>
          </p:cNvPr>
          <p:cNvSpPr/>
          <p:nvPr/>
        </p:nvSpPr>
        <p:spPr>
          <a:xfrm flipH="1">
            <a:off x="4267200" y="2448286"/>
            <a:ext cx="3657600" cy="1415220"/>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Google Shape;299;p15">
            <a:extLst>
              <a:ext uri="{FF2B5EF4-FFF2-40B4-BE49-F238E27FC236}">
                <a16:creationId xmlns:a16="http://schemas.microsoft.com/office/drawing/2014/main" id="{0E790719-478D-E70F-E08E-C9F16C92B364}"/>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現場で働く意義と期待</a:t>
            </a:r>
            <a:endParaRPr sz="4000" dirty="0"/>
          </a:p>
        </p:txBody>
      </p:sp>
      <p:sp>
        <p:nvSpPr>
          <p:cNvPr id="2" name="テキスト ボックス 1">
            <a:extLst>
              <a:ext uri="{FF2B5EF4-FFF2-40B4-BE49-F238E27FC236}">
                <a16:creationId xmlns:a16="http://schemas.microsoft.com/office/drawing/2014/main" id="{4D9A8E7B-845A-84E7-9ACE-3C21CB1E168F}"/>
              </a:ext>
            </a:extLst>
          </p:cNvPr>
          <p:cNvSpPr txBox="1"/>
          <p:nvPr/>
        </p:nvSpPr>
        <p:spPr>
          <a:xfrm>
            <a:off x="350528" y="1097265"/>
            <a:ext cx="10690843" cy="646331"/>
          </a:xfrm>
          <a:prstGeom prst="rect">
            <a:avLst/>
          </a:prstGeom>
          <a:noFill/>
        </p:spPr>
        <p:txBody>
          <a:bodyPr wrap="square" rtlCol="0">
            <a:spAutoFit/>
          </a:bodyPr>
          <a:lstStyle/>
          <a:p>
            <a:r>
              <a:rPr kumimoji="1" lang="ja-JP" altLang="en-US" sz="3600" b="1" dirty="0">
                <a:solidFill>
                  <a:schemeClr val="tx1"/>
                </a:solidFill>
                <a:latin typeface="メイリオ" panose="020B0604030504040204" pitchFamily="50" charset="-128"/>
                <a:ea typeface="メイリオ" panose="020B0604030504040204" pitchFamily="50" charset="-128"/>
              </a:rPr>
              <a:t>製造業で働くことの意義</a:t>
            </a:r>
          </a:p>
        </p:txBody>
      </p:sp>
      <p:pic>
        <p:nvPicPr>
          <p:cNvPr id="6" name="図 5" descr="レゴ, 屋内, おもちゃ, テーブル が含まれている画像&#10;&#10;AI 生成コンテンツは誤りを含む可能性があります。">
            <a:extLst>
              <a:ext uri="{FF2B5EF4-FFF2-40B4-BE49-F238E27FC236}">
                <a16:creationId xmlns:a16="http://schemas.microsoft.com/office/drawing/2014/main" id="{4AA52347-58B5-E476-D8C7-DCDA21EF1572}"/>
              </a:ext>
            </a:extLst>
          </p:cNvPr>
          <p:cNvPicPr>
            <a:picLocks noChangeAspect="1"/>
          </p:cNvPicPr>
          <p:nvPr/>
        </p:nvPicPr>
        <p:blipFill>
          <a:blip r:embed="rId4"/>
          <a:stretch>
            <a:fillRect/>
          </a:stretch>
        </p:blipFill>
        <p:spPr>
          <a:xfrm>
            <a:off x="483532" y="2502795"/>
            <a:ext cx="3425652" cy="2740522"/>
          </a:xfrm>
          <a:prstGeom prst="rect">
            <a:avLst/>
          </a:prstGeom>
        </p:spPr>
      </p:pic>
      <p:sp>
        <p:nvSpPr>
          <p:cNvPr id="7" name="テキスト ボックス 6">
            <a:extLst>
              <a:ext uri="{FF2B5EF4-FFF2-40B4-BE49-F238E27FC236}">
                <a16:creationId xmlns:a16="http://schemas.microsoft.com/office/drawing/2014/main" id="{ABD44CD1-9F84-1199-9525-4C288F319E76}"/>
              </a:ext>
            </a:extLst>
          </p:cNvPr>
          <p:cNvSpPr txBox="1"/>
          <p:nvPr/>
        </p:nvSpPr>
        <p:spPr>
          <a:xfrm>
            <a:off x="5160160" y="2927726"/>
            <a:ext cx="2482126" cy="523220"/>
          </a:xfrm>
          <a:prstGeom prst="rect">
            <a:avLst/>
          </a:prstGeom>
          <a:noFill/>
        </p:spPr>
        <p:txBody>
          <a:bodyPr wrap="square" rtlCol="0">
            <a:spAutoFit/>
          </a:bodyPr>
          <a:lstStyle/>
          <a:p>
            <a:pPr algn="ctr"/>
            <a:r>
              <a:rPr lang="ja-JP" altLang="en-US" sz="2800" b="1">
                <a:solidFill>
                  <a:srgbClr val="3F3F24"/>
                </a:solidFill>
                <a:latin typeface="Meiryo" panose="020B0604030504040204" pitchFamily="34" charset="-128"/>
                <a:ea typeface="Meiryo" panose="020B0604030504040204" pitchFamily="34" charset="-128"/>
              </a:rPr>
              <a:t>仕事への誇り</a:t>
            </a:r>
            <a:endParaRPr lang="en-US" altLang="ja-JP" sz="2800" b="1" dirty="0">
              <a:solidFill>
                <a:srgbClr val="3F3F24"/>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7819B411-717B-4527-749A-E909B6B29D7E}"/>
              </a:ext>
            </a:extLst>
          </p:cNvPr>
          <p:cNvSpPr txBox="1"/>
          <p:nvPr/>
        </p:nvSpPr>
        <p:spPr>
          <a:xfrm>
            <a:off x="4856801" y="4243094"/>
            <a:ext cx="2478399" cy="523220"/>
          </a:xfrm>
          <a:prstGeom prst="rect">
            <a:avLst/>
          </a:prstGeom>
          <a:noFill/>
        </p:spPr>
        <p:txBody>
          <a:bodyPr wrap="square" rtlCol="0">
            <a:spAutoFit/>
          </a:bodyPr>
          <a:lstStyle/>
          <a:p>
            <a:pPr algn="ctr"/>
            <a:r>
              <a:rPr lang="ja-JP" altLang="en-US" sz="2800" b="1">
                <a:solidFill>
                  <a:srgbClr val="3F3F24"/>
                </a:solidFill>
                <a:latin typeface="Meiryo" panose="020B0604030504040204" pitchFamily="34" charset="-128"/>
                <a:ea typeface="Meiryo" panose="020B0604030504040204" pitchFamily="34" charset="-128"/>
              </a:rPr>
              <a:t>社会貢献</a:t>
            </a:r>
            <a:endParaRPr lang="en-US" altLang="ja-JP" sz="2800" b="1" dirty="0">
              <a:solidFill>
                <a:srgbClr val="3F3F24"/>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13992AB4-9DBA-3342-36E1-AB8C4D584467}"/>
              </a:ext>
            </a:extLst>
          </p:cNvPr>
          <p:cNvSpPr txBox="1"/>
          <p:nvPr/>
        </p:nvSpPr>
        <p:spPr>
          <a:xfrm>
            <a:off x="4084744" y="1970714"/>
            <a:ext cx="4145279" cy="523220"/>
          </a:xfrm>
          <a:prstGeom prst="rect">
            <a:avLst/>
          </a:prstGeom>
          <a:noFill/>
        </p:spPr>
        <p:txBody>
          <a:bodyPr wrap="square" rtlCol="0">
            <a:spAutoFit/>
          </a:bodyPr>
          <a:lstStyle/>
          <a:p>
            <a:pPr algn="ctr"/>
            <a:r>
              <a:rPr lang="ja-JP" altLang="en-US" sz="2800">
                <a:solidFill>
                  <a:srgbClr val="6FB92C"/>
                </a:solidFill>
                <a:latin typeface="Meiryo" panose="020B0604030504040204" pitchFamily="34" charset="-128"/>
                <a:ea typeface="Meiryo" panose="020B0604030504040204" pitchFamily="34" charset="-128"/>
              </a:rPr>
              <a:t>人の生活を支える実感</a:t>
            </a:r>
            <a:endParaRPr lang="en-US" altLang="ja-JP" sz="2800" dirty="0">
              <a:solidFill>
                <a:srgbClr val="6FB92C"/>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8ACA6428-7E5B-8738-5AE6-F700E3EA77AC}"/>
              </a:ext>
            </a:extLst>
          </p:cNvPr>
          <p:cNvSpPr txBox="1"/>
          <p:nvPr/>
        </p:nvSpPr>
        <p:spPr>
          <a:xfrm>
            <a:off x="4084744" y="5133226"/>
            <a:ext cx="4145279" cy="523220"/>
          </a:xfrm>
          <a:prstGeom prst="rect">
            <a:avLst/>
          </a:prstGeom>
          <a:noFill/>
        </p:spPr>
        <p:txBody>
          <a:bodyPr wrap="square" rtlCol="0">
            <a:spAutoFit/>
          </a:bodyPr>
          <a:lstStyle/>
          <a:p>
            <a:pPr algn="ctr"/>
            <a:r>
              <a:rPr lang="ja-JP" altLang="en-US" sz="2800">
                <a:solidFill>
                  <a:srgbClr val="263A75"/>
                </a:solidFill>
                <a:latin typeface="Meiryo" panose="020B0604030504040204" pitchFamily="34" charset="-128"/>
                <a:ea typeface="Meiryo" panose="020B0604030504040204" pitchFamily="34" charset="-128"/>
              </a:rPr>
              <a:t>製品が社会の役に立つ</a:t>
            </a:r>
            <a:endParaRPr lang="en-US" altLang="ja-JP" sz="2800" dirty="0">
              <a:solidFill>
                <a:srgbClr val="263A75"/>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B3DAF1F6-ED9B-37A9-E8C5-5E5EC822ECB8}"/>
              </a:ext>
            </a:extLst>
          </p:cNvPr>
          <p:cNvSpPr txBox="1"/>
          <p:nvPr/>
        </p:nvSpPr>
        <p:spPr>
          <a:xfrm>
            <a:off x="2541643" y="6030604"/>
            <a:ext cx="7719160" cy="523220"/>
          </a:xfrm>
          <a:prstGeom prst="rect">
            <a:avLst/>
          </a:prstGeom>
          <a:noFill/>
        </p:spPr>
        <p:txBody>
          <a:bodyPr wrap="square" rtlCol="0">
            <a:spAutoFit/>
          </a:bodyPr>
          <a:lstStyle/>
          <a:p>
            <a:pPr algn="ctr"/>
            <a:r>
              <a:rPr lang="ja-JP" altLang="en-US" sz="2800" b="1">
                <a:solidFill>
                  <a:srgbClr val="FF6600"/>
                </a:solidFill>
                <a:latin typeface="Meiryo" panose="020B0604030504040204" pitchFamily="34" charset="-128"/>
                <a:ea typeface="Meiryo" panose="020B0604030504040204" pitchFamily="34" charset="-128"/>
              </a:rPr>
              <a:t>どんな作業であれ、社会貢献につながっている</a:t>
            </a:r>
            <a:endParaRPr lang="en-US" altLang="ja-JP" sz="2800" b="1" dirty="0">
              <a:solidFill>
                <a:srgbClr val="FF66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558627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a:extLst>
            <a:ext uri="{FF2B5EF4-FFF2-40B4-BE49-F238E27FC236}">
              <a16:creationId xmlns:a16="http://schemas.microsoft.com/office/drawing/2014/main" id="{7C31BC34-5582-E8EE-7C37-541347CE19D8}"/>
            </a:ext>
          </a:extLst>
        </p:cNvPr>
        <p:cNvGrpSpPr/>
        <p:nvPr/>
      </p:nvGrpSpPr>
      <p:grpSpPr>
        <a:xfrm>
          <a:off x="0" y="0"/>
          <a:ext cx="0" cy="0"/>
          <a:chOff x="0" y="0"/>
          <a:chExt cx="0" cy="0"/>
        </a:xfrm>
      </p:grpSpPr>
      <p:sp>
        <p:nvSpPr>
          <p:cNvPr id="299" name="Google Shape;299;p15">
            <a:extLst>
              <a:ext uri="{FF2B5EF4-FFF2-40B4-BE49-F238E27FC236}">
                <a16:creationId xmlns:a16="http://schemas.microsoft.com/office/drawing/2014/main" id="{9C8E1C84-7033-3955-5B82-5FFE3AE9A24F}"/>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現場で働く意義と期待</a:t>
            </a:r>
            <a:endParaRPr sz="4000" dirty="0"/>
          </a:p>
        </p:txBody>
      </p:sp>
      <p:sp>
        <p:nvSpPr>
          <p:cNvPr id="2" name="テキスト ボックス 1">
            <a:extLst>
              <a:ext uri="{FF2B5EF4-FFF2-40B4-BE49-F238E27FC236}">
                <a16:creationId xmlns:a16="http://schemas.microsoft.com/office/drawing/2014/main" id="{AE8F90ED-B50A-B713-3FE2-DC77C944E140}"/>
              </a:ext>
            </a:extLst>
          </p:cNvPr>
          <p:cNvSpPr txBox="1"/>
          <p:nvPr/>
        </p:nvSpPr>
        <p:spPr>
          <a:xfrm>
            <a:off x="350528" y="1097265"/>
            <a:ext cx="10690843" cy="646331"/>
          </a:xfrm>
          <a:prstGeom prst="rect">
            <a:avLst/>
          </a:prstGeom>
          <a:noFill/>
        </p:spPr>
        <p:txBody>
          <a:bodyPr wrap="square" rtlCol="0">
            <a:spAutoFit/>
          </a:bodyPr>
          <a:lstStyle/>
          <a:p>
            <a:r>
              <a:rPr kumimoji="1" lang="ja-JP" altLang="en-US" sz="3600" b="1" dirty="0">
                <a:solidFill>
                  <a:schemeClr val="tx1"/>
                </a:solidFill>
                <a:latin typeface="メイリオ" panose="020B0604030504040204" pitchFamily="50" charset="-128"/>
                <a:ea typeface="メイリオ" panose="020B0604030504040204" pitchFamily="50" charset="-128"/>
              </a:rPr>
              <a:t>製造業に求められる姿勢</a:t>
            </a:r>
          </a:p>
        </p:txBody>
      </p:sp>
      <p:sp>
        <p:nvSpPr>
          <p:cNvPr id="3" name="テキスト ボックス 2">
            <a:extLst>
              <a:ext uri="{FF2B5EF4-FFF2-40B4-BE49-F238E27FC236}">
                <a16:creationId xmlns:a16="http://schemas.microsoft.com/office/drawing/2014/main" id="{59D71E77-2B4C-AD06-A1BF-0D730ACC731E}"/>
              </a:ext>
            </a:extLst>
          </p:cNvPr>
          <p:cNvSpPr txBox="1"/>
          <p:nvPr/>
        </p:nvSpPr>
        <p:spPr>
          <a:xfrm>
            <a:off x="750579" y="2122210"/>
            <a:ext cx="10690843" cy="523220"/>
          </a:xfrm>
          <a:prstGeom prst="rect">
            <a:avLst/>
          </a:prstGeom>
          <a:noFill/>
        </p:spPr>
        <p:txBody>
          <a:bodyPr wrap="square" rtlCol="0">
            <a:spAutoFit/>
          </a:bodyPr>
          <a:lstStyle/>
          <a:p>
            <a:pPr algn="ctr"/>
            <a:r>
              <a:rPr lang="ja-JP" altLang="en-US" sz="2800" b="1">
                <a:solidFill>
                  <a:srgbClr val="3F3F24"/>
                </a:solidFill>
                <a:latin typeface="Meiryo" panose="020B0604030504040204" pitchFamily="34" charset="-128"/>
                <a:ea typeface="Meiryo" panose="020B0604030504040204" pitchFamily="34" charset="-128"/>
              </a:rPr>
              <a:t>基本行動が信頼を生み、</a:t>
            </a:r>
            <a:r>
              <a:rPr lang="ja-JP" altLang="en-US" sz="2800" b="1">
                <a:solidFill>
                  <a:srgbClr val="FF6600"/>
                </a:solidFill>
                <a:latin typeface="Meiryo" panose="020B0604030504040204" pitchFamily="34" charset="-128"/>
                <a:ea typeface="Meiryo" panose="020B0604030504040204" pitchFamily="34" charset="-128"/>
              </a:rPr>
              <a:t>品質につながる</a:t>
            </a:r>
            <a:endParaRPr lang="en-US" altLang="ja-JP" sz="2800" b="1" dirty="0">
              <a:solidFill>
                <a:srgbClr val="FF6600"/>
              </a:solidFill>
              <a:latin typeface="Meiryo" panose="020B0604030504040204" pitchFamily="34" charset="-128"/>
              <a:ea typeface="Meiryo" panose="020B0604030504040204" pitchFamily="34" charset="-128"/>
            </a:endParaRPr>
          </a:p>
        </p:txBody>
      </p:sp>
      <p:pic>
        <p:nvPicPr>
          <p:cNvPr id="5" name="図 4">
            <a:extLst>
              <a:ext uri="{FF2B5EF4-FFF2-40B4-BE49-F238E27FC236}">
                <a16:creationId xmlns:a16="http://schemas.microsoft.com/office/drawing/2014/main" id="{A6B7A2C9-835D-4C02-C10F-FDB05FAE131D}"/>
              </a:ext>
            </a:extLst>
          </p:cNvPr>
          <p:cNvPicPr>
            <a:picLocks noChangeAspect="1"/>
          </p:cNvPicPr>
          <p:nvPr/>
        </p:nvPicPr>
        <p:blipFill>
          <a:blip r:embed="rId3"/>
          <a:stretch>
            <a:fillRect/>
          </a:stretch>
        </p:blipFill>
        <p:spPr>
          <a:xfrm>
            <a:off x="385272" y="2678583"/>
            <a:ext cx="2823614" cy="2823614"/>
          </a:xfrm>
          <a:prstGeom prst="rect">
            <a:avLst/>
          </a:prstGeom>
        </p:spPr>
      </p:pic>
      <p:pic>
        <p:nvPicPr>
          <p:cNvPr id="7" name="図 6" descr="挿絵 が含まれている画像&#10;&#10;AI 生成コンテンツは誤りを含む可能性があります。">
            <a:extLst>
              <a:ext uri="{FF2B5EF4-FFF2-40B4-BE49-F238E27FC236}">
                <a16:creationId xmlns:a16="http://schemas.microsoft.com/office/drawing/2014/main" id="{892F1CB2-6DEF-10FB-8CF3-58BDAF949490}"/>
              </a:ext>
            </a:extLst>
          </p:cNvPr>
          <p:cNvPicPr>
            <a:picLocks noChangeAspect="1"/>
          </p:cNvPicPr>
          <p:nvPr/>
        </p:nvPicPr>
        <p:blipFill>
          <a:blip r:embed="rId4"/>
          <a:stretch>
            <a:fillRect/>
          </a:stretch>
        </p:blipFill>
        <p:spPr>
          <a:xfrm>
            <a:off x="9038705" y="2706379"/>
            <a:ext cx="2768023" cy="2768023"/>
          </a:xfrm>
          <a:prstGeom prst="rect">
            <a:avLst/>
          </a:prstGeom>
        </p:spPr>
      </p:pic>
      <p:pic>
        <p:nvPicPr>
          <p:cNvPr id="9" name="図 8" descr="記号 が含まれている画像&#10;&#10;AI 生成コンテンツは誤りを含む可能性があります。">
            <a:extLst>
              <a:ext uri="{FF2B5EF4-FFF2-40B4-BE49-F238E27FC236}">
                <a16:creationId xmlns:a16="http://schemas.microsoft.com/office/drawing/2014/main" id="{F163D457-4EED-99CF-2787-FF7D63B9888A}"/>
              </a:ext>
            </a:extLst>
          </p:cNvPr>
          <p:cNvPicPr>
            <a:picLocks noChangeAspect="1"/>
          </p:cNvPicPr>
          <p:nvPr/>
        </p:nvPicPr>
        <p:blipFill>
          <a:blip r:embed="rId5"/>
          <a:stretch>
            <a:fillRect/>
          </a:stretch>
        </p:blipFill>
        <p:spPr>
          <a:xfrm>
            <a:off x="5852239" y="2619037"/>
            <a:ext cx="2942705" cy="2942705"/>
          </a:xfrm>
          <a:prstGeom prst="rect">
            <a:avLst/>
          </a:prstGeom>
        </p:spPr>
      </p:pic>
      <p:pic>
        <p:nvPicPr>
          <p:cNvPr id="11" name="図 10" descr="アイコン&#10;&#10;AI 生成コンテンツは誤りを含む可能性があります。">
            <a:extLst>
              <a:ext uri="{FF2B5EF4-FFF2-40B4-BE49-F238E27FC236}">
                <a16:creationId xmlns:a16="http://schemas.microsoft.com/office/drawing/2014/main" id="{35D85F13-B6DB-49D8-EF49-0A7B991F7F40}"/>
              </a:ext>
            </a:extLst>
          </p:cNvPr>
          <p:cNvPicPr>
            <a:picLocks noChangeAspect="1"/>
          </p:cNvPicPr>
          <p:nvPr/>
        </p:nvPicPr>
        <p:blipFill>
          <a:blip r:embed="rId6"/>
          <a:stretch>
            <a:fillRect/>
          </a:stretch>
        </p:blipFill>
        <p:spPr>
          <a:xfrm>
            <a:off x="3182653" y="2607483"/>
            <a:ext cx="2965814" cy="2965814"/>
          </a:xfrm>
          <a:prstGeom prst="rect">
            <a:avLst/>
          </a:prstGeom>
        </p:spPr>
      </p:pic>
      <p:sp>
        <p:nvSpPr>
          <p:cNvPr id="12" name="テキスト ボックス 11">
            <a:extLst>
              <a:ext uri="{FF2B5EF4-FFF2-40B4-BE49-F238E27FC236}">
                <a16:creationId xmlns:a16="http://schemas.microsoft.com/office/drawing/2014/main" id="{6B716550-7212-0EB6-5321-274C978F38BF}"/>
              </a:ext>
            </a:extLst>
          </p:cNvPr>
          <p:cNvSpPr txBox="1"/>
          <p:nvPr/>
        </p:nvSpPr>
        <p:spPr>
          <a:xfrm>
            <a:off x="216839" y="5579324"/>
            <a:ext cx="2965814" cy="461665"/>
          </a:xfrm>
          <a:prstGeom prst="rect">
            <a:avLst/>
          </a:prstGeom>
          <a:noFill/>
        </p:spPr>
        <p:txBody>
          <a:bodyPr wrap="square" rtlCol="0">
            <a:spAutoFit/>
          </a:bodyPr>
          <a:lstStyle/>
          <a:p>
            <a:pPr algn="ctr"/>
            <a:r>
              <a:rPr lang="ja-JP" altLang="en-US" sz="2400">
                <a:solidFill>
                  <a:srgbClr val="3F3F24"/>
                </a:solidFill>
                <a:latin typeface="Meiryo" panose="020B0604030504040204" pitchFamily="34" charset="-128"/>
                <a:ea typeface="Meiryo" panose="020B0604030504040204" pitchFamily="34" charset="-128"/>
              </a:rPr>
              <a:t>報告・連絡・相談</a:t>
            </a:r>
            <a:endParaRPr lang="en-US" altLang="ja-JP" sz="2400" dirty="0">
              <a:solidFill>
                <a:srgbClr val="3F3F24"/>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721460C4-B87B-26EF-330D-3365D2D980F9}"/>
              </a:ext>
            </a:extLst>
          </p:cNvPr>
          <p:cNvSpPr txBox="1"/>
          <p:nvPr/>
        </p:nvSpPr>
        <p:spPr>
          <a:xfrm>
            <a:off x="3388173" y="5579324"/>
            <a:ext cx="2194070" cy="461665"/>
          </a:xfrm>
          <a:prstGeom prst="rect">
            <a:avLst/>
          </a:prstGeom>
          <a:noFill/>
        </p:spPr>
        <p:txBody>
          <a:bodyPr wrap="square" rtlCol="0">
            <a:spAutoFit/>
          </a:bodyPr>
          <a:lstStyle/>
          <a:p>
            <a:pPr algn="ctr"/>
            <a:r>
              <a:rPr lang="en-US" altLang="ja-JP" sz="2400" dirty="0">
                <a:solidFill>
                  <a:srgbClr val="3F3F24"/>
                </a:solidFill>
                <a:latin typeface="Meiryo" panose="020B0604030504040204" pitchFamily="34" charset="-128"/>
                <a:ea typeface="Meiryo" panose="020B0604030504040204" pitchFamily="34" charset="-128"/>
              </a:rPr>
              <a:t>5S</a:t>
            </a:r>
            <a:r>
              <a:rPr lang="ja-JP" altLang="en-US" sz="2400">
                <a:solidFill>
                  <a:srgbClr val="3F3F24"/>
                </a:solidFill>
                <a:latin typeface="Meiryo" panose="020B0604030504040204" pitchFamily="34" charset="-128"/>
                <a:ea typeface="Meiryo" panose="020B0604030504040204" pitchFamily="34" charset="-128"/>
              </a:rPr>
              <a:t>の徹底</a:t>
            </a:r>
            <a:endParaRPr lang="en-US" altLang="ja-JP" sz="2400" dirty="0">
              <a:solidFill>
                <a:srgbClr val="3F3F24"/>
              </a:solidFill>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76DF91D7-36A6-8FD9-32BE-578396EB1B61}"/>
              </a:ext>
            </a:extLst>
          </p:cNvPr>
          <p:cNvSpPr txBox="1"/>
          <p:nvPr/>
        </p:nvSpPr>
        <p:spPr>
          <a:xfrm>
            <a:off x="6226556" y="5579324"/>
            <a:ext cx="2194070" cy="461665"/>
          </a:xfrm>
          <a:prstGeom prst="rect">
            <a:avLst/>
          </a:prstGeom>
          <a:noFill/>
        </p:spPr>
        <p:txBody>
          <a:bodyPr wrap="square" rtlCol="0">
            <a:spAutoFit/>
          </a:bodyPr>
          <a:lstStyle/>
          <a:p>
            <a:pPr algn="ctr"/>
            <a:r>
              <a:rPr lang="ja-JP" altLang="en-US" sz="2400">
                <a:solidFill>
                  <a:srgbClr val="3F3F24"/>
                </a:solidFill>
                <a:latin typeface="Meiryo" panose="020B0604030504040204" pitchFamily="34" charset="-128"/>
                <a:ea typeface="Meiryo" panose="020B0604030504040204" pitchFamily="34" charset="-128"/>
              </a:rPr>
              <a:t>安全確認</a:t>
            </a:r>
            <a:endParaRPr lang="en-US" altLang="ja-JP" sz="2400" dirty="0">
              <a:solidFill>
                <a:srgbClr val="3F3F24"/>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D449B472-69E8-8D16-222F-6E31D82F9F34}"/>
              </a:ext>
            </a:extLst>
          </p:cNvPr>
          <p:cNvSpPr txBox="1"/>
          <p:nvPr/>
        </p:nvSpPr>
        <p:spPr>
          <a:xfrm>
            <a:off x="9064939" y="5579324"/>
            <a:ext cx="2429951" cy="461665"/>
          </a:xfrm>
          <a:prstGeom prst="rect">
            <a:avLst/>
          </a:prstGeom>
          <a:noFill/>
        </p:spPr>
        <p:txBody>
          <a:bodyPr wrap="square" rtlCol="0">
            <a:spAutoFit/>
          </a:bodyPr>
          <a:lstStyle/>
          <a:p>
            <a:pPr algn="ctr"/>
            <a:r>
              <a:rPr lang="ja-JP" altLang="en-US" sz="2400">
                <a:solidFill>
                  <a:srgbClr val="3F3F24"/>
                </a:solidFill>
                <a:latin typeface="Meiryo" panose="020B0604030504040204" pitchFamily="34" charset="-128"/>
                <a:ea typeface="Meiryo" panose="020B0604030504040204" pitchFamily="34" charset="-128"/>
              </a:rPr>
              <a:t>誠実・粘り強く</a:t>
            </a:r>
            <a:endParaRPr lang="en-US" altLang="ja-JP" sz="2400" dirty="0">
              <a:solidFill>
                <a:srgbClr val="3F3F24"/>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761632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4"/>
          <p:cNvSpPr txBox="1">
            <a:spLocks noGrp="1"/>
          </p:cNvSpPr>
          <p:nvPr>
            <p:ph type="title"/>
          </p:nvPr>
        </p:nvSpPr>
        <p:spPr>
          <a:xfrm>
            <a:off x="515938" y="2884818"/>
            <a:ext cx="11160124" cy="1088366"/>
          </a:xfrm>
          <a:prstGeom prst="rect">
            <a:avLst/>
          </a:prstGeom>
          <a:noFill/>
          <a:ln>
            <a:noFill/>
          </a:ln>
        </p:spPr>
        <p:txBody>
          <a:bodyPr spcFirstLastPara="1" wrap="square" lIns="91425" tIns="72000" rIns="91425" bIns="0" anchor="ctr" anchorCtr="0">
            <a:spAutoFit/>
          </a:bodyPr>
          <a:lstStyle/>
          <a:p>
            <a:pPr marL="0" lvl="0" indent="0" algn="ctr" rtl="0">
              <a:lnSpc>
                <a:spcPct val="100000"/>
              </a:lnSpc>
              <a:spcBef>
                <a:spcPts val="0"/>
              </a:spcBef>
              <a:spcAft>
                <a:spcPts val="0"/>
              </a:spcAft>
              <a:buClr>
                <a:schemeClr val="dk2"/>
              </a:buClr>
              <a:buSzPts val="6600"/>
              <a:buFont typeface="Meiryo"/>
              <a:buNone/>
            </a:pPr>
            <a:r>
              <a:rPr lang="ja-JP" sz="6600"/>
              <a:t>まとめ</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5"/>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marL="0" lvl="0" indent="0" algn="l" rtl="0">
              <a:lnSpc>
                <a:spcPct val="100000"/>
              </a:lnSpc>
              <a:spcBef>
                <a:spcPts val="0"/>
              </a:spcBef>
              <a:spcAft>
                <a:spcPts val="0"/>
              </a:spcAft>
              <a:buClr>
                <a:schemeClr val="dk2"/>
              </a:buClr>
              <a:buSzPts val="4000"/>
              <a:buFont typeface="Meiryo"/>
              <a:buNone/>
            </a:pPr>
            <a:r>
              <a:rPr lang="ja-JP" sz="4000" b="1">
                <a:latin typeface="Meiryo"/>
                <a:ea typeface="Meiryo"/>
                <a:cs typeface="Meiryo"/>
                <a:sym typeface="Meiryo"/>
              </a:rPr>
              <a:t>まとめ</a:t>
            </a:r>
            <a:endParaRPr sz="4000"/>
          </a:p>
        </p:txBody>
      </p:sp>
      <p:sp>
        <p:nvSpPr>
          <p:cNvPr id="371" name="Google Shape;371;p25"/>
          <p:cNvSpPr txBox="1"/>
          <p:nvPr/>
        </p:nvSpPr>
        <p:spPr>
          <a:xfrm>
            <a:off x="352020" y="1505374"/>
            <a:ext cx="11682919" cy="397027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800"/>
              <a:buFont typeface="Noto Sans Symbols"/>
              <a:buChar char="⮚"/>
            </a:pPr>
            <a:r>
              <a:rPr lang="ja-JP" altLang="en-US" sz="2800" b="1" dirty="0">
                <a:solidFill>
                  <a:schemeClr val="dk1"/>
                </a:solidFill>
                <a:latin typeface="Meiryo"/>
                <a:ea typeface="Meiryo"/>
                <a:sym typeface="Meiryo"/>
              </a:rPr>
              <a:t>製造業は、モノづくりを通じて社会や生活を支える基幹産業</a:t>
            </a:r>
            <a:endParaRPr lang="en-US" altLang="ja-JP" sz="2800" b="1" dirty="0">
              <a:solidFill>
                <a:schemeClr val="dk1"/>
              </a:solidFill>
              <a:latin typeface="Meiryo"/>
              <a:ea typeface="Meiryo"/>
              <a:sym typeface="Meiryo"/>
            </a:endParaRPr>
          </a:p>
          <a:p>
            <a:pPr marL="342900" marR="0" lvl="0" indent="-342900" algn="l" rtl="0">
              <a:lnSpc>
                <a:spcPct val="150000"/>
              </a:lnSpc>
              <a:spcBef>
                <a:spcPts val="0"/>
              </a:spcBef>
              <a:spcAft>
                <a:spcPts val="0"/>
              </a:spcAft>
              <a:buClr>
                <a:schemeClr val="dk1"/>
              </a:buClr>
              <a:buSzPts val="2800"/>
              <a:buFont typeface="Noto Sans Symbols"/>
              <a:buChar char="⮚"/>
            </a:pPr>
            <a:r>
              <a:rPr lang="ja-JP" altLang="en-US" sz="2800" b="1" dirty="0">
                <a:solidFill>
                  <a:schemeClr val="dk1"/>
                </a:solidFill>
                <a:latin typeface="Meiryo"/>
                <a:ea typeface="Meiryo"/>
                <a:sym typeface="Meiryo"/>
              </a:rPr>
              <a:t>地域経済や雇用に大きく関わっており、特に中小企業の役割も重要</a:t>
            </a:r>
            <a:endParaRPr lang="en-US" altLang="ja-JP" sz="2800" b="1" dirty="0">
              <a:solidFill>
                <a:schemeClr val="dk1"/>
              </a:solidFill>
              <a:latin typeface="Meiryo"/>
              <a:ea typeface="Meiryo"/>
              <a:sym typeface="Meiryo"/>
            </a:endParaRPr>
          </a:p>
          <a:p>
            <a:pPr marL="342900" marR="0" lvl="0" indent="-342900" algn="l" rtl="0">
              <a:lnSpc>
                <a:spcPct val="150000"/>
              </a:lnSpc>
              <a:spcBef>
                <a:spcPts val="0"/>
              </a:spcBef>
              <a:spcAft>
                <a:spcPts val="0"/>
              </a:spcAft>
              <a:buClr>
                <a:schemeClr val="dk1"/>
              </a:buClr>
              <a:buSzPts val="2800"/>
              <a:buFont typeface="Noto Sans Symbols"/>
              <a:buChar char="⮚"/>
            </a:pPr>
            <a:r>
              <a:rPr lang="ja-JP" altLang="en-US" sz="2800" b="1" dirty="0">
                <a:solidFill>
                  <a:schemeClr val="dk1"/>
                </a:solidFill>
                <a:latin typeface="Meiryo"/>
                <a:ea typeface="Meiryo"/>
                <a:sym typeface="Meiryo"/>
              </a:rPr>
              <a:t>日本の製造業は高い技術力と品質で世界に貢献している</a:t>
            </a:r>
            <a:endParaRPr lang="en-US" altLang="ja-JP" sz="2800" b="1" dirty="0">
              <a:solidFill>
                <a:schemeClr val="dk1"/>
              </a:solidFill>
              <a:latin typeface="Meiryo"/>
              <a:ea typeface="Meiryo"/>
              <a:sym typeface="Meiryo"/>
            </a:endParaRPr>
          </a:p>
          <a:p>
            <a:pPr marL="342900" marR="0" lvl="0" indent="-342900" algn="l" rtl="0">
              <a:lnSpc>
                <a:spcPct val="150000"/>
              </a:lnSpc>
              <a:spcBef>
                <a:spcPts val="0"/>
              </a:spcBef>
              <a:spcAft>
                <a:spcPts val="0"/>
              </a:spcAft>
              <a:buClr>
                <a:schemeClr val="dk1"/>
              </a:buClr>
              <a:buSzPts val="2800"/>
              <a:buFont typeface="Noto Sans Symbols"/>
              <a:buChar char="⮚"/>
            </a:pPr>
            <a:r>
              <a:rPr lang="ja-JP" altLang="en-US" sz="2800" b="1" dirty="0">
                <a:solidFill>
                  <a:schemeClr val="dk1"/>
                </a:solidFill>
                <a:latin typeface="Meiryo"/>
                <a:ea typeface="Meiryo"/>
                <a:sym typeface="Meiryo"/>
              </a:rPr>
              <a:t>製造業には、見えにくい価値や責任感、社会貢献の意義がある</a:t>
            </a:r>
            <a:endParaRPr lang="en-US" altLang="ja-JP" sz="2800" b="1" dirty="0">
              <a:solidFill>
                <a:schemeClr val="dk1"/>
              </a:solidFill>
              <a:latin typeface="Meiryo"/>
              <a:ea typeface="Meiryo"/>
              <a:sym typeface="Meiryo"/>
            </a:endParaRPr>
          </a:p>
          <a:p>
            <a:pPr marL="342900" marR="0" lvl="0" indent="-342900" algn="l" rtl="0">
              <a:lnSpc>
                <a:spcPct val="150000"/>
              </a:lnSpc>
              <a:spcBef>
                <a:spcPts val="0"/>
              </a:spcBef>
              <a:spcAft>
                <a:spcPts val="0"/>
              </a:spcAft>
              <a:buClr>
                <a:schemeClr val="dk1"/>
              </a:buClr>
              <a:buSzPts val="2800"/>
              <a:buFont typeface="Noto Sans Symbols"/>
              <a:buChar char="⮚"/>
            </a:pPr>
            <a:r>
              <a:rPr lang="ja-JP" altLang="en-US" sz="2800" b="1" dirty="0">
                <a:solidFill>
                  <a:schemeClr val="dk1"/>
                </a:solidFill>
                <a:latin typeface="Meiryo"/>
                <a:ea typeface="Meiryo"/>
                <a:sym typeface="Meiryo"/>
              </a:rPr>
              <a:t>自分の仕事が社会とつながっていることを意識し、</a:t>
            </a:r>
            <a:br>
              <a:rPr lang="en-US" altLang="ja-JP" sz="2800" b="1" dirty="0">
                <a:solidFill>
                  <a:schemeClr val="dk1"/>
                </a:solidFill>
                <a:latin typeface="Meiryo"/>
                <a:ea typeface="Meiryo"/>
                <a:sym typeface="Meiryo"/>
              </a:rPr>
            </a:br>
            <a:r>
              <a:rPr lang="ja-JP" altLang="en-US" sz="2800" b="1" dirty="0">
                <a:solidFill>
                  <a:schemeClr val="dk1"/>
                </a:solidFill>
                <a:latin typeface="Meiryo"/>
                <a:ea typeface="Meiryo"/>
                <a:sym typeface="Meiryo"/>
              </a:rPr>
              <a:t>　　　　　　　　　　　　　　　　誇りと責任を持つことが大切</a:t>
            </a:r>
            <a:endParaRPr lang="en-US" altLang="ja-JP" sz="2800" b="1" dirty="0">
              <a:solidFill>
                <a:schemeClr val="dk1"/>
              </a:solidFill>
              <a:latin typeface="Meiryo"/>
              <a:ea typeface="Meiryo"/>
              <a:sym typeface="Meiry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7A0F3F44-EFFE-EA25-33BA-3517BB62C405}"/>
            </a:ext>
          </a:extLst>
        </p:cNvPr>
        <p:cNvGrpSpPr/>
        <p:nvPr/>
      </p:nvGrpSpPr>
      <p:grpSpPr>
        <a:xfrm>
          <a:off x="0" y="0"/>
          <a:ext cx="0" cy="0"/>
          <a:chOff x="0" y="0"/>
          <a:chExt cx="0" cy="0"/>
        </a:xfrm>
      </p:grpSpPr>
      <p:sp>
        <p:nvSpPr>
          <p:cNvPr id="127" name="Google Shape;127;p1">
            <a:extLst>
              <a:ext uri="{FF2B5EF4-FFF2-40B4-BE49-F238E27FC236}">
                <a16:creationId xmlns:a16="http://schemas.microsoft.com/office/drawing/2014/main" id="{489BEF76-D8DB-1854-43FC-F188FBC5D896}"/>
              </a:ext>
            </a:extLst>
          </p:cNvPr>
          <p:cNvSpPr txBox="1">
            <a:spLocks noGrp="1"/>
          </p:cNvSpPr>
          <p:nvPr>
            <p:ph type="ctrTitle"/>
          </p:nvPr>
        </p:nvSpPr>
        <p:spPr>
          <a:xfrm>
            <a:off x="334964" y="1844353"/>
            <a:ext cx="11522074" cy="1938992"/>
          </a:xfrm>
          <a:prstGeom prst="rect">
            <a:avLst/>
          </a:prstGeom>
          <a:noFill/>
          <a:ln>
            <a:noFill/>
          </a:ln>
        </p:spPr>
        <p:txBody>
          <a:bodyPr spcFirstLastPara="1" wrap="square" lIns="91425" tIns="72000" rIns="91425" bIns="0" anchor="b" anchorCtr="0">
            <a:normAutofit/>
          </a:bodyPr>
          <a:lstStyle/>
          <a:p>
            <a:pPr marL="0" lvl="0" indent="0" algn="ctr" rtl="0">
              <a:lnSpc>
                <a:spcPct val="100000"/>
              </a:lnSpc>
              <a:spcBef>
                <a:spcPts val="0"/>
              </a:spcBef>
              <a:spcAft>
                <a:spcPts val="0"/>
              </a:spcAft>
              <a:buClr>
                <a:schemeClr val="dk2"/>
              </a:buClr>
              <a:buSzPts val="6600"/>
              <a:buFont typeface="Meiryo"/>
              <a:buNone/>
            </a:pPr>
            <a:r>
              <a:rPr lang="ja-JP" altLang="en-US" sz="6600" dirty="0"/>
              <a:t>製造業ってどんな仕事？</a:t>
            </a:r>
            <a:endParaRPr dirty="0"/>
          </a:p>
        </p:txBody>
      </p:sp>
      <p:sp>
        <p:nvSpPr>
          <p:cNvPr id="2" name="Google Shape;377;p26">
            <a:extLst>
              <a:ext uri="{FF2B5EF4-FFF2-40B4-BE49-F238E27FC236}">
                <a16:creationId xmlns:a16="http://schemas.microsoft.com/office/drawing/2014/main" id="{B7EF2F48-CA46-CDDF-D7FD-6498CF095045}"/>
              </a:ext>
            </a:extLst>
          </p:cNvPr>
          <p:cNvSpPr txBox="1">
            <a:spLocks noGrp="1"/>
          </p:cNvSpPr>
          <p:nvPr>
            <p:ph type="subTitle" idx="1"/>
          </p:nvPr>
        </p:nvSpPr>
        <p:spPr>
          <a:xfrm>
            <a:off x="334964" y="3783345"/>
            <a:ext cx="11522074" cy="1221681"/>
          </a:xfrm>
          <a:prstGeom prst="rect">
            <a:avLst/>
          </a:prstGeom>
          <a:noFill/>
          <a:ln>
            <a:noFill/>
          </a:ln>
        </p:spPr>
        <p:txBody>
          <a:bodyPr spcFirstLastPara="1" wrap="square" lIns="91425" tIns="45700" rIns="91425" bIns="45700" anchor="t" anchorCtr="0">
            <a:noAutofit/>
          </a:bodyPr>
          <a:lstStyle/>
          <a:p>
            <a:pPr marL="0" lvl="0" indent="0">
              <a:buSzPts val="6600"/>
            </a:pPr>
            <a:r>
              <a:rPr lang="ja-JP" altLang="en-US" sz="6600" dirty="0"/>
              <a:t>製造業の役割と社会との関係</a:t>
            </a:r>
          </a:p>
        </p:txBody>
      </p:sp>
    </p:spTree>
    <p:extLst>
      <p:ext uri="{BB962C8B-B14F-4D97-AF65-F5344CB8AC3E}">
        <p14:creationId xmlns:p14="http://schemas.microsoft.com/office/powerpoint/2010/main" val="11406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body" idx="1"/>
          </p:nvPr>
        </p:nvSpPr>
        <p:spPr>
          <a:xfrm>
            <a:off x="515938" y="1137783"/>
            <a:ext cx="11160125" cy="5040312"/>
          </a:xfrm>
          <a:prstGeom prst="rect">
            <a:avLst/>
          </a:prstGeom>
          <a:noFill/>
          <a:ln>
            <a:noFill/>
          </a:ln>
        </p:spPr>
        <p:txBody>
          <a:bodyPr spcFirstLastPara="1" wrap="square" lIns="91425" tIns="45700" rIns="91425" bIns="45700" anchor="ctr" anchorCtr="0">
            <a:normAutofit/>
          </a:bodyPr>
          <a:lstStyle/>
          <a:p>
            <a:pPr marL="720000" lvl="0" indent="-720000">
              <a:lnSpc>
                <a:spcPct val="200000"/>
              </a:lnSpc>
              <a:spcBef>
                <a:spcPts val="0"/>
              </a:spcBef>
              <a:buSzPct val="100000"/>
              <a:buFont typeface="Noto Sans Symbols"/>
              <a:buChar char="●"/>
            </a:pPr>
            <a:r>
              <a:rPr lang="ja-JP" altLang="en-US" sz="3200" dirty="0"/>
              <a:t>製造業が社会に果たす役割や重要性を理解できる</a:t>
            </a:r>
            <a:endParaRPr lang="en-US" altLang="ja-JP" sz="3200" dirty="0"/>
          </a:p>
          <a:p>
            <a:pPr marL="720000" lvl="0" indent="-720000">
              <a:lnSpc>
                <a:spcPct val="200000"/>
              </a:lnSpc>
              <a:spcBef>
                <a:spcPts val="0"/>
              </a:spcBef>
              <a:buSzPct val="100000"/>
              <a:buFont typeface="Noto Sans Symbols"/>
              <a:buChar char="●"/>
            </a:pPr>
            <a:r>
              <a:rPr lang="ja-JP" altLang="en-US" sz="3200" dirty="0"/>
              <a:t>自分の仕事と経済や地域社会との関わりがわかる</a:t>
            </a:r>
            <a:endParaRPr lang="en-US" altLang="ja-JP" sz="3200" dirty="0"/>
          </a:p>
          <a:p>
            <a:pPr marL="720000" lvl="0" indent="-720000">
              <a:lnSpc>
                <a:spcPct val="200000"/>
              </a:lnSpc>
              <a:spcBef>
                <a:spcPts val="0"/>
              </a:spcBef>
              <a:buSzPct val="100000"/>
              <a:buFont typeface="Noto Sans Symbols"/>
              <a:buChar char="●"/>
            </a:pPr>
            <a:r>
              <a:rPr lang="ja-JP" altLang="en-US" sz="3200" dirty="0"/>
              <a:t>製造業に対する誇りややりがいを持てるようになる</a:t>
            </a:r>
            <a:endParaRPr lang="en-US" altLang="ja-JP" sz="3200" dirty="0"/>
          </a:p>
          <a:p>
            <a:pPr marL="720000" lvl="0" indent="-720000">
              <a:lnSpc>
                <a:spcPct val="200000"/>
              </a:lnSpc>
              <a:spcBef>
                <a:spcPts val="0"/>
              </a:spcBef>
              <a:buSzPct val="100000"/>
              <a:buFont typeface="Noto Sans Symbols"/>
              <a:buChar char="●"/>
            </a:pPr>
            <a:r>
              <a:rPr lang="ja-JP" altLang="en-US" sz="3200" dirty="0"/>
              <a:t>現場で求められる姿勢や行動の背景が納得できる</a:t>
            </a:r>
            <a:endParaRPr lang="en-US" altLang="ja-JP" sz="3200" dirty="0"/>
          </a:p>
          <a:p>
            <a:pPr marL="720000" lvl="0" indent="-720000">
              <a:lnSpc>
                <a:spcPct val="200000"/>
              </a:lnSpc>
              <a:spcBef>
                <a:spcPts val="0"/>
              </a:spcBef>
              <a:buSzPct val="100000"/>
              <a:buFont typeface="Noto Sans Symbols"/>
              <a:buChar char="●"/>
            </a:pPr>
            <a:r>
              <a:rPr lang="ja-JP" altLang="en-US" sz="3200" dirty="0"/>
              <a:t>製造業の変化（グローバル化・</a:t>
            </a:r>
            <a:r>
              <a:rPr lang="en-US" altLang="ja-JP" sz="3200" dirty="0"/>
              <a:t>DX</a:t>
            </a:r>
            <a:r>
              <a:rPr lang="ja-JP" altLang="en-US" sz="3200" dirty="0"/>
              <a:t>化）を基礎から学ぶ</a:t>
            </a:r>
          </a:p>
        </p:txBody>
      </p:sp>
      <p:sp>
        <p:nvSpPr>
          <p:cNvPr id="134" name="Google Shape;134;p2"/>
          <p:cNvSpPr txBox="1">
            <a:spLocks noGrp="1"/>
          </p:cNvSpPr>
          <p:nvPr>
            <p:ph type="title"/>
          </p:nvPr>
        </p:nvSpPr>
        <p:spPr>
          <a:xfrm>
            <a:off x="337344" y="131952"/>
            <a:ext cx="10105037" cy="688256"/>
          </a:xfrm>
          <a:prstGeom prst="rect">
            <a:avLst/>
          </a:prstGeom>
          <a:noFill/>
          <a:ln>
            <a:noFill/>
          </a:ln>
        </p:spPr>
        <p:txBody>
          <a:bodyPr spcFirstLastPara="1" wrap="square" lIns="91425" tIns="72000" rIns="91425" bIns="0" anchor="t" anchorCtr="0">
            <a:spAutoFit/>
          </a:bodyPr>
          <a:lstStyle/>
          <a:p>
            <a:pPr marL="0" lvl="0" indent="0" algn="l" rtl="0">
              <a:lnSpc>
                <a:spcPct val="100000"/>
              </a:lnSpc>
              <a:spcBef>
                <a:spcPts val="0"/>
              </a:spcBef>
              <a:spcAft>
                <a:spcPts val="0"/>
              </a:spcAft>
              <a:buClr>
                <a:srgbClr val="FFFFFF"/>
              </a:buClr>
              <a:buSzPts val="4000"/>
              <a:buFont typeface="Meiryo"/>
              <a:buNone/>
            </a:pPr>
            <a:r>
              <a:rPr lang="ja-JP" sz="4000" dirty="0"/>
              <a:t>講座受講の効果</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a:spLocks noGrp="1"/>
          </p:cNvSpPr>
          <p:nvPr>
            <p:ph type="body" idx="1"/>
          </p:nvPr>
        </p:nvSpPr>
        <p:spPr>
          <a:xfrm>
            <a:off x="515938" y="1268413"/>
            <a:ext cx="11160125" cy="5040312"/>
          </a:xfrm>
          <a:prstGeom prst="rect">
            <a:avLst/>
          </a:prstGeom>
          <a:noFill/>
          <a:ln>
            <a:noFill/>
          </a:ln>
        </p:spPr>
        <p:txBody>
          <a:bodyPr spcFirstLastPara="1" wrap="square" lIns="91425" tIns="45700" rIns="91425" bIns="45700" anchor="t" anchorCtr="0">
            <a:noAutofit/>
          </a:bodyPr>
          <a:lstStyle/>
          <a:p>
            <a:pPr marL="720000" lvl="0" indent="-720000" algn="l" rtl="0">
              <a:lnSpc>
                <a:spcPct val="200000"/>
              </a:lnSpc>
              <a:spcBef>
                <a:spcPts val="1800"/>
              </a:spcBef>
              <a:spcAft>
                <a:spcPts val="0"/>
              </a:spcAft>
              <a:buClr>
                <a:schemeClr val="dk1"/>
              </a:buClr>
              <a:buSzPts val="3200"/>
              <a:buAutoNum type="arabicPeriod"/>
            </a:pPr>
            <a:r>
              <a:rPr lang="ja-JP" altLang="en-US" sz="3200" dirty="0"/>
              <a:t>製造業とは何か</a:t>
            </a:r>
          </a:p>
          <a:p>
            <a:pPr marL="720000" lvl="0" indent="-720000" algn="l" rtl="0">
              <a:lnSpc>
                <a:spcPct val="200000"/>
              </a:lnSpc>
              <a:spcBef>
                <a:spcPts val="1800"/>
              </a:spcBef>
              <a:spcAft>
                <a:spcPts val="0"/>
              </a:spcAft>
              <a:buClr>
                <a:schemeClr val="dk1"/>
              </a:buClr>
              <a:buSzPts val="3200"/>
              <a:buAutoNum type="arabicPeriod"/>
            </a:pPr>
            <a:r>
              <a:rPr lang="ja-JP" altLang="en-US" sz="3200" dirty="0">
                <a:latin typeface="Meiryo"/>
                <a:ea typeface="Meiryo"/>
                <a:cs typeface="Meiryo"/>
                <a:sym typeface="Meiryo"/>
              </a:rPr>
              <a:t>製造業の社会的・経済的役割</a:t>
            </a:r>
            <a:endParaRPr lang="en-US" altLang="ja-JP" sz="3200" dirty="0">
              <a:latin typeface="Meiryo"/>
              <a:ea typeface="Meiryo"/>
              <a:cs typeface="Meiryo"/>
              <a:sym typeface="Meiryo"/>
            </a:endParaRPr>
          </a:p>
          <a:p>
            <a:pPr marL="720000" lvl="0" indent="-720000">
              <a:lnSpc>
                <a:spcPct val="200000"/>
              </a:lnSpc>
              <a:buSzPts val="3200"/>
            </a:pPr>
            <a:r>
              <a:rPr lang="ja-JP" altLang="en-US" sz="3200" dirty="0"/>
              <a:t>日本の強みと製造業の変化</a:t>
            </a:r>
            <a:endParaRPr lang="en-US" altLang="ja-JP" sz="3200" b="1" dirty="0">
              <a:latin typeface="Meiryo"/>
              <a:ea typeface="Meiryo"/>
              <a:cs typeface="Meiryo"/>
              <a:sym typeface="Meiryo"/>
            </a:endParaRPr>
          </a:p>
          <a:p>
            <a:pPr marL="720000" lvl="0" indent="-720000">
              <a:lnSpc>
                <a:spcPct val="200000"/>
              </a:lnSpc>
              <a:buSzPts val="3200"/>
            </a:pPr>
            <a:r>
              <a:rPr lang="ja-JP" altLang="en-US" sz="3200" dirty="0"/>
              <a:t>現場で働く意義と期待</a:t>
            </a:r>
            <a:endParaRPr lang="en-US" altLang="ja-JP" sz="3200" b="1" dirty="0">
              <a:latin typeface="Meiryo"/>
              <a:ea typeface="Meiryo"/>
              <a:cs typeface="Meiryo"/>
              <a:sym typeface="Meiryo"/>
            </a:endParaRPr>
          </a:p>
        </p:txBody>
      </p:sp>
      <p:sp>
        <p:nvSpPr>
          <p:cNvPr id="140" name="Google Shape;140;p3"/>
          <p:cNvSpPr txBox="1">
            <a:spLocks noGrp="1"/>
          </p:cNvSpPr>
          <p:nvPr>
            <p:ph type="title"/>
          </p:nvPr>
        </p:nvSpPr>
        <p:spPr>
          <a:xfrm>
            <a:off x="337344" y="131952"/>
            <a:ext cx="10105037" cy="688256"/>
          </a:xfrm>
          <a:prstGeom prst="rect">
            <a:avLst/>
          </a:prstGeom>
          <a:noFill/>
          <a:ln>
            <a:noFill/>
          </a:ln>
        </p:spPr>
        <p:txBody>
          <a:bodyPr spcFirstLastPara="1" wrap="square" lIns="91425" tIns="72000" rIns="91425" bIns="0" anchor="t" anchorCtr="0">
            <a:spAutoFit/>
          </a:bodyPr>
          <a:lstStyle/>
          <a:p>
            <a:pPr marL="0" lvl="0" indent="0" algn="l" rtl="0">
              <a:lnSpc>
                <a:spcPct val="100000"/>
              </a:lnSpc>
              <a:spcBef>
                <a:spcPts val="0"/>
              </a:spcBef>
              <a:spcAft>
                <a:spcPts val="0"/>
              </a:spcAft>
              <a:buClr>
                <a:srgbClr val="FFFFFF"/>
              </a:buClr>
              <a:buSzPts val="4000"/>
              <a:buFont typeface="Meiryo"/>
              <a:buNone/>
            </a:pPr>
            <a:r>
              <a:rPr lang="ja-JP" sz="4000"/>
              <a:t>この講座で学ぶこと</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515938" y="2884818"/>
            <a:ext cx="11160124" cy="1088366"/>
          </a:xfrm>
          <a:prstGeom prst="rect">
            <a:avLst/>
          </a:prstGeom>
          <a:noFill/>
          <a:ln>
            <a:noFill/>
          </a:ln>
        </p:spPr>
        <p:txBody>
          <a:bodyPr spcFirstLastPara="1" wrap="square" lIns="91425" tIns="72000" rIns="91425" bIns="0" anchor="ctr" anchorCtr="0">
            <a:spAutoFit/>
          </a:bodyPr>
          <a:lstStyle/>
          <a:p>
            <a:pPr lvl="0">
              <a:buSzPts val="6600"/>
            </a:pPr>
            <a:r>
              <a:rPr lang="ja-JP" altLang="en-US" sz="6600" dirty="0"/>
              <a:t>製造業とは何か</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01B1F16D-F882-074A-D9F8-642E70F828B1}"/>
            </a:ext>
          </a:extLst>
        </p:cNvPr>
        <p:cNvGrpSpPr/>
        <p:nvPr/>
      </p:nvGrpSpPr>
      <p:grpSpPr>
        <a:xfrm>
          <a:off x="0" y="0"/>
          <a:ext cx="0" cy="0"/>
          <a:chOff x="0" y="0"/>
          <a:chExt cx="0" cy="0"/>
        </a:xfrm>
      </p:grpSpPr>
      <p:sp>
        <p:nvSpPr>
          <p:cNvPr id="150" name="Google Shape;150;p5">
            <a:extLst>
              <a:ext uri="{FF2B5EF4-FFF2-40B4-BE49-F238E27FC236}">
                <a16:creationId xmlns:a16="http://schemas.microsoft.com/office/drawing/2014/main" id="{2EC7A7EC-B273-5485-7F8D-7689FEE74E3F}"/>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solidFill>
                  <a:srgbClr val="3F3F24"/>
                </a:solidFill>
              </a:rPr>
              <a:t>製造業とは何か</a:t>
            </a:r>
            <a:endParaRPr sz="4000" dirty="0">
              <a:solidFill>
                <a:srgbClr val="3F3F24"/>
              </a:solidFill>
            </a:endParaRPr>
          </a:p>
        </p:txBody>
      </p:sp>
      <p:sp>
        <p:nvSpPr>
          <p:cNvPr id="3" name="テキスト ボックス 2">
            <a:extLst>
              <a:ext uri="{FF2B5EF4-FFF2-40B4-BE49-F238E27FC236}">
                <a16:creationId xmlns:a16="http://schemas.microsoft.com/office/drawing/2014/main" id="{0885C16E-188B-4F58-4196-7F13ADB4552A}"/>
              </a:ext>
            </a:extLst>
          </p:cNvPr>
          <p:cNvSpPr txBox="1"/>
          <p:nvPr/>
        </p:nvSpPr>
        <p:spPr>
          <a:xfrm>
            <a:off x="350528" y="1097265"/>
            <a:ext cx="10690843" cy="584775"/>
          </a:xfrm>
          <a:prstGeom prst="rect">
            <a:avLst/>
          </a:prstGeom>
          <a:noFill/>
        </p:spPr>
        <p:txBody>
          <a:bodyPr wrap="square" rtlCol="0">
            <a:spAutoFit/>
          </a:bodyPr>
          <a:lstStyle/>
          <a:p>
            <a:r>
              <a:rPr kumimoji="1" lang="ja-JP" altLang="en-US" sz="3200" b="1">
                <a:solidFill>
                  <a:schemeClr val="tx1"/>
                </a:solidFill>
                <a:latin typeface="メイリオ" panose="020B0604030504040204" pitchFamily="50" charset="-128"/>
                <a:ea typeface="メイリオ" panose="020B0604030504040204" pitchFamily="50" charset="-128"/>
              </a:rPr>
              <a:t>製造業とは？</a:t>
            </a:r>
            <a:endParaRPr kumimoji="1" lang="ja-JP" altLang="en-US" sz="3200" b="1"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A7155B1-DE98-BA62-37FA-33CFF1F79D88}"/>
              </a:ext>
            </a:extLst>
          </p:cNvPr>
          <p:cNvSpPr txBox="1"/>
          <p:nvPr/>
        </p:nvSpPr>
        <p:spPr>
          <a:xfrm>
            <a:off x="6527800" y="1828800"/>
            <a:ext cx="184731" cy="307777"/>
          </a:xfrm>
          <a:prstGeom prst="rect">
            <a:avLst/>
          </a:prstGeom>
          <a:noFill/>
        </p:spPr>
        <p:txBody>
          <a:bodyPr wrap="none" rtlCol="0">
            <a:spAutoFit/>
          </a:bodyPr>
          <a:lstStyle/>
          <a:p>
            <a:endParaRPr kumimoji="1" lang="ja-JP" altLang="en-US"/>
          </a:p>
        </p:txBody>
      </p:sp>
      <p:sp>
        <p:nvSpPr>
          <p:cNvPr id="20" name="テキスト ボックス 19">
            <a:extLst>
              <a:ext uri="{FF2B5EF4-FFF2-40B4-BE49-F238E27FC236}">
                <a16:creationId xmlns:a16="http://schemas.microsoft.com/office/drawing/2014/main" id="{4F4E58C5-9851-669F-6175-C348FF7212DC}"/>
              </a:ext>
            </a:extLst>
          </p:cNvPr>
          <p:cNvSpPr txBox="1"/>
          <p:nvPr/>
        </p:nvSpPr>
        <p:spPr>
          <a:xfrm>
            <a:off x="350528" y="1791906"/>
            <a:ext cx="11142972" cy="1331134"/>
          </a:xfrm>
          <a:prstGeom prst="rect">
            <a:avLst/>
          </a:prstGeom>
          <a:noFill/>
        </p:spPr>
        <p:txBody>
          <a:bodyPr wrap="square" rtlCol="0">
            <a:spAutoFit/>
          </a:bodyPr>
          <a:lstStyle/>
          <a:p>
            <a:pPr algn="ctr">
              <a:lnSpc>
                <a:spcPct val="150000"/>
              </a:lnSpc>
            </a:pPr>
            <a:r>
              <a:rPr lang="ja-JP" altLang="en-US" sz="2800" b="1">
                <a:solidFill>
                  <a:srgbClr val="3F3F24"/>
                </a:solidFill>
                <a:latin typeface="Meiryo" panose="020B0604030504040204" pitchFamily="34" charset="-128"/>
                <a:ea typeface="Meiryo" panose="020B0604030504040204" pitchFamily="34" charset="-128"/>
              </a:rPr>
              <a:t>材料や部品などの</a:t>
            </a:r>
            <a:r>
              <a:rPr lang="ja-JP" altLang="en-US" sz="2800" b="1">
                <a:solidFill>
                  <a:srgbClr val="FF6600"/>
                </a:solidFill>
                <a:latin typeface="Meiryo" panose="020B0604030504040204" pitchFamily="34" charset="-128"/>
                <a:ea typeface="Meiryo" panose="020B0604030504040204" pitchFamily="34" charset="-128"/>
              </a:rPr>
              <a:t>原料</a:t>
            </a:r>
            <a:r>
              <a:rPr lang="ja-JP" altLang="en-US" sz="2800" b="1">
                <a:solidFill>
                  <a:srgbClr val="3F3F24"/>
                </a:solidFill>
                <a:latin typeface="Meiryo" panose="020B0604030504040204" pitchFamily="34" charset="-128"/>
                <a:ea typeface="Meiryo" panose="020B0604030504040204" pitchFamily="34" charset="-128"/>
              </a:rPr>
              <a:t>に</a:t>
            </a:r>
            <a:r>
              <a:rPr lang="ja-JP" altLang="en-US" sz="2800" b="1">
                <a:solidFill>
                  <a:srgbClr val="FF6600"/>
                </a:solidFill>
                <a:latin typeface="Meiryo" panose="020B0604030504040204" pitchFamily="34" charset="-128"/>
                <a:ea typeface="Meiryo" panose="020B0604030504040204" pitchFamily="34" charset="-128"/>
              </a:rPr>
              <a:t>加工や組立</a:t>
            </a:r>
            <a:r>
              <a:rPr lang="ja-JP" altLang="en-US" sz="2800" b="1">
                <a:solidFill>
                  <a:srgbClr val="3F3F24"/>
                </a:solidFill>
                <a:latin typeface="Meiryo" panose="020B0604030504040204" pitchFamily="34" charset="-128"/>
                <a:ea typeface="Meiryo" panose="020B0604030504040204" pitchFamily="34" charset="-128"/>
              </a:rPr>
              <a:t>などを施し、</a:t>
            </a:r>
            <a:endParaRPr lang="en-US" altLang="ja-JP" sz="2800" b="1" dirty="0">
              <a:solidFill>
                <a:srgbClr val="3F3F24"/>
              </a:solidFill>
              <a:latin typeface="Meiryo" panose="020B0604030504040204" pitchFamily="34" charset="-128"/>
              <a:ea typeface="Meiryo" panose="020B0604030504040204" pitchFamily="34" charset="-128"/>
            </a:endParaRPr>
          </a:p>
          <a:p>
            <a:pPr algn="ctr">
              <a:lnSpc>
                <a:spcPct val="150000"/>
              </a:lnSpc>
            </a:pPr>
            <a:r>
              <a:rPr lang="ja-JP" altLang="en-US" sz="2800" b="1">
                <a:solidFill>
                  <a:srgbClr val="FF6600"/>
                </a:solidFill>
                <a:latin typeface="Meiryo" panose="020B0604030504040204" pitchFamily="34" charset="-128"/>
                <a:ea typeface="Meiryo" panose="020B0604030504040204" pitchFamily="34" charset="-128"/>
              </a:rPr>
              <a:t>製品</a:t>
            </a:r>
            <a:r>
              <a:rPr lang="ja-JP" altLang="en-US" sz="2800" b="1">
                <a:solidFill>
                  <a:srgbClr val="3F3F24"/>
                </a:solidFill>
                <a:latin typeface="Meiryo" panose="020B0604030504040204" pitchFamily="34" charset="-128"/>
                <a:ea typeface="Meiryo" panose="020B0604030504040204" pitchFamily="34" charset="-128"/>
              </a:rPr>
              <a:t>として完成させる仕事</a:t>
            </a:r>
            <a:endParaRPr kumimoji="1" lang="ja-JP" altLang="en-US" sz="2800" b="1" dirty="0">
              <a:solidFill>
                <a:srgbClr val="3F3F24"/>
              </a:solidFill>
              <a:latin typeface="Meiryo" panose="020B0604030504040204" pitchFamily="34" charset="-128"/>
              <a:ea typeface="Meiryo" panose="020B0604030504040204" pitchFamily="34" charset="-128"/>
            </a:endParaRPr>
          </a:p>
        </p:txBody>
      </p:sp>
      <p:pic>
        <p:nvPicPr>
          <p:cNvPr id="16" name="グラフィックス 15" descr="車 単色塗りつぶし">
            <a:extLst>
              <a:ext uri="{FF2B5EF4-FFF2-40B4-BE49-F238E27FC236}">
                <a16:creationId xmlns:a16="http://schemas.microsoft.com/office/drawing/2014/main" id="{3D02BCA8-BDD5-99FC-7308-CD4FB64A7C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4631" y="2862997"/>
            <a:ext cx="2565401" cy="2565401"/>
          </a:xfrm>
          <a:prstGeom prst="rect">
            <a:avLst/>
          </a:prstGeom>
        </p:spPr>
      </p:pic>
      <p:pic>
        <p:nvPicPr>
          <p:cNvPr id="18" name="図 17" descr="アイコン&#10;&#10;AI 生成コンテンツは誤りを含む可能性があります。">
            <a:extLst>
              <a:ext uri="{FF2B5EF4-FFF2-40B4-BE49-F238E27FC236}">
                <a16:creationId xmlns:a16="http://schemas.microsoft.com/office/drawing/2014/main" id="{1A595AAD-C840-488E-42E6-3628145518BB}"/>
              </a:ext>
            </a:extLst>
          </p:cNvPr>
          <p:cNvPicPr>
            <a:picLocks noChangeAspect="1"/>
          </p:cNvPicPr>
          <p:nvPr/>
        </p:nvPicPr>
        <p:blipFill>
          <a:blip r:embed="rId5"/>
          <a:stretch>
            <a:fillRect/>
          </a:stretch>
        </p:blipFill>
        <p:spPr>
          <a:xfrm>
            <a:off x="1767040" y="3469423"/>
            <a:ext cx="1116005" cy="1352550"/>
          </a:xfrm>
          <a:prstGeom prst="rect">
            <a:avLst/>
          </a:prstGeom>
        </p:spPr>
      </p:pic>
      <p:sp>
        <p:nvSpPr>
          <p:cNvPr id="19" name="右矢印 18">
            <a:extLst>
              <a:ext uri="{FF2B5EF4-FFF2-40B4-BE49-F238E27FC236}">
                <a16:creationId xmlns:a16="http://schemas.microsoft.com/office/drawing/2014/main" id="{FF1AC680-8D03-C8FB-F2AB-0F2EA736EFD0}"/>
              </a:ext>
            </a:extLst>
          </p:cNvPr>
          <p:cNvSpPr/>
          <p:nvPr/>
        </p:nvSpPr>
        <p:spPr>
          <a:xfrm>
            <a:off x="3238951" y="3910962"/>
            <a:ext cx="4356100" cy="469470"/>
          </a:xfrm>
          <a:prstGeom prst="rightArrow">
            <a:avLst>
              <a:gd name="adj1" fmla="val 66231"/>
              <a:gd name="adj2" fmla="val 36474"/>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16C58CF1-BBD5-8DD5-7EFB-90800E4B325B}"/>
              </a:ext>
            </a:extLst>
          </p:cNvPr>
          <p:cNvSpPr txBox="1"/>
          <p:nvPr/>
        </p:nvSpPr>
        <p:spPr>
          <a:xfrm>
            <a:off x="1761968" y="4905178"/>
            <a:ext cx="982972" cy="461665"/>
          </a:xfrm>
          <a:prstGeom prst="rect">
            <a:avLst/>
          </a:prstGeom>
          <a:noFill/>
        </p:spPr>
        <p:txBody>
          <a:bodyPr wrap="square" rtlCol="0">
            <a:spAutoFit/>
          </a:bodyPr>
          <a:lstStyle/>
          <a:p>
            <a:pPr algn="ctr"/>
            <a:r>
              <a:rPr lang="ja-JP" altLang="en-US" sz="2400">
                <a:solidFill>
                  <a:srgbClr val="263A75"/>
                </a:solidFill>
                <a:latin typeface="Meiryo" panose="020B0604030504040204" pitchFamily="34" charset="-128"/>
                <a:ea typeface="Meiryo" panose="020B0604030504040204" pitchFamily="34" charset="-128"/>
              </a:rPr>
              <a:t>原料</a:t>
            </a:r>
            <a:endParaRPr kumimoji="1" lang="ja-JP" altLang="en-US" sz="2400" dirty="0">
              <a:solidFill>
                <a:srgbClr val="263A75"/>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3DAF479E-2FC5-D125-2E47-23AAD273077D}"/>
              </a:ext>
            </a:extLst>
          </p:cNvPr>
          <p:cNvSpPr txBox="1"/>
          <p:nvPr/>
        </p:nvSpPr>
        <p:spPr>
          <a:xfrm>
            <a:off x="4557216" y="4917346"/>
            <a:ext cx="1719572" cy="461665"/>
          </a:xfrm>
          <a:prstGeom prst="rect">
            <a:avLst/>
          </a:prstGeom>
          <a:noFill/>
        </p:spPr>
        <p:txBody>
          <a:bodyPr wrap="square" rtlCol="0">
            <a:spAutoFit/>
          </a:bodyPr>
          <a:lstStyle/>
          <a:p>
            <a:pPr algn="ctr"/>
            <a:r>
              <a:rPr lang="ja-JP" altLang="en-US" sz="2400">
                <a:solidFill>
                  <a:srgbClr val="263A75"/>
                </a:solidFill>
                <a:latin typeface="Meiryo" panose="020B0604030504040204" pitchFamily="34" charset="-128"/>
                <a:ea typeface="Meiryo" panose="020B0604030504040204" pitchFamily="34" charset="-128"/>
              </a:rPr>
              <a:t>加工・組立</a:t>
            </a:r>
            <a:endParaRPr kumimoji="1" lang="ja-JP" altLang="en-US" sz="2400" dirty="0">
              <a:solidFill>
                <a:srgbClr val="263A75"/>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0D6A7F29-AE3F-CDA7-4CF9-CFC998DE1357}"/>
              </a:ext>
            </a:extLst>
          </p:cNvPr>
          <p:cNvSpPr txBox="1"/>
          <p:nvPr/>
        </p:nvSpPr>
        <p:spPr>
          <a:xfrm>
            <a:off x="8518368" y="4905178"/>
            <a:ext cx="982972" cy="461665"/>
          </a:xfrm>
          <a:prstGeom prst="rect">
            <a:avLst/>
          </a:prstGeom>
          <a:noFill/>
        </p:spPr>
        <p:txBody>
          <a:bodyPr wrap="square" rtlCol="0">
            <a:spAutoFit/>
          </a:bodyPr>
          <a:lstStyle/>
          <a:p>
            <a:pPr algn="ctr"/>
            <a:r>
              <a:rPr lang="ja-JP" altLang="en-US" sz="2400">
                <a:solidFill>
                  <a:srgbClr val="263A75"/>
                </a:solidFill>
                <a:latin typeface="Meiryo" panose="020B0604030504040204" pitchFamily="34" charset="-128"/>
                <a:ea typeface="Meiryo" panose="020B0604030504040204" pitchFamily="34" charset="-128"/>
              </a:rPr>
              <a:t>製品</a:t>
            </a:r>
            <a:endParaRPr kumimoji="1" lang="ja-JP" altLang="en-US" sz="2400" dirty="0">
              <a:solidFill>
                <a:srgbClr val="263A75"/>
              </a:solidFill>
              <a:latin typeface="Meiryo" panose="020B0604030504040204" pitchFamily="34" charset="-128"/>
              <a:ea typeface="Meiryo" panose="020B0604030504040204" pitchFamily="34" charset="-128"/>
            </a:endParaRPr>
          </a:p>
        </p:txBody>
      </p:sp>
      <p:pic>
        <p:nvPicPr>
          <p:cNvPr id="27" name="図 26" descr="レゴで作った飛行機のおもちゃ&#10;&#10;AI 生成コンテンツは誤りを含む可能性があります。">
            <a:extLst>
              <a:ext uri="{FF2B5EF4-FFF2-40B4-BE49-F238E27FC236}">
                <a16:creationId xmlns:a16="http://schemas.microsoft.com/office/drawing/2014/main" id="{9B08DD65-C945-439B-7713-CC1048188852}"/>
              </a:ext>
            </a:extLst>
          </p:cNvPr>
          <p:cNvPicPr>
            <a:picLocks noChangeAspect="1"/>
          </p:cNvPicPr>
          <p:nvPr/>
        </p:nvPicPr>
        <p:blipFill>
          <a:blip r:embed="rId6"/>
          <a:stretch>
            <a:fillRect/>
          </a:stretch>
        </p:blipFill>
        <p:spPr>
          <a:xfrm>
            <a:off x="4361518" y="3176310"/>
            <a:ext cx="2110967" cy="1688774"/>
          </a:xfrm>
          <a:prstGeom prst="rect">
            <a:avLst/>
          </a:prstGeom>
        </p:spPr>
      </p:pic>
      <p:sp>
        <p:nvSpPr>
          <p:cNvPr id="2" name="円/楕円 1">
            <a:extLst>
              <a:ext uri="{FF2B5EF4-FFF2-40B4-BE49-F238E27FC236}">
                <a16:creationId xmlns:a16="http://schemas.microsoft.com/office/drawing/2014/main" id="{454E2170-7A56-C92F-D660-DD42FC227457}"/>
              </a:ext>
            </a:extLst>
          </p:cNvPr>
          <p:cNvSpPr/>
          <p:nvPr/>
        </p:nvSpPr>
        <p:spPr>
          <a:xfrm rot="10800000">
            <a:off x="1094258" y="5768538"/>
            <a:ext cx="2948152" cy="835573"/>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a:extLst>
              <a:ext uri="{FF2B5EF4-FFF2-40B4-BE49-F238E27FC236}">
                <a16:creationId xmlns:a16="http://schemas.microsoft.com/office/drawing/2014/main" id="{157D06FA-8746-AE52-858F-A1AA7B66489C}"/>
              </a:ext>
            </a:extLst>
          </p:cNvPr>
          <p:cNvSpPr/>
          <p:nvPr/>
        </p:nvSpPr>
        <p:spPr>
          <a:xfrm rot="10800000">
            <a:off x="4336965" y="5798533"/>
            <a:ext cx="2948152" cy="835573"/>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a:extLst>
              <a:ext uri="{FF2B5EF4-FFF2-40B4-BE49-F238E27FC236}">
                <a16:creationId xmlns:a16="http://schemas.microsoft.com/office/drawing/2014/main" id="{8C798CD2-1A90-46C2-9053-EC8A4029814E}"/>
              </a:ext>
            </a:extLst>
          </p:cNvPr>
          <p:cNvSpPr/>
          <p:nvPr/>
        </p:nvSpPr>
        <p:spPr>
          <a:xfrm rot="10800000">
            <a:off x="7579671" y="5798532"/>
            <a:ext cx="3518072" cy="835573"/>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693EA6D-002D-6C6C-9690-784C8B5DC43F}"/>
              </a:ext>
            </a:extLst>
          </p:cNvPr>
          <p:cNvSpPr txBox="1"/>
          <p:nvPr/>
        </p:nvSpPr>
        <p:spPr>
          <a:xfrm>
            <a:off x="1652049" y="5948469"/>
            <a:ext cx="1832570" cy="523220"/>
          </a:xfrm>
          <a:prstGeom prst="rect">
            <a:avLst/>
          </a:prstGeom>
          <a:noFill/>
        </p:spPr>
        <p:txBody>
          <a:bodyPr wrap="square" rtlCol="0">
            <a:spAutoFit/>
          </a:bodyPr>
          <a:lstStyle/>
          <a:p>
            <a:pPr algn="ctr"/>
            <a:r>
              <a:rPr kumimoji="1" lang="ja-JP" altLang="en-US" sz="2800" b="1">
                <a:solidFill>
                  <a:srgbClr val="3F3F24"/>
                </a:solidFill>
                <a:latin typeface="Meiryo" panose="020B0604030504040204" pitchFamily="34" charset="-128"/>
                <a:ea typeface="Meiryo" panose="020B0604030504040204" pitchFamily="34" charset="-128"/>
              </a:rPr>
              <a:t>安定的に</a:t>
            </a:r>
            <a:endParaRPr kumimoji="1" lang="ja-JP" altLang="en-US" sz="2800" b="1" dirty="0">
              <a:solidFill>
                <a:srgbClr val="3F3F24"/>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36A93D05-EEF9-58F2-0393-60993642AEF7}"/>
              </a:ext>
            </a:extLst>
          </p:cNvPr>
          <p:cNvSpPr txBox="1"/>
          <p:nvPr/>
        </p:nvSpPr>
        <p:spPr>
          <a:xfrm>
            <a:off x="4947042" y="5980001"/>
            <a:ext cx="1832570" cy="523220"/>
          </a:xfrm>
          <a:prstGeom prst="rect">
            <a:avLst/>
          </a:prstGeom>
          <a:noFill/>
        </p:spPr>
        <p:txBody>
          <a:bodyPr wrap="square" rtlCol="0">
            <a:spAutoFit/>
          </a:bodyPr>
          <a:lstStyle/>
          <a:p>
            <a:pPr algn="ctr"/>
            <a:r>
              <a:rPr kumimoji="1" lang="ja-JP" altLang="en-US" sz="2800" b="1">
                <a:solidFill>
                  <a:srgbClr val="3F3F24"/>
                </a:solidFill>
                <a:latin typeface="Meiryo" panose="020B0604030504040204" pitchFamily="34" charset="-128"/>
                <a:ea typeface="Meiryo" panose="020B0604030504040204" pitchFamily="34" charset="-128"/>
              </a:rPr>
              <a:t>品質よく</a:t>
            </a:r>
            <a:endParaRPr kumimoji="1" lang="ja-JP" altLang="en-US" sz="2800" b="1" dirty="0">
              <a:solidFill>
                <a:srgbClr val="3F3F24"/>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74F349F6-7229-17F4-B092-D02C08EE1139}"/>
              </a:ext>
            </a:extLst>
          </p:cNvPr>
          <p:cNvSpPr txBox="1"/>
          <p:nvPr/>
        </p:nvSpPr>
        <p:spPr>
          <a:xfrm>
            <a:off x="7977590" y="5980001"/>
            <a:ext cx="2722233" cy="523220"/>
          </a:xfrm>
          <a:prstGeom prst="rect">
            <a:avLst/>
          </a:prstGeom>
          <a:noFill/>
        </p:spPr>
        <p:txBody>
          <a:bodyPr wrap="square" rtlCol="0">
            <a:spAutoFit/>
          </a:bodyPr>
          <a:lstStyle/>
          <a:p>
            <a:pPr algn="ctr"/>
            <a:r>
              <a:rPr kumimoji="1" lang="ja-JP" altLang="en-US" sz="2800" b="1">
                <a:solidFill>
                  <a:srgbClr val="3F3F24"/>
                </a:solidFill>
                <a:latin typeface="Meiryo" panose="020B0604030504040204" pitchFamily="34" charset="-128"/>
                <a:ea typeface="Meiryo" panose="020B0604030504040204" pitchFamily="34" charset="-128"/>
              </a:rPr>
              <a:t>コストを抑えて</a:t>
            </a:r>
            <a:endParaRPr kumimoji="1" lang="ja-JP" altLang="en-US" sz="2800" b="1" dirty="0">
              <a:solidFill>
                <a:srgbClr val="3F3F24"/>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678054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E41F002E-4145-C6B0-73DD-B7A64D388EF8}"/>
            </a:ext>
          </a:extLst>
        </p:cNvPr>
        <p:cNvGrpSpPr/>
        <p:nvPr/>
      </p:nvGrpSpPr>
      <p:grpSpPr>
        <a:xfrm>
          <a:off x="0" y="0"/>
          <a:ext cx="0" cy="0"/>
          <a:chOff x="0" y="0"/>
          <a:chExt cx="0" cy="0"/>
        </a:xfrm>
      </p:grpSpPr>
      <p:pic>
        <p:nvPicPr>
          <p:cNvPr id="17" name="図 16" descr="小さい, 女性, 座る, 持つ が含まれている画像&#10;&#10;AI 生成コンテンツは誤りを含む可能性があります。">
            <a:extLst>
              <a:ext uri="{FF2B5EF4-FFF2-40B4-BE49-F238E27FC236}">
                <a16:creationId xmlns:a16="http://schemas.microsoft.com/office/drawing/2014/main" id="{9853F797-3C78-3B34-7E15-601D7A2201EE}"/>
              </a:ext>
            </a:extLst>
          </p:cNvPr>
          <p:cNvPicPr>
            <a:picLocks noChangeAspect="1"/>
          </p:cNvPicPr>
          <p:nvPr/>
        </p:nvPicPr>
        <p:blipFill>
          <a:blip r:embed="rId3"/>
          <a:stretch>
            <a:fillRect/>
          </a:stretch>
        </p:blipFill>
        <p:spPr>
          <a:xfrm>
            <a:off x="320069" y="2190546"/>
            <a:ext cx="1216843" cy="973475"/>
          </a:xfrm>
          <a:prstGeom prst="rect">
            <a:avLst/>
          </a:prstGeom>
        </p:spPr>
      </p:pic>
      <p:pic>
        <p:nvPicPr>
          <p:cNvPr id="15" name="図 14" descr="屋内, テーブル, 小さい, 座る が含まれている画像&#10;&#10;AI 生成コンテンツは誤りを含む可能性があります。">
            <a:extLst>
              <a:ext uri="{FF2B5EF4-FFF2-40B4-BE49-F238E27FC236}">
                <a16:creationId xmlns:a16="http://schemas.microsoft.com/office/drawing/2014/main" id="{96C2EB42-4798-A23B-1110-8A23A81F1DB3}"/>
              </a:ext>
            </a:extLst>
          </p:cNvPr>
          <p:cNvPicPr>
            <a:picLocks noChangeAspect="1"/>
          </p:cNvPicPr>
          <p:nvPr/>
        </p:nvPicPr>
        <p:blipFill>
          <a:blip r:embed="rId4"/>
          <a:srcRect r="19222"/>
          <a:stretch>
            <a:fillRect/>
          </a:stretch>
        </p:blipFill>
        <p:spPr>
          <a:xfrm>
            <a:off x="10442380" y="1827835"/>
            <a:ext cx="1749620" cy="1184507"/>
          </a:xfrm>
          <a:prstGeom prst="rect">
            <a:avLst/>
          </a:prstGeom>
        </p:spPr>
      </p:pic>
      <p:sp>
        <p:nvSpPr>
          <p:cNvPr id="2" name="角丸四角形 3">
            <a:extLst>
              <a:ext uri="{FF2B5EF4-FFF2-40B4-BE49-F238E27FC236}">
                <a16:creationId xmlns:a16="http://schemas.microsoft.com/office/drawing/2014/main" id="{09EF012A-6217-61A2-4FC7-414077655D88}"/>
              </a:ext>
            </a:extLst>
          </p:cNvPr>
          <p:cNvSpPr/>
          <p:nvPr/>
        </p:nvSpPr>
        <p:spPr>
          <a:xfrm>
            <a:off x="8264372" y="1988893"/>
            <a:ext cx="2698380" cy="1061702"/>
          </a:xfrm>
          <a:prstGeom prst="ellipse">
            <a:avLst/>
          </a:prstGeom>
          <a:solidFill>
            <a:schemeClr val="accent4">
              <a:lumMod val="20000"/>
              <a:lumOff val="80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Google Shape;150;p5">
            <a:extLst>
              <a:ext uri="{FF2B5EF4-FFF2-40B4-BE49-F238E27FC236}">
                <a16:creationId xmlns:a16="http://schemas.microsoft.com/office/drawing/2014/main" id="{5117C239-8D2D-FD7D-12DE-E44F58113A01}"/>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製造業とは何か</a:t>
            </a:r>
            <a:endParaRPr sz="4000" dirty="0"/>
          </a:p>
        </p:txBody>
      </p:sp>
      <p:sp>
        <p:nvSpPr>
          <p:cNvPr id="3" name="テキスト ボックス 2">
            <a:extLst>
              <a:ext uri="{FF2B5EF4-FFF2-40B4-BE49-F238E27FC236}">
                <a16:creationId xmlns:a16="http://schemas.microsoft.com/office/drawing/2014/main" id="{4D26B2E2-9DEA-B44E-9DC5-EF6DBC2FE307}"/>
              </a:ext>
            </a:extLst>
          </p:cNvPr>
          <p:cNvSpPr txBox="1"/>
          <p:nvPr/>
        </p:nvSpPr>
        <p:spPr>
          <a:xfrm>
            <a:off x="350528" y="1097265"/>
            <a:ext cx="10690843" cy="584775"/>
          </a:xfrm>
          <a:prstGeom prst="rect">
            <a:avLst/>
          </a:prstGeom>
          <a:noFill/>
        </p:spPr>
        <p:txBody>
          <a:bodyPr wrap="square" rtlCol="0">
            <a:spAutoFit/>
          </a:bodyPr>
          <a:lstStyle/>
          <a:p>
            <a:r>
              <a:rPr kumimoji="1" lang="ja-JP" altLang="en-US" sz="3200" b="1" dirty="0">
                <a:solidFill>
                  <a:schemeClr val="tx1"/>
                </a:solidFill>
                <a:latin typeface="メイリオ" panose="020B0604030504040204" pitchFamily="50" charset="-128"/>
                <a:ea typeface="メイリオ" panose="020B0604030504040204" pitchFamily="50" charset="-128"/>
              </a:rPr>
              <a:t>サービス業との違い</a:t>
            </a:r>
          </a:p>
        </p:txBody>
      </p:sp>
      <p:sp>
        <p:nvSpPr>
          <p:cNvPr id="4" name="角丸四角形 3">
            <a:extLst>
              <a:ext uri="{FF2B5EF4-FFF2-40B4-BE49-F238E27FC236}">
                <a16:creationId xmlns:a16="http://schemas.microsoft.com/office/drawing/2014/main" id="{5837E170-D764-5DF0-E5C1-A43E775D37BB}"/>
              </a:ext>
            </a:extLst>
          </p:cNvPr>
          <p:cNvSpPr/>
          <p:nvPr/>
        </p:nvSpPr>
        <p:spPr>
          <a:xfrm>
            <a:off x="1458954" y="1988893"/>
            <a:ext cx="2698380" cy="1061702"/>
          </a:xfrm>
          <a:prstGeom prst="ellipse">
            <a:avLst/>
          </a:prstGeom>
          <a:solidFill>
            <a:schemeClr val="accent4">
              <a:lumMod val="20000"/>
              <a:lumOff val="80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5858D2A-E690-9D09-DD71-009514E61B50}"/>
              </a:ext>
            </a:extLst>
          </p:cNvPr>
          <p:cNvSpPr txBox="1"/>
          <p:nvPr/>
        </p:nvSpPr>
        <p:spPr>
          <a:xfrm>
            <a:off x="1338776" y="2298326"/>
            <a:ext cx="2938736" cy="523220"/>
          </a:xfrm>
          <a:prstGeom prst="rect">
            <a:avLst/>
          </a:prstGeom>
          <a:noFill/>
        </p:spPr>
        <p:txBody>
          <a:bodyPr wrap="square" rtlCol="0">
            <a:spAutoFit/>
          </a:bodyPr>
          <a:lstStyle/>
          <a:p>
            <a:pPr algn="ctr"/>
            <a:r>
              <a:rPr kumimoji="1" lang="ja-JP" altLang="en-US" sz="2800" b="1" dirty="0">
                <a:solidFill>
                  <a:schemeClr val="tx1"/>
                </a:solidFill>
                <a:latin typeface="メイリオ" panose="020B0604030504040204" pitchFamily="50" charset="-128"/>
                <a:ea typeface="メイリオ" panose="020B0604030504040204" pitchFamily="50" charset="-128"/>
              </a:rPr>
              <a:t>製造業</a:t>
            </a:r>
          </a:p>
        </p:txBody>
      </p:sp>
      <p:sp>
        <p:nvSpPr>
          <p:cNvPr id="8" name="テキスト ボックス 7">
            <a:extLst>
              <a:ext uri="{FF2B5EF4-FFF2-40B4-BE49-F238E27FC236}">
                <a16:creationId xmlns:a16="http://schemas.microsoft.com/office/drawing/2014/main" id="{72F14473-27FC-C713-DB34-DAC453166F9F}"/>
              </a:ext>
            </a:extLst>
          </p:cNvPr>
          <p:cNvSpPr txBox="1"/>
          <p:nvPr/>
        </p:nvSpPr>
        <p:spPr>
          <a:xfrm>
            <a:off x="8449092" y="2298326"/>
            <a:ext cx="2328940" cy="523220"/>
          </a:xfrm>
          <a:prstGeom prst="rect">
            <a:avLst/>
          </a:prstGeom>
          <a:noFill/>
        </p:spPr>
        <p:txBody>
          <a:bodyPr wrap="square" rtlCol="0">
            <a:spAutoFit/>
          </a:bodyPr>
          <a:lstStyle/>
          <a:p>
            <a:pPr algn="ctr"/>
            <a:r>
              <a:rPr kumimoji="1" lang="ja-JP" altLang="en-US" sz="2800" b="1" dirty="0">
                <a:solidFill>
                  <a:schemeClr val="tx1"/>
                </a:solidFill>
                <a:latin typeface="メイリオ" panose="020B0604030504040204" pitchFamily="50" charset="-128"/>
                <a:ea typeface="メイリオ" panose="020B0604030504040204" pitchFamily="50" charset="-128"/>
              </a:rPr>
              <a:t>サービス業</a:t>
            </a:r>
          </a:p>
        </p:txBody>
      </p:sp>
      <p:sp>
        <p:nvSpPr>
          <p:cNvPr id="9" name="テキスト ボックス 8">
            <a:extLst>
              <a:ext uri="{FF2B5EF4-FFF2-40B4-BE49-F238E27FC236}">
                <a16:creationId xmlns:a16="http://schemas.microsoft.com/office/drawing/2014/main" id="{890990AF-7A1A-EE15-07E9-2D3E2CC3DF77}"/>
              </a:ext>
            </a:extLst>
          </p:cNvPr>
          <p:cNvSpPr txBox="1"/>
          <p:nvPr/>
        </p:nvSpPr>
        <p:spPr>
          <a:xfrm>
            <a:off x="576974" y="3128399"/>
            <a:ext cx="4164322" cy="1331134"/>
          </a:xfrm>
          <a:prstGeom prst="rect">
            <a:avLst/>
          </a:prstGeom>
          <a:noFill/>
        </p:spPr>
        <p:txBody>
          <a:bodyPr wrap="square" rtlCol="0">
            <a:spAutoFit/>
          </a:bodyPr>
          <a:lstStyle/>
          <a:p>
            <a:pPr algn="ctr">
              <a:lnSpc>
                <a:spcPct val="150000"/>
              </a:lnSpc>
            </a:pPr>
            <a:r>
              <a:rPr kumimoji="1" lang="ja-JP" altLang="en-US" sz="2800" b="1" dirty="0">
                <a:solidFill>
                  <a:srgbClr val="3F3F24"/>
                </a:solidFill>
                <a:latin typeface="メイリオ" panose="020B0604030504040204" pitchFamily="50" charset="-128"/>
                <a:ea typeface="メイリオ" panose="020B0604030504040204" pitchFamily="50" charset="-128"/>
              </a:rPr>
              <a:t>“形あるモノ”を</a:t>
            </a:r>
            <a:endParaRPr kumimoji="1" lang="en-US" altLang="ja-JP" sz="2800" b="1" dirty="0">
              <a:solidFill>
                <a:srgbClr val="3F3F24"/>
              </a:solidFill>
              <a:latin typeface="メイリオ" panose="020B0604030504040204" pitchFamily="50" charset="-128"/>
              <a:ea typeface="メイリオ" panose="020B0604030504040204" pitchFamily="50" charset="-128"/>
            </a:endParaRPr>
          </a:p>
          <a:p>
            <a:pPr algn="ctr">
              <a:lnSpc>
                <a:spcPct val="150000"/>
              </a:lnSpc>
            </a:pPr>
            <a:r>
              <a:rPr kumimoji="1" lang="ja-JP" altLang="en-US" sz="2800" b="1" dirty="0">
                <a:solidFill>
                  <a:srgbClr val="3F3F24"/>
                </a:solidFill>
                <a:latin typeface="メイリオ" panose="020B0604030504040204" pitchFamily="50" charset="-128"/>
                <a:ea typeface="メイリオ" panose="020B0604030504040204" pitchFamily="50" charset="-128"/>
              </a:rPr>
              <a:t>生み出す産業</a:t>
            </a:r>
          </a:p>
        </p:txBody>
      </p:sp>
      <p:sp>
        <p:nvSpPr>
          <p:cNvPr id="11" name="テキスト ボックス 10">
            <a:extLst>
              <a:ext uri="{FF2B5EF4-FFF2-40B4-BE49-F238E27FC236}">
                <a16:creationId xmlns:a16="http://schemas.microsoft.com/office/drawing/2014/main" id="{082C1EBC-8136-0DD3-B57E-6EDA740AB236}"/>
              </a:ext>
            </a:extLst>
          </p:cNvPr>
          <p:cNvSpPr txBox="1"/>
          <p:nvPr/>
        </p:nvSpPr>
        <p:spPr>
          <a:xfrm>
            <a:off x="7531401" y="3128399"/>
            <a:ext cx="4164322" cy="1331134"/>
          </a:xfrm>
          <a:prstGeom prst="rect">
            <a:avLst/>
          </a:prstGeom>
          <a:noFill/>
        </p:spPr>
        <p:txBody>
          <a:bodyPr wrap="square" rtlCol="0">
            <a:spAutoFit/>
          </a:bodyPr>
          <a:lstStyle/>
          <a:p>
            <a:pPr algn="ctr">
              <a:lnSpc>
                <a:spcPct val="150000"/>
              </a:lnSpc>
            </a:pPr>
            <a:r>
              <a:rPr kumimoji="1" lang="ja-JP" altLang="en-US" sz="2800" b="1">
                <a:solidFill>
                  <a:srgbClr val="3F3F24"/>
                </a:solidFill>
                <a:latin typeface="メイリオ" panose="020B0604030504040204" pitchFamily="50" charset="-128"/>
                <a:ea typeface="メイリオ" panose="020B0604030504040204" pitchFamily="50" charset="-128"/>
              </a:rPr>
              <a:t>“形のない価値”を</a:t>
            </a:r>
            <a:endParaRPr kumimoji="1" lang="en-US" altLang="ja-JP" sz="2800" b="1" dirty="0">
              <a:solidFill>
                <a:srgbClr val="3F3F24"/>
              </a:solidFill>
              <a:latin typeface="メイリオ" panose="020B0604030504040204" pitchFamily="50" charset="-128"/>
              <a:ea typeface="メイリオ" panose="020B0604030504040204" pitchFamily="50" charset="-128"/>
            </a:endParaRPr>
          </a:p>
          <a:p>
            <a:pPr algn="ctr">
              <a:lnSpc>
                <a:spcPct val="150000"/>
              </a:lnSpc>
            </a:pPr>
            <a:r>
              <a:rPr kumimoji="1" lang="ja-JP" altLang="en-US" sz="2800" b="1">
                <a:solidFill>
                  <a:srgbClr val="3F3F24"/>
                </a:solidFill>
                <a:latin typeface="メイリオ" panose="020B0604030504040204" pitchFamily="50" charset="-128"/>
                <a:ea typeface="メイリオ" panose="020B0604030504040204" pitchFamily="50" charset="-128"/>
              </a:rPr>
              <a:t>提供する仕事</a:t>
            </a:r>
            <a:endParaRPr kumimoji="1" lang="ja-JP" altLang="en-US" sz="2800" b="1" dirty="0">
              <a:solidFill>
                <a:srgbClr val="3F3F24"/>
              </a:solidFill>
              <a:latin typeface="メイリオ" panose="020B0604030504040204" pitchFamily="50" charset="-128"/>
              <a:ea typeface="メイリオ" panose="020B0604030504040204" pitchFamily="50" charset="-128"/>
            </a:endParaRPr>
          </a:p>
        </p:txBody>
      </p:sp>
      <p:sp>
        <p:nvSpPr>
          <p:cNvPr id="18" name="左右矢印 17">
            <a:extLst>
              <a:ext uri="{FF2B5EF4-FFF2-40B4-BE49-F238E27FC236}">
                <a16:creationId xmlns:a16="http://schemas.microsoft.com/office/drawing/2014/main" id="{1D836BFD-CAC8-3F63-865E-72CCE094AA91}"/>
              </a:ext>
            </a:extLst>
          </p:cNvPr>
          <p:cNvSpPr/>
          <p:nvPr/>
        </p:nvSpPr>
        <p:spPr>
          <a:xfrm>
            <a:off x="4484412" y="3419748"/>
            <a:ext cx="3303874" cy="954108"/>
          </a:xfrm>
          <a:prstGeom prst="leftRightArrow">
            <a:avLst/>
          </a:prstGeom>
          <a:solidFill>
            <a:srgbClr val="6FB9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22185F1-CCD2-67FD-4962-57591C253098}"/>
              </a:ext>
            </a:extLst>
          </p:cNvPr>
          <p:cNvSpPr txBox="1"/>
          <p:nvPr/>
        </p:nvSpPr>
        <p:spPr>
          <a:xfrm>
            <a:off x="5118908" y="3158138"/>
            <a:ext cx="1954185" cy="523220"/>
          </a:xfrm>
          <a:prstGeom prst="rect">
            <a:avLst/>
          </a:prstGeom>
          <a:noFill/>
        </p:spPr>
        <p:txBody>
          <a:bodyPr wrap="square" rtlCol="0">
            <a:spAutoFit/>
          </a:bodyPr>
          <a:lstStyle/>
          <a:p>
            <a:pPr algn="ctr"/>
            <a:r>
              <a:rPr kumimoji="1" lang="ja-JP" altLang="en-US" sz="2800" b="1" dirty="0">
                <a:solidFill>
                  <a:srgbClr val="3F3F24"/>
                </a:solidFill>
                <a:latin typeface="メイリオ" panose="020B0604030504040204" pitchFamily="50" charset="-128"/>
                <a:ea typeface="メイリオ" panose="020B0604030504040204" pitchFamily="50" charset="-128"/>
              </a:rPr>
              <a:t>支え合い</a:t>
            </a:r>
          </a:p>
        </p:txBody>
      </p:sp>
      <p:sp>
        <p:nvSpPr>
          <p:cNvPr id="20" name="円/楕円 19">
            <a:extLst>
              <a:ext uri="{FF2B5EF4-FFF2-40B4-BE49-F238E27FC236}">
                <a16:creationId xmlns:a16="http://schemas.microsoft.com/office/drawing/2014/main" id="{00DF878D-1DCA-D50B-9A71-0BF0A09A141F}"/>
              </a:ext>
            </a:extLst>
          </p:cNvPr>
          <p:cNvSpPr/>
          <p:nvPr/>
        </p:nvSpPr>
        <p:spPr>
          <a:xfrm>
            <a:off x="1058172" y="4686385"/>
            <a:ext cx="1749972" cy="1749972"/>
          </a:xfrm>
          <a:prstGeom prst="ellipse">
            <a:avLst/>
          </a:prstGeom>
          <a:noFill/>
          <a:ln>
            <a:solidFill>
              <a:srgbClr val="263A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5ED78AEA-9192-3A08-98FA-9BA223725F2C}"/>
              </a:ext>
            </a:extLst>
          </p:cNvPr>
          <p:cNvSpPr/>
          <p:nvPr/>
        </p:nvSpPr>
        <p:spPr>
          <a:xfrm>
            <a:off x="2990211" y="4686385"/>
            <a:ext cx="1749972" cy="1749972"/>
          </a:xfrm>
          <a:prstGeom prst="ellipse">
            <a:avLst/>
          </a:prstGeom>
          <a:noFill/>
          <a:ln>
            <a:solidFill>
              <a:srgbClr val="263A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F2649FA2-4CD9-8505-8D0E-772D7DD198D5}"/>
              </a:ext>
            </a:extLst>
          </p:cNvPr>
          <p:cNvSpPr txBox="1"/>
          <p:nvPr/>
        </p:nvSpPr>
        <p:spPr>
          <a:xfrm>
            <a:off x="1308971" y="5218970"/>
            <a:ext cx="1216843" cy="684803"/>
          </a:xfrm>
          <a:prstGeom prst="rect">
            <a:avLst/>
          </a:prstGeom>
          <a:noFill/>
        </p:spPr>
        <p:txBody>
          <a:bodyPr wrap="square" rtlCol="0">
            <a:spAutoFit/>
          </a:bodyPr>
          <a:lstStyle/>
          <a:p>
            <a:pPr algn="ctr">
              <a:lnSpc>
                <a:spcPct val="150000"/>
              </a:lnSpc>
            </a:pPr>
            <a:r>
              <a:rPr kumimoji="1" lang="ja-JP" altLang="en-US" sz="2800" b="1">
                <a:solidFill>
                  <a:srgbClr val="263A75"/>
                </a:solidFill>
                <a:latin typeface="メイリオ" panose="020B0604030504040204" pitchFamily="50" charset="-128"/>
                <a:ea typeface="メイリオ" panose="020B0604030504040204" pitchFamily="50" charset="-128"/>
              </a:rPr>
              <a:t>品質</a:t>
            </a:r>
            <a:endParaRPr kumimoji="1" lang="ja-JP" altLang="en-US" sz="2800" b="1" dirty="0">
              <a:solidFill>
                <a:srgbClr val="263A75"/>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7BAB9683-A4C5-41CF-58C5-105FD6ACAD30}"/>
              </a:ext>
            </a:extLst>
          </p:cNvPr>
          <p:cNvSpPr txBox="1"/>
          <p:nvPr/>
        </p:nvSpPr>
        <p:spPr>
          <a:xfrm>
            <a:off x="2990211" y="5219554"/>
            <a:ext cx="1749972" cy="684803"/>
          </a:xfrm>
          <a:prstGeom prst="rect">
            <a:avLst/>
          </a:prstGeom>
          <a:noFill/>
        </p:spPr>
        <p:txBody>
          <a:bodyPr wrap="square" rtlCol="0">
            <a:spAutoFit/>
          </a:bodyPr>
          <a:lstStyle/>
          <a:p>
            <a:pPr algn="ctr">
              <a:lnSpc>
                <a:spcPct val="150000"/>
              </a:lnSpc>
            </a:pPr>
            <a:r>
              <a:rPr kumimoji="1" lang="ja-JP" altLang="en-US" sz="2800" b="1">
                <a:solidFill>
                  <a:srgbClr val="263A75"/>
                </a:solidFill>
                <a:latin typeface="メイリオ" panose="020B0604030504040204" pitchFamily="50" charset="-128"/>
                <a:ea typeface="メイリオ" panose="020B0604030504040204" pitchFamily="50" charset="-128"/>
              </a:rPr>
              <a:t>信頼性</a:t>
            </a:r>
            <a:endParaRPr kumimoji="1" lang="ja-JP" altLang="en-US" sz="2800" b="1" dirty="0">
              <a:solidFill>
                <a:srgbClr val="263A75"/>
              </a:solidFill>
              <a:latin typeface="メイリオ" panose="020B0604030504040204" pitchFamily="50" charset="-128"/>
              <a:ea typeface="メイリオ" panose="020B0604030504040204" pitchFamily="50" charset="-128"/>
            </a:endParaRPr>
          </a:p>
        </p:txBody>
      </p:sp>
      <p:sp>
        <p:nvSpPr>
          <p:cNvPr id="5" name="矢印: 右 4">
            <a:extLst>
              <a:ext uri="{FF2B5EF4-FFF2-40B4-BE49-F238E27FC236}">
                <a16:creationId xmlns:a16="http://schemas.microsoft.com/office/drawing/2014/main" id="{84AA5F62-18CF-6985-D05A-628689D4F201}"/>
              </a:ext>
            </a:extLst>
          </p:cNvPr>
          <p:cNvSpPr/>
          <p:nvPr/>
        </p:nvSpPr>
        <p:spPr>
          <a:xfrm>
            <a:off x="5315578" y="5218970"/>
            <a:ext cx="1657978" cy="73662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05FD803-243E-790F-E2CB-A00C38A527EB}"/>
              </a:ext>
            </a:extLst>
          </p:cNvPr>
          <p:cNvSpPr txBox="1"/>
          <p:nvPr/>
        </p:nvSpPr>
        <p:spPr>
          <a:xfrm>
            <a:off x="7171137" y="4876568"/>
            <a:ext cx="1954185" cy="684803"/>
          </a:xfrm>
          <a:prstGeom prst="rect">
            <a:avLst/>
          </a:prstGeom>
          <a:noFill/>
        </p:spPr>
        <p:txBody>
          <a:bodyPr wrap="square" rtlCol="0">
            <a:spAutoFit/>
          </a:bodyPr>
          <a:lstStyle/>
          <a:p>
            <a:pPr algn="ctr">
              <a:lnSpc>
                <a:spcPct val="150000"/>
              </a:lnSpc>
            </a:pPr>
            <a:r>
              <a:rPr kumimoji="1" lang="ja-JP" altLang="en-US" sz="2800" b="1" dirty="0">
                <a:solidFill>
                  <a:srgbClr val="3F3F24"/>
                </a:solidFill>
                <a:latin typeface="メイリオ" panose="020B0604030504040204" pitchFamily="50" charset="-128"/>
                <a:ea typeface="メイリオ" panose="020B0604030504040204" pitchFamily="50" charset="-128"/>
              </a:rPr>
              <a:t>社会</a:t>
            </a:r>
          </a:p>
        </p:txBody>
      </p:sp>
      <p:sp>
        <p:nvSpPr>
          <p:cNvPr id="10" name="テキスト ボックス 9">
            <a:extLst>
              <a:ext uri="{FF2B5EF4-FFF2-40B4-BE49-F238E27FC236}">
                <a16:creationId xmlns:a16="http://schemas.microsoft.com/office/drawing/2014/main" id="{708FE0BF-5940-6A26-A30C-D5A28A16F252}"/>
              </a:ext>
            </a:extLst>
          </p:cNvPr>
          <p:cNvSpPr txBox="1"/>
          <p:nvPr/>
        </p:nvSpPr>
        <p:spPr>
          <a:xfrm>
            <a:off x="5118908" y="4813791"/>
            <a:ext cx="1954185" cy="523220"/>
          </a:xfrm>
          <a:prstGeom prst="rect">
            <a:avLst/>
          </a:prstGeom>
          <a:noFill/>
        </p:spPr>
        <p:txBody>
          <a:bodyPr wrap="square" rtlCol="0">
            <a:spAutoFit/>
          </a:bodyPr>
          <a:lstStyle/>
          <a:p>
            <a:pPr algn="ctr"/>
            <a:r>
              <a:rPr kumimoji="1" lang="ja-JP" altLang="en-US" sz="2800" b="1" dirty="0">
                <a:solidFill>
                  <a:srgbClr val="3F3F24"/>
                </a:solidFill>
                <a:latin typeface="メイリオ" panose="020B0604030504040204" pitchFamily="50" charset="-128"/>
                <a:ea typeface="メイリオ" panose="020B0604030504040204" pitchFamily="50" charset="-128"/>
              </a:rPr>
              <a:t>影響</a:t>
            </a:r>
          </a:p>
        </p:txBody>
      </p:sp>
      <p:sp>
        <p:nvSpPr>
          <p:cNvPr id="12" name="テキスト ボックス 11">
            <a:extLst>
              <a:ext uri="{FF2B5EF4-FFF2-40B4-BE49-F238E27FC236}">
                <a16:creationId xmlns:a16="http://schemas.microsoft.com/office/drawing/2014/main" id="{25D70B12-F1AD-77A2-67CC-F2CA0C95A48E}"/>
              </a:ext>
            </a:extLst>
          </p:cNvPr>
          <p:cNvSpPr txBox="1"/>
          <p:nvPr/>
        </p:nvSpPr>
        <p:spPr>
          <a:xfrm>
            <a:off x="7171137" y="5636004"/>
            <a:ext cx="1954185" cy="684803"/>
          </a:xfrm>
          <a:prstGeom prst="rect">
            <a:avLst/>
          </a:prstGeom>
          <a:noFill/>
        </p:spPr>
        <p:txBody>
          <a:bodyPr wrap="square" rtlCol="0">
            <a:spAutoFit/>
          </a:bodyPr>
          <a:lstStyle/>
          <a:p>
            <a:pPr algn="ctr">
              <a:lnSpc>
                <a:spcPct val="150000"/>
              </a:lnSpc>
            </a:pPr>
            <a:r>
              <a:rPr kumimoji="1" lang="ja-JP" altLang="en-US" sz="2800" b="1" dirty="0">
                <a:solidFill>
                  <a:srgbClr val="3F3F24"/>
                </a:solidFill>
                <a:latin typeface="メイリオ" panose="020B0604030504040204" pitchFamily="50" charset="-128"/>
                <a:ea typeface="メイリオ" panose="020B0604030504040204" pitchFamily="50" charset="-128"/>
              </a:rPr>
              <a:t>消費者</a:t>
            </a:r>
          </a:p>
        </p:txBody>
      </p:sp>
      <p:pic>
        <p:nvPicPr>
          <p:cNvPr id="16" name="図 15" descr="屋内, おもちゃ, 子供, 小さい が含まれている画像&#10;&#10;AI 生成コンテンツは誤りを含む可能性があります。">
            <a:extLst>
              <a:ext uri="{FF2B5EF4-FFF2-40B4-BE49-F238E27FC236}">
                <a16:creationId xmlns:a16="http://schemas.microsoft.com/office/drawing/2014/main" id="{CD4CD5D4-B8FE-8AC3-506C-6F7758EF38F5}"/>
              </a:ext>
            </a:extLst>
          </p:cNvPr>
          <p:cNvPicPr>
            <a:picLocks noChangeAspect="1"/>
          </p:cNvPicPr>
          <p:nvPr/>
        </p:nvPicPr>
        <p:blipFill>
          <a:blip r:embed="rId5"/>
          <a:stretch>
            <a:fillRect/>
          </a:stretch>
        </p:blipFill>
        <p:spPr>
          <a:xfrm>
            <a:off x="8698587" y="4723224"/>
            <a:ext cx="1761198" cy="963155"/>
          </a:xfrm>
          <a:prstGeom prst="rect">
            <a:avLst/>
          </a:prstGeom>
        </p:spPr>
      </p:pic>
      <p:pic>
        <p:nvPicPr>
          <p:cNvPr id="26" name="図 25" descr="レゴ, 椅子, 傘 が含まれている画像&#10;&#10;AI 生成コンテンツは誤りを含む可能性があります。">
            <a:extLst>
              <a:ext uri="{FF2B5EF4-FFF2-40B4-BE49-F238E27FC236}">
                <a16:creationId xmlns:a16="http://schemas.microsoft.com/office/drawing/2014/main" id="{F5B33719-18B0-4807-3760-3B50B071F44C}"/>
              </a:ext>
            </a:extLst>
          </p:cNvPr>
          <p:cNvPicPr>
            <a:picLocks noChangeAspect="1"/>
          </p:cNvPicPr>
          <p:nvPr/>
        </p:nvPicPr>
        <p:blipFill>
          <a:blip r:embed="rId6"/>
          <a:stretch>
            <a:fillRect/>
          </a:stretch>
        </p:blipFill>
        <p:spPr>
          <a:xfrm>
            <a:off x="10354633" y="5319376"/>
            <a:ext cx="1558390" cy="1168793"/>
          </a:xfrm>
          <a:prstGeom prst="rect">
            <a:avLst/>
          </a:prstGeom>
        </p:spPr>
      </p:pic>
    </p:spTree>
    <p:extLst>
      <p:ext uri="{BB962C8B-B14F-4D97-AF65-F5344CB8AC3E}">
        <p14:creationId xmlns:p14="http://schemas.microsoft.com/office/powerpoint/2010/main" val="3891495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9F97E77A-781E-9FD6-E169-46E6B33DBF61}"/>
            </a:ext>
          </a:extLst>
        </p:cNvPr>
        <p:cNvGrpSpPr/>
        <p:nvPr/>
      </p:nvGrpSpPr>
      <p:grpSpPr>
        <a:xfrm>
          <a:off x="0" y="0"/>
          <a:ext cx="0" cy="0"/>
          <a:chOff x="0" y="0"/>
          <a:chExt cx="0" cy="0"/>
        </a:xfrm>
      </p:grpSpPr>
      <p:sp>
        <p:nvSpPr>
          <p:cNvPr id="150" name="Google Shape;150;p5">
            <a:extLst>
              <a:ext uri="{FF2B5EF4-FFF2-40B4-BE49-F238E27FC236}">
                <a16:creationId xmlns:a16="http://schemas.microsoft.com/office/drawing/2014/main" id="{17171CFE-B88A-1DF9-4626-211F32A3D801}"/>
              </a:ext>
            </a:extLst>
          </p:cNvPr>
          <p:cNvSpPr txBox="1">
            <a:spLocks noGrp="1"/>
          </p:cNvSpPr>
          <p:nvPr>
            <p:ph type="title"/>
          </p:nvPr>
        </p:nvSpPr>
        <p:spPr>
          <a:xfrm>
            <a:off x="337344" y="122119"/>
            <a:ext cx="10105037" cy="688256"/>
          </a:xfrm>
          <a:prstGeom prst="rect">
            <a:avLst/>
          </a:prstGeom>
          <a:noFill/>
          <a:ln>
            <a:noFill/>
          </a:ln>
        </p:spPr>
        <p:txBody>
          <a:bodyPr spcFirstLastPara="1" wrap="square" lIns="91425" tIns="72000" rIns="91425" bIns="0" anchor="t" anchorCtr="0">
            <a:spAutoFit/>
          </a:bodyPr>
          <a:lstStyle/>
          <a:p>
            <a:pPr lvl="0">
              <a:buSzPts val="4000"/>
            </a:pPr>
            <a:r>
              <a:rPr lang="ja-JP" altLang="en-US" sz="4000" dirty="0"/>
              <a:t>製造業とは何か</a:t>
            </a:r>
            <a:endParaRPr sz="4000" dirty="0"/>
          </a:p>
        </p:txBody>
      </p:sp>
      <p:sp>
        <p:nvSpPr>
          <p:cNvPr id="3" name="テキスト ボックス 2">
            <a:extLst>
              <a:ext uri="{FF2B5EF4-FFF2-40B4-BE49-F238E27FC236}">
                <a16:creationId xmlns:a16="http://schemas.microsoft.com/office/drawing/2014/main" id="{18ADAFA8-A313-0897-39A7-359F3B920F04}"/>
              </a:ext>
            </a:extLst>
          </p:cNvPr>
          <p:cNvSpPr txBox="1"/>
          <p:nvPr/>
        </p:nvSpPr>
        <p:spPr>
          <a:xfrm>
            <a:off x="350528" y="1097265"/>
            <a:ext cx="10690843" cy="584775"/>
          </a:xfrm>
          <a:prstGeom prst="rect">
            <a:avLst/>
          </a:prstGeom>
          <a:noFill/>
        </p:spPr>
        <p:txBody>
          <a:bodyPr wrap="square" rtlCol="0">
            <a:spAutoFit/>
          </a:bodyPr>
          <a:lstStyle/>
          <a:p>
            <a:r>
              <a:rPr kumimoji="1" lang="ja-JP" altLang="en-US" sz="3200" b="1" dirty="0">
                <a:solidFill>
                  <a:schemeClr val="tx1"/>
                </a:solidFill>
                <a:latin typeface="メイリオ" panose="020B0604030504040204" pitchFamily="50" charset="-128"/>
                <a:ea typeface="メイリオ" panose="020B0604030504040204" pitchFamily="50" charset="-128"/>
              </a:rPr>
              <a:t>私たちの生活と製造業</a:t>
            </a:r>
          </a:p>
        </p:txBody>
      </p:sp>
      <p:pic>
        <p:nvPicPr>
          <p:cNvPr id="6" name="図 5" descr="鏡のある洗面台&#10;&#10;AI 生成コンテンツは誤りを含む可能性があります。">
            <a:extLst>
              <a:ext uri="{FF2B5EF4-FFF2-40B4-BE49-F238E27FC236}">
                <a16:creationId xmlns:a16="http://schemas.microsoft.com/office/drawing/2014/main" id="{FB26EA7A-1AC6-E265-5BF4-93EE029FBBAE}"/>
              </a:ext>
            </a:extLst>
          </p:cNvPr>
          <p:cNvPicPr>
            <a:picLocks noChangeAspect="1"/>
          </p:cNvPicPr>
          <p:nvPr/>
        </p:nvPicPr>
        <p:blipFill>
          <a:blip r:embed="rId3"/>
          <a:stretch>
            <a:fillRect/>
          </a:stretch>
        </p:blipFill>
        <p:spPr>
          <a:xfrm>
            <a:off x="541124" y="2929114"/>
            <a:ext cx="2610680" cy="1741813"/>
          </a:xfrm>
          <a:prstGeom prst="rect">
            <a:avLst/>
          </a:prstGeom>
        </p:spPr>
      </p:pic>
      <p:pic>
        <p:nvPicPr>
          <p:cNvPr id="8" name="図 7" descr="テーブルの上の皿にのった朝食&#10;&#10;AI 生成コンテンツは誤りを含む可能性があります。">
            <a:extLst>
              <a:ext uri="{FF2B5EF4-FFF2-40B4-BE49-F238E27FC236}">
                <a16:creationId xmlns:a16="http://schemas.microsoft.com/office/drawing/2014/main" id="{FC5BE949-AD9D-AB88-6127-13137945466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397392" y="2929778"/>
            <a:ext cx="2610680" cy="1737734"/>
          </a:xfrm>
          <a:prstGeom prst="rect">
            <a:avLst/>
          </a:prstGeom>
        </p:spPr>
      </p:pic>
      <p:pic>
        <p:nvPicPr>
          <p:cNvPr id="10" name="図 9" descr="歩道に置かれた自転車&#10;&#10;AI 生成コンテンツは誤りを含む可能性があります。">
            <a:extLst>
              <a:ext uri="{FF2B5EF4-FFF2-40B4-BE49-F238E27FC236}">
                <a16:creationId xmlns:a16="http://schemas.microsoft.com/office/drawing/2014/main" id="{334981D2-A526-0D8C-DAF3-0D3A42E17620}"/>
              </a:ext>
            </a:extLst>
          </p:cNvPr>
          <p:cNvPicPr>
            <a:picLocks noChangeAspect="1"/>
          </p:cNvPicPr>
          <p:nvPr/>
        </p:nvPicPr>
        <p:blipFill>
          <a:blip r:embed="rId6"/>
          <a:stretch>
            <a:fillRect/>
          </a:stretch>
        </p:blipFill>
        <p:spPr>
          <a:xfrm>
            <a:off x="6253660" y="2929778"/>
            <a:ext cx="2610680" cy="1737734"/>
          </a:xfrm>
          <a:prstGeom prst="rect">
            <a:avLst/>
          </a:prstGeom>
        </p:spPr>
      </p:pic>
      <p:pic>
        <p:nvPicPr>
          <p:cNvPr id="12" name="図 11" descr="机の上のノートパソコンを見ている女性&#10;&#10;AI 生成コンテンツは誤りを含む可能性があります。">
            <a:extLst>
              <a:ext uri="{FF2B5EF4-FFF2-40B4-BE49-F238E27FC236}">
                <a16:creationId xmlns:a16="http://schemas.microsoft.com/office/drawing/2014/main" id="{3E21A677-DE74-8A24-BCBE-BE7FD8E018AE}"/>
              </a:ext>
            </a:extLst>
          </p:cNvPr>
          <p:cNvPicPr>
            <a:picLocks noChangeAspect="1"/>
          </p:cNvPicPr>
          <p:nvPr/>
        </p:nvPicPr>
        <p:blipFill>
          <a:blip r:embed="rId7"/>
          <a:stretch>
            <a:fillRect/>
          </a:stretch>
        </p:blipFill>
        <p:spPr>
          <a:xfrm>
            <a:off x="9109929" y="2933857"/>
            <a:ext cx="2610680" cy="1737734"/>
          </a:xfrm>
          <a:prstGeom prst="rect">
            <a:avLst/>
          </a:prstGeom>
        </p:spPr>
      </p:pic>
      <p:sp>
        <p:nvSpPr>
          <p:cNvPr id="2" name="テキスト ボックス 1">
            <a:extLst>
              <a:ext uri="{FF2B5EF4-FFF2-40B4-BE49-F238E27FC236}">
                <a16:creationId xmlns:a16="http://schemas.microsoft.com/office/drawing/2014/main" id="{FA8EB401-302D-859B-A60B-27F11F198AAB}"/>
              </a:ext>
            </a:extLst>
          </p:cNvPr>
          <p:cNvSpPr txBox="1"/>
          <p:nvPr/>
        </p:nvSpPr>
        <p:spPr>
          <a:xfrm>
            <a:off x="1270639" y="2013767"/>
            <a:ext cx="9650722" cy="523220"/>
          </a:xfrm>
          <a:prstGeom prst="rect">
            <a:avLst/>
          </a:prstGeom>
          <a:noFill/>
        </p:spPr>
        <p:txBody>
          <a:bodyPr wrap="square" rtlCol="0">
            <a:spAutoFit/>
          </a:bodyPr>
          <a:lstStyle/>
          <a:p>
            <a:pPr algn="ctr"/>
            <a:r>
              <a:rPr lang="ja-JP" altLang="en-US" sz="2800" b="1">
                <a:solidFill>
                  <a:srgbClr val="3F3F24"/>
                </a:solidFill>
                <a:latin typeface="Meiryo" panose="020B0604030504040204" pitchFamily="34" charset="-128"/>
                <a:ea typeface="Meiryo" panose="020B0604030504040204" pitchFamily="34" charset="-128"/>
              </a:rPr>
              <a:t>製造業は、私たちの暮らしのあらゆる場面に関わっている</a:t>
            </a:r>
            <a:endParaRPr lang="en-US" altLang="ja-JP" sz="2800" b="1" dirty="0">
              <a:solidFill>
                <a:srgbClr val="3F3F24"/>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42411440-DDEB-2C73-9D57-79031606E258}"/>
              </a:ext>
            </a:extLst>
          </p:cNvPr>
          <p:cNvSpPr txBox="1"/>
          <p:nvPr/>
        </p:nvSpPr>
        <p:spPr>
          <a:xfrm>
            <a:off x="321907" y="4850614"/>
            <a:ext cx="3049113" cy="461665"/>
          </a:xfrm>
          <a:prstGeom prst="rect">
            <a:avLst/>
          </a:prstGeom>
          <a:noFill/>
        </p:spPr>
        <p:txBody>
          <a:bodyPr wrap="square" rtlCol="0">
            <a:spAutoFit/>
          </a:bodyPr>
          <a:lstStyle/>
          <a:p>
            <a:pPr algn="ctr"/>
            <a:r>
              <a:rPr lang="ja-JP" altLang="en-US" sz="2400">
                <a:solidFill>
                  <a:srgbClr val="263A75"/>
                </a:solidFill>
                <a:latin typeface="Meiryo" panose="020B0604030504040204" pitchFamily="34" charset="-128"/>
                <a:ea typeface="Meiryo" panose="020B0604030504040204" pitchFamily="34" charset="-128"/>
              </a:rPr>
              <a:t>洗面台、水道</a:t>
            </a:r>
            <a:endParaRPr lang="en-US" altLang="ja-JP" sz="2400" dirty="0">
              <a:solidFill>
                <a:srgbClr val="263A75"/>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03B04D25-DA9D-5AA8-FDD5-375039E25175}"/>
              </a:ext>
            </a:extLst>
          </p:cNvPr>
          <p:cNvSpPr txBox="1"/>
          <p:nvPr/>
        </p:nvSpPr>
        <p:spPr>
          <a:xfrm>
            <a:off x="3397392" y="4850614"/>
            <a:ext cx="2610681" cy="461665"/>
          </a:xfrm>
          <a:prstGeom prst="rect">
            <a:avLst/>
          </a:prstGeom>
          <a:noFill/>
        </p:spPr>
        <p:txBody>
          <a:bodyPr wrap="square" rtlCol="0">
            <a:spAutoFit/>
          </a:bodyPr>
          <a:lstStyle/>
          <a:p>
            <a:pPr algn="ctr"/>
            <a:r>
              <a:rPr lang="ja-JP" altLang="en-US" sz="2400">
                <a:solidFill>
                  <a:srgbClr val="263A75"/>
                </a:solidFill>
                <a:latin typeface="Meiryo" panose="020B0604030504040204" pitchFamily="34" charset="-128"/>
                <a:ea typeface="Meiryo" panose="020B0604030504040204" pitchFamily="34" charset="-128"/>
              </a:rPr>
              <a:t>食器</a:t>
            </a:r>
            <a:endParaRPr lang="en-US" altLang="ja-JP" sz="2400" dirty="0">
              <a:solidFill>
                <a:srgbClr val="263A75"/>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F3EA77AB-955D-37D0-EC3A-CC221904192A}"/>
              </a:ext>
            </a:extLst>
          </p:cNvPr>
          <p:cNvSpPr txBox="1"/>
          <p:nvPr/>
        </p:nvSpPr>
        <p:spPr>
          <a:xfrm>
            <a:off x="6235186" y="4850614"/>
            <a:ext cx="2610681" cy="461665"/>
          </a:xfrm>
          <a:prstGeom prst="rect">
            <a:avLst/>
          </a:prstGeom>
          <a:noFill/>
        </p:spPr>
        <p:txBody>
          <a:bodyPr wrap="square" rtlCol="0">
            <a:spAutoFit/>
          </a:bodyPr>
          <a:lstStyle/>
          <a:p>
            <a:pPr algn="ctr"/>
            <a:r>
              <a:rPr lang="ja-JP" altLang="en-US" sz="2400">
                <a:solidFill>
                  <a:srgbClr val="263A75"/>
                </a:solidFill>
                <a:latin typeface="Meiryo" panose="020B0604030504040204" pitchFamily="34" charset="-128"/>
                <a:ea typeface="Meiryo" panose="020B0604030504040204" pitchFamily="34" charset="-128"/>
              </a:rPr>
              <a:t>自転車</a:t>
            </a:r>
            <a:endParaRPr lang="en-US" altLang="ja-JP" sz="2400" dirty="0">
              <a:solidFill>
                <a:srgbClr val="263A75"/>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C870BD02-2A1A-A540-B129-2E2ABECF00A1}"/>
              </a:ext>
            </a:extLst>
          </p:cNvPr>
          <p:cNvSpPr txBox="1"/>
          <p:nvPr/>
        </p:nvSpPr>
        <p:spPr>
          <a:xfrm>
            <a:off x="9088745" y="4850614"/>
            <a:ext cx="2610681" cy="461665"/>
          </a:xfrm>
          <a:prstGeom prst="rect">
            <a:avLst/>
          </a:prstGeom>
          <a:noFill/>
        </p:spPr>
        <p:txBody>
          <a:bodyPr wrap="square" rtlCol="0">
            <a:spAutoFit/>
          </a:bodyPr>
          <a:lstStyle/>
          <a:p>
            <a:pPr algn="ctr"/>
            <a:r>
              <a:rPr lang="ja-JP" altLang="en-US" sz="2400">
                <a:solidFill>
                  <a:srgbClr val="263A75"/>
                </a:solidFill>
                <a:latin typeface="Meiryo" panose="020B0604030504040204" pitchFamily="34" charset="-128"/>
                <a:ea typeface="Meiryo" panose="020B0604030504040204" pitchFamily="34" charset="-128"/>
              </a:rPr>
              <a:t>パソコン、机</a:t>
            </a:r>
            <a:endParaRPr lang="en-US" altLang="ja-JP" sz="2400" dirty="0">
              <a:solidFill>
                <a:srgbClr val="263A75"/>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056510E9-AE64-04D3-E8C8-864C63AD35E2}"/>
              </a:ext>
            </a:extLst>
          </p:cNvPr>
          <p:cNvSpPr txBox="1"/>
          <p:nvPr/>
        </p:nvSpPr>
        <p:spPr>
          <a:xfrm>
            <a:off x="2375785" y="5918001"/>
            <a:ext cx="7440430" cy="523220"/>
          </a:xfrm>
          <a:prstGeom prst="rect">
            <a:avLst/>
          </a:prstGeom>
          <a:noFill/>
        </p:spPr>
        <p:txBody>
          <a:bodyPr wrap="square" rtlCol="0">
            <a:spAutoFit/>
          </a:bodyPr>
          <a:lstStyle/>
          <a:p>
            <a:pPr algn="ctr"/>
            <a:r>
              <a:rPr lang="ja-JP" altLang="en-US" sz="2800" b="1" dirty="0">
                <a:solidFill>
                  <a:srgbClr val="FF6600"/>
                </a:solidFill>
                <a:latin typeface="Meiryo" panose="020B0604030504040204" pitchFamily="34" charset="-128"/>
                <a:ea typeface="Meiryo" panose="020B0604030504040204" pitchFamily="34" charset="-128"/>
              </a:rPr>
              <a:t>安定した供給体制と品質管理の賜物</a:t>
            </a:r>
            <a:endParaRPr lang="en-US" altLang="ja-JP" sz="2800" b="1" dirty="0">
              <a:solidFill>
                <a:srgbClr val="FF6600"/>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2309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
          <p:cNvSpPr txBox="1">
            <a:spLocks noGrp="1"/>
          </p:cNvSpPr>
          <p:nvPr>
            <p:ph type="title"/>
          </p:nvPr>
        </p:nvSpPr>
        <p:spPr>
          <a:xfrm>
            <a:off x="515938" y="2884818"/>
            <a:ext cx="11160124" cy="1088366"/>
          </a:xfrm>
          <a:prstGeom prst="rect">
            <a:avLst/>
          </a:prstGeom>
          <a:noFill/>
          <a:ln>
            <a:noFill/>
          </a:ln>
        </p:spPr>
        <p:txBody>
          <a:bodyPr spcFirstLastPara="1" wrap="square" lIns="91425" tIns="72000" rIns="91425" bIns="0" anchor="ctr" anchorCtr="0">
            <a:spAutoFit/>
          </a:bodyPr>
          <a:lstStyle/>
          <a:p>
            <a:pPr lvl="0">
              <a:buSzPts val="6600"/>
            </a:pPr>
            <a:r>
              <a:rPr lang="ja-JP" altLang="en-US" sz="6600" dirty="0"/>
              <a:t>製造業の社会的・経済的役割</a:t>
            </a:r>
            <a:endParaRPr sz="6600" dirty="0"/>
          </a:p>
        </p:txBody>
      </p:sp>
    </p:spTree>
  </p:cSld>
  <p:clrMapOvr>
    <a:masterClrMapping/>
  </p:clrMapOvr>
</p:sld>
</file>

<file path=ppt/theme/theme1.xml><?xml version="1.0" encoding="utf-8"?>
<a:theme xmlns:a="http://schemas.openxmlformats.org/drawingml/2006/main" name="GEMBAconsulting">
  <a:themeElements>
    <a:clrScheme name="GEMBAConsulting2">
      <a:dk1>
        <a:srgbClr val="3F3F3F"/>
      </a:dk1>
      <a:lt1>
        <a:srgbClr val="FFFFFF"/>
      </a:lt1>
      <a:dk2>
        <a:srgbClr val="263B75"/>
      </a:dk2>
      <a:lt2>
        <a:srgbClr val="E4E4E4"/>
      </a:lt2>
      <a:accent1>
        <a:srgbClr val="263B75"/>
      </a:accent1>
      <a:accent2>
        <a:srgbClr val="6FB92C"/>
      </a:accent2>
      <a:accent3>
        <a:srgbClr val="7B7B7B"/>
      </a:accent3>
      <a:accent4>
        <a:srgbClr val="263B75"/>
      </a:accent4>
      <a:accent5>
        <a:srgbClr val="6FB92C"/>
      </a:accent5>
      <a:accent6>
        <a:srgbClr val="A5A5A5"/>
      </a:accent6>
      <a:hlink>
        <a:srgbClr val="5E7BCA"/>
      </a:hlink>
      <a:folHlink>
        <a:srgbClr val="A8DE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GEMBAConsulting2">
      <a:dk1>
        <a:srgbClr val="3F3F3F"/>
      </a:dk1>
      <a:lt1>
        <a:srgbClr val="FFFFFF"/>
      </a:lt1>
      <a:dk2>
        <a:srgbClr val="263B75"/>
      </a:dk2>
      <a:lt2>
        <a:srgbClr val="E4E4E4"/>
      </a:lt2>
      <a:accent1>
        <a:srgbClr val="263B75"/>
      </a:accent1>
      <a:accent2>
        <a:srgbClr val="6FB92C"/>
      </a:accent2>
      <a:accent3>
        <a:srgbClr val="7B7B7B"/>
      </a:accent3>
      <a:accent4>
        <a:srgbClr val="263B75"/>
      </a:accent4>
      <a:accent5>
        <a:srgbClr val="6FB92C"/>
      </a:accent5>
      <a:accent6>
        <a:srgbClr val="A5A5A5"/>
      </a:accent6>
      <a:hlink>
        <a:srgbClr val="5E7BCA"/>
      </a:hlink>
      <a:folHlink>
        <a:srgbClr val="A8DE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927733-be87-4967-9172-4269489944a2">
      <Terms xmlns="http://schemas.microsoft.com/office/infopath/2007/PartnerControls"/>
    </lcf76f155ced4ddcb4097134ff3c332f>
    <TaxCatchAll xmlns="d0291030-4108-4d46-856f-e02a93f0c15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2945CCFE983394FB5AD0881BEAEA980" ma:contentTypeVersion="12" ma:contentTypeDescription="新しいドキュメントを作成します。" ma:contentTypeScope="" ma:versionID="67533bf8a9a051df33e5c4925cc0177e">
  <xsd:schema xmlns:xsd="http://www.w3.org/2001/XMLSchema" xmlns:xs="http://www.w3.org/2001/XMLSchema" xmlns:p="http://schemas.microsoft.com/office/2006/metadata/properties" xmlns:ns2="e7927733-be87-4967-9172-4269489944a2" xmlns:ns3="d0291030-4108-4d46-856f-e02a93f0c151" targetNamespace="http://schemas.microsoft.com/office/2006/metadata/properties" ma:root="true" ma:fieldsID="05e2421e40baeb8c2760827332ac1301" ns2:_="" ns3:_="">
    <xsd:import namespace="e7927733-be87-4967-9172-4269489944a2"/>
    <xsd:import namespace="d0291030-4108-4d46-856f-e02a93f0c1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27733-be87-4967-9172-4269489944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ba9ae209-a0ce-4094-a6b3-3709fb5eaa3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291030-4108-4d46-856f-e02a93f0c15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f1ec53b-c5a4-417a-91c7-49141bcdee4f}" ma:internalName="TaxCatchAll" ma:showField="CatchAllData" ma:web="d0291030-4108-4d46-856f-e02a93f0c1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A28E24-28F8-41C5-9E87-270D501BCA1E}">
  <ds:schemaRefs>
    <ds:schemaRef ds:uri="http://schemas.microsoft.com/office/2006/metadata/properties"/>
    <ds:schemaRef ds:uri="http://schemas.microsoft.com/office/infopath/2007/PartnerControls"/>
    <ds:schemaRef ds:uri="e7927733-be87-4967-9172-4269489944a2"/>
    <ds:schemaRef ds:uri="d0291030-4108-4d46-856f-e02a93f0c151"/>
  </ds:schemaRefs>
</ds:datastoreItem>
</file>

<file path=customXml/itemProps2.xml><?xml version="1.0" encoding="utf-8"?>
<ds:datastoreItem xmlns:ds="http://schemas.openxmlformats.org/officeDocument/2006/customXml" ds:itemID="{48CFC274-E730-437F-AA73-2E5D7D79FEA7}">
  <ds:schemaRefs>
    <ds:schemaRef ds:uri="http://schemas.microsoft.com/sharepoint/v3/contenttype/forms"/>
  </ds:schemaRefs>
</ds:datastoreItem>
</file>

<file path=customXml/itemProps3.xml><?xml version="1.0" encoding="utf-8"?>
<ds:datastoreItem xmlns:ds="http://schemas.openxmlformats.org/officeDocument/2006/customXml" ds:itemID="{87ABD94F-5B98-4A8E-9AF6-94608FC7E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27733-be87-4967-9172-4269489944a2"/>
    <ds:schemaRef ds:uri="d0291030-4108-4d46-856f-e02a93f0c1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430</TotalTime>
  <Words>2305</Words>
  <Application>Microsoft Macintosh PowerPoint</Application>
  <PresentationFormat>ワイド画面</PresentationFormat>
  <Paragraphs>176</Paragraphs>
  <Slides>26</Slides>
  <Notes>26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26</vt:i4>
      </vt:variant>
    </vt:vector>
  </HeadingPairs>
  <TitlesOfParts>
    <vt:vector size="31" baseType="lpstr">
      <vt:lpstr>Noto Sans Symbols</vt:lpstr>
      <vt:lpstr>メイリオ</vt:lpstr>
      <vt:lpstr>メイリオ</vt:lpstr>
      <vt:lpstr>Arial</vt:lpstr>
      <vt:lpstr>GEMBAconsulting</vt:lpstr>
      <vt:lpstr>製造業ってどんな仕事？</vt:lpstr>
      <vt:lpstr>コース全体のねらい</vt:lpstr>
      <vt:lpstr>講座受講の効果</vt:lpstr>
      <vt:lpstr>この講座で学ぶこと</vt:lpstr>
      <vt:lpstr>製造業とは何か</vt:lpstr>
      <vt:lpstr>製造業とは何か</vt:lpstr>
      <vt:lpstr>製造業とは何か</vt:lpstr>
      <vt:lpstr>製造業とは何か</vt:lpstr>
      <vt:lpstr>製造業の社会的・経済的役割</vt:lpstr>
      <vt:lpstr>製造業の社会的・経済的役割</vt:lpstr>
      <vt:lpstr>製造業の社会的・経済的役割</vt:lpstr>
      <vt:lpstr>製造業の社会的・経済的役割</vt:lpstr>
      <vt:lpstr>製造業の社会的・経済的役割</vt:lpstr>
      <vt:lpstr>製造業の社会的・経済的役割</vt:lpstr>
      <vt:lpstr>日本の強みと製造業の変化</vt:lpstr>
      <vt:lpstr>日本の強みと製造業の変化</vt:lpstr>
      <vt:lpstr>日本の強みと製造業の変化</vt:lpstr>
      <vt:lpstr>日本の強みと製造業の変化</vt:lpstr>
      <vt:lpstr>日本の強みと製造業の変化</vt:lpstr>
      <vt:lpstr>日本の強みと製造業の変化</vt:lpstr>
      <vt:lpstr>現場で働く意義と期待</vt:lpstr>
      <vt:lpstr>現場で働く意義と期待</vt:lpstr>
      <vt:lpstr>現場で働く意義と期待</vt:lpstr>
      <vt:lpstr>まとめ</vt:lpstr>
      <vt:lpstr>まとめ</vt:lpstr>
      <vt:lpstr>製造業ってどんな仕事？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大原 健佑</dc:creator>
  <cp:lastModifiedBy>麻沙美 田中</cp:lastModifiedBy>
  <cp:revision>30</cp:revision>
  <dcterms:created xsi:type="dcterms:W3CDTF">2025-01-21T06:30:54Z</dcterms:created>
  <dcterms:modified xsi:type="dcterms:W3CDTF">2025-08-03T09:17:33Z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0x010100C2945CCFE983394FB5AD0881BEAEA980</vt:lpwstr>
  </property>
  <property fmtid="{D5CDD505-2E9C-101B-9397-08002B2CF9AE}" pid="3" name="MediaServiceImageTags">
    <vt:lpwstr/>
  </property>
</Properties>
</file>