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47" autoAdjust="0"/>
    <p:restoredTop sz="94660"/>
  </p:normalViewPr>
  <p:slideViewPr>
    <p:cSldViewPr snapToGrid="0">
      <p:cViewPr varScale="1">
        <p:scale>
          <a:sx n="64" d="100"/>
          <a:sy n="64" d="100"/>
        </p:scale>
        <p:origin x="509"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lang="ja-JP" altLang="en-US"/>
              <a:t>マスター タイトルの書式設定</a:t>
            </a:r>
            <a:endParaRPr lang="en-US"/>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a:p>
        </p:txBody>
      </p:sp>
      <p:sp>
        <p:nvSpPr>
          <p:cNvPr id="4" name="日付プレースホルダー 3"/>
          <p:cNvSpPr>
            <a:spLocks noGrp="1"/>
          </p:cNvSpPr>
          <p:nvPr>
            <p:ph type="dt" sz="half" idx="10"/>
          </p:nvPr>
        </p:nvSpPr>
        <p:spPr/>
        <p:txBody>
          <a:bodyPr/>
          <a:lstStyle/>
          <a:p>
            <a:fld id="{36ED14E5-C143-408A-B71D-22E7DDA9B173}" type="datetimeFigureOut">
              <a:rPr lang="en-US" smtClean="0"/>
              <a:t>11/9/2021</a:t>
            </a:fld>
            <a:endParaRPr lang="en-US"/>
          </a:p>
        </p:txBody>
      </p:sp>
      <p:sp>
        <p:nvSpPr>
          <p:cNvPr id="5" name="フッター プレースホルダー 4"/>
          <p:cNvSpPr>
            <a:spLocks noGrp="1"/>
          </p:cNvSpPr>
          <p:nvPr>
            <p:ph type="ftr" sz="quarter" idx="11"/>
          </p:nvPr>
        </p:nvSpPr>
        <p:spPr/>
        <p:txBody>
          <a:bodyPr/>
          <a:lstStyle/>
          <a:p>
            <a:endParaRPr lang="en-US"/>
          </a:p>
        </p:txBody>
      </p:sp>
      <p:sp>
        <p:nvSpPr>
          <p:cNvPr id="6" name="スライド番号プレースホルダー 5"/>
          <p:cNvSpPr>
            <a:spLocks noGrp="1"/>
          </p:cNvSpPr>
          <p:nvPr>
            <p:ph type="sldNum" sz="quarter" idx="12"/>
          </p:nvPr>
        </p:nvSpPr>
        <p:spPr/>
        <p:txBody>
          <a:bodyPr/>
          <a:lstStyle/>
          <a:p>
            <a:fld id="{B0E4021B-089A-459A-8872-23DF40BB170D}" type="slidenum">
              <a:rPr lang="en-US" smtClean="0"/>
              <a:t>‹#›</a:t>
            </a:fld>
            <a:endParaRPr lang="en-US"/>
          </a:p>
        </p:txBody>
      </p:sp>
    </p:spTree>
    <p:extLst>
      <p:ext uri="{BB962C8B-B14F-4D97-AF65-F5344CB8AC3E}">
        <p14:creationId xmlns:p14="http://schemas.microsoft.com/office/powerpoint/2010/main" val="19924362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endParaRPr lang="en-US"/>
          </a:p>
        </p:txBody>
      </p:sp>
      <p:sp>
        <p:nvSpPr>
          <p:cNvPr id="3" name="縦書きテキスト プレースホルダー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日付プレースホルダー 3"/>
          <p:cNvSpPr>
            <a:spLocks noGrp="1"/>
          </p:cNvSpPr>
          <p:nvPr>
            <p:ph type="dt" sz="half" idx="10"/>
          </p:nvPr>
        </p:nvSpPr>
        <p:spPr/>
        <p:txBody>
          <a:bodyPr/>
          <a:lstStyle/>
          <a:p>
            <a:fld id="{36ED14E5-C143-408A-B71D-22E7DDA9B173}" type="datetimeFigureOut">
              <a:rPr lang="en-US" smtClean="0"/>
              <a:t>11/9/2021</a:t>
            </a:fld>
            <a:endParaRPr lang="en-US"/>
          </a:p>
        </p:txBody>
      </p:sp>
      <p:sp>
        <p:nvSpPr>
          <p:cNvPr id="5" name="フッター プレースホルダー 4"/>
          <p:cNvSpPr>
            <a:spLocks noGrp="1"/>
          </p:cNvSpPr>
          <p:nvPr>
            <p:ph type="ftr" sz="quarter" idx="11"/>
          </p:nvPr>
        </p:nvSpPr>
        <p:spPr/>
        <p:txBody>
          <a:bodyPr/>
          <a:lstStyle/>
          <a:p>
            <a:endParaRPr lang="en-US"/>
          </a:p>
        </p:txBody>
      </p:sp>
      <p:sp>
        <p:nvSpPr>
          <p:cNvPr id="6" name="スライド番号プレースホルダー 5"/>
          <p:cNvSpPr>
            <a:spLocks noGrp="1"/>
          </p:cNvSpPr>
          <p:nvPr>
            <p:ph type="sldNum" sz="quarter" idx="12"/>
          </p:nvPr>
        </p:nvSpPr>
        <p:spPr/>
        <p:txBody>
          <a:bodyPr/>
          <a:lstStyle/>
          <a:p>
            <a:fld id="{B0E4021B-089A-459A-8872-23DF40BB170D}" type="slidenum">
              <a:rPr lang="en-US" smtClean="0"/>
              <a:t>‹#›</a:t>
            </a:fld>
            <a:endParaRPr lang="en-US"/>
          </a:p>
        </p:txBody>
      </p:sp>
    </p:spTree>
    <p:extLst>
      <p:ext uri="{BB962C8B-B14F-4D97-AF65-F5344CB8AC3E}">
        <p14:creationId xmlns:p14="http://schemas.microsoft.com/office/powerpoint/2010/main" val="22896984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lang="ja-JP" altLang="en-US"/>
              <a:t>マスター タイトルの書式設定</a:t>
            </a:r>
            <a:endParaRPr lang="en-US"/>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日付プレースホルダー 3"/>
          <p:cNvSpPr>
            <a:spLocks noGrp="1"/>
          </p:cNvSpPr>
          <p:nvPr>
            <p:ph type="dt" sz="half" idx="10"/>
          </p:nvPr>
        </p:nvSpPr>
        <p:spPr/>
        <p:txBody>
          <a:bodyPr/>
          <a:lstStyle/>
          <a:p>
            <a:fld id="{36ED14E5-C143-408A-B71D-22E7DDA9B173}" type="datetimeFigureOut">
              <a:rPr lang="en-US" smtClean="0"/>
              <a:t>11/9/2021</a:t>
            </a:fld>
            <a:endParaRPr lang="en-US"/>
          </a:p>
        </p:txBody>
      </p:sp>
      <p:sp>
        <p:nvSpPr>
          <p:cNvPr id="5" name="フッター プレースホルダー 4"/>
          <p:cNvSpPr>
            <a:spLocks noGrp="1"/>
          </p:cNvSpPr>
          <p:nvPr>
            <p:ph type="ftr" sz="quarter" idx="11"/>
          </p:nvPr>
        </p:nvSpPr>
        <p:spPr/>
        <p:txBody>
          <a:bodyPr/>
          <a:lstStyle/>
          <a:p>
            <a:endParaRPr lang="en-US"/>
          </a:p>
        </p:txBody>
      </p:sp>
      <p:sp>
        <p:nvSpPr>
          <p:cNvPr id="6" name="スライド番号プレースホルダー 5"/>
          <p:cNvSpPr>
            <a:spLocks noGrp="1"/>
          </p:cNvSpPr>
          <p:nvPr>
            <p:ph type="sldNum" sz="quarter" idx="12"/>
          </p:nvPr>
        </p:nvSpPr>
        <p:spPr/>
        <p:txBody>
          <a:bodyPr/>
          <a:lstStyle/>
          <a:p>
            <a:fld id="{B0E4021B-089A-459A-8872-23DF40BB170D}" type="slidenum">
              <a:rPr lang="en-US" smtClean="0"/>
              <a:t>‹#›</a:t>
            </a:fld>
            <a:endParaRPr lang="en-US"/>
          </a:p>
        </p:txBody>
      </p:sp>
    </p:spTree>
    <p:extLst>
      <p:ext uri="{BB962C8B-B14F-4D97-AF65-F5344CB8AC3E}">
        <p14:creationId xmlns:p14="http://schemas.microsoft.com/office/powerpoint/2010/main" val="15151434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endParaRPr lang="en-US"/>
          </a:p>
        </p:txBody>
      </p:sp>
      <p:sp>
        <p:nvSpPr>
          <p:cNvPr id="3" name="コンテンツ プレースホルダー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日付プレースホルダー 3"/>
          <p:cNvSpPr>
            <a:spLocks noGrp="1"/>
          </p:cNvSpPr>
          <p:nvPr>
            <p:ph type="dt" sz="half" idx="10"/>
          </p:nvPr>
        </p:nvSpPr>
        <p:spPr/>
        <p:txBody>
          <a:bodyPr/>
          <a:lstStyle/>
          <a:p>
            <a:fld id="{36ED14E5-C143-408A-B71D-22E7DDA9B173}" type="datetimeFigureOut">
              <a:rPr lang="en-US" smtClean="0"/>
              <a:t>11/9/2021</a:t>
            </a:fld>
            <a:endParaRPr lang="en-US"/>
          </a:p>
        </p:txBody>
      </p:sp>
      <p:sp>
        <p:nvSpPr>
          <p:cNvPr id="5" name="フッター プレースホルダー 4"/>
          <p:cNvSpPr>
            <a:spLocks noGrp="1"/>
          </p:cNvSpPr>
          <p:nvPr>
            <p:ph type="ftr" sz="quarter" idx="11"/>
          </p:nvPr>
        </p:nvSpPr>
        <p:spPr/>
        <p:txBody>
          <a:bodyPr/>
          <a:lstStyle/>
          <a:p>
            <a:endParaRPr lang="en-US"/>
          </a:p>
        </p:txBody>
      </p:sp>
      <p:sp>
        <p:nvSpPr>
          <p:cNvPr id="6" name="スライド番号プレースホルダー 5"/>
          <p:cNvSpPr>
            <a:spLocks noGrp="1"/>
          </p:cNvSpPr>
          <p:nvPr>
            <p:ph type="sldNum" sz="quarter" idx="12"/>
          </p:nvPr>
        </p:nvSpPr>
        <p:spPr/>
        <p:txBody>
          <a:bodyPr/>
          <a:lstStyle/>
          <a:p>
            <a:fld id="{B0E4021B-089A-459A-8872-23DF40BB170D}" type="slidenum">
              <a:rPr lang="en-US" smtClean="0"/>
              <a:t>‹#›</a:t>
            </a:fld>
            <a:endParaRPr lang="en-US"/>
          </a:p>
        </p:txBody>
      </p:sp>
    </p:spTree>
    <p:extLst>
      <p:ext uri="{BB962C8B-B14F-4D97-AF65-F5344CB8AC3E}">
        <p14:creationId xmlns:p14="http://schemas.microsoft.com/office/powerpoint/2010/main" val="17538751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lang="ja-JP" altLang="en-US"/>
              <a:t>マスター タイトルの書式設定</a:t>
            </a:r>
            <a:endParaRPr lang="en-US"/>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日付プレースホルダー 3"/>
          <p:cNvSpPr>
            <a:spLocks noGrp="1"/>
          </p:cNvSpPr>
          <p:nvPr>
            <p:ph type="dt" sz="half" idx="10"/>
          </p:nvPr>
        </p:nvSpPr>
        <p:spPr/>
        <p:txBody>
          <a:bodyPr/>
          <a:lstStyle/>
          <a:p>
            <a:fld id="{36ED14E5-C143-408A-B71D-22E7DDA9B173}" type="datetimeFigureOut">
              <a:rPr lang="en-US" smtClean="0"/>
              <a:t>11/9/2021</a:t>
            </a:fld>
            <a:endParaRPr lang="en-US"/>
          </a:p>
        </p:txBody>
      </p:sp>
      <p:sp>
        <p:nvSpPr>
          <p:cNvPr id="5" name="フッター プレースホルダー 4"/>
          <p:cNvSpPr>
            <a:spLocks noGrp="1"/>
          </p:cNvSpPr>
          <p:nvPr>
            <p:ph type="ftr" sz="quarter" idx="11"/>
          </p:nvPr>
        </p:nvSpPr>
        <p:spPr/>
        <p:txBody>
          <a:bodyPr/>
          <a:lstStyle/>
          <a:p>
            <a:endParaRPr lang="en-US"/>
          </a:p>
        </p:txBody>
      </p:sp>
      <p:sp>
        <p:nvSpPr>
          <p:cNvPr id="6" name="スライド番号プレースホルダー 5"/>
          <p:cNvSpPr>
            <a:spLocks noGrp="1"/>
          </p:cNvSpPr>
          <p:nvPr>
            <p:ph type="sldNum" sz="quarter" idx="12"/>
          </p:nvPr>
        </p:nvSpPr>
        <p:spPr/>
        <p:txBody>
          <a:bodyPr/>
          <a:lstStyle/>
          <a:p>
            <a:fld id="{B0E4021B-089A-459A-8872-23DF40BB170D}" type="slidenum">
              <a:rPr lang="en-US" smtClean="0"/>
              <a:t>‹#›</a:t>
            </a:fld>
            <a:endParaRPr lang="en-US"/>
          </a:p>
        </p:txBody>
      </p:sp>
    </p:spTree>
    <p:extLst>
      <p:ext uri="{BB962C8B-B14F-4D97-AF65-F5344CB8AC3E}">
        <p14:creationId xmlns:p14="http://schemas.microsoft.com/office/powerpoint/2010/main" val="12813601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endParaRPr lang="en-US"/>
          </a:p>
        </p:txBody>
      </p:sp>
      <p:sp>
        <p:nvSpPr>
          <p:cNvPr id="3" name="コンテンツ プレースホルダー 2"/>
          <p:cNvSpPr>
            <a:spLocks noGrp="1"/>
          </p:cNvSpPr>
          <p:nvPr>
            <p:ph sz="half" idx="1"/>
          </p:nvPr>
        </p:nvSpPr>
        <p:spPr>
          <a:xfrm>
            <a:off x="838200" y="1825625"/>
            <a:ext cx="51816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コンテンツ プレースホルダー 3"/>
          <p:cNvSpPr>
            <a:spLocks noGrp="1"/>
          </p:cNvSpPr>
          <p:nvPr>
            <p:ph sz="half" idx="2"/>
          </p:nvPr>
        </p:nvSpPr>
        <p:spPr>
          <a:xfrm>
            <a:off x="6172200" y="1825625"/>
            <a:ext cx="51816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日付プレースホルダー 4"/>
          <p:cNvSpPr>
            <a:spLocks noGrp="1"/>
          </p:cNvSpPr>
          <p:nvPr>
            <p:ph type="dt" sz="half" idx="10"/>
          </p:nvPr>
        </p:nvSpPr>
        <p:spPr/>
        <p:txBody>
          <a:bodyPr/>
          <a:lstStyle/>
          <a:p>
            <a:fld id="{36ED14E5-C143-408A-B71D-22E7DDA9B173}" type="datetimeFigureOut">
              <a:rPr lang="en-US" smtClean="0"/>
              <a:t>11/9/2021</a:t>
            </a:fld>
            <a:endParaRPr lang="en-US"/>
          </a:p>
        </p:txBody>
      </p:sp>
      <p:sp>
        <p:nvSpPr>
          <p:cNvPr id="6" name="フッター プレースホルダー 5"/>
          <p:cNvSpPr>
            <a:spLocks noGrp="1"/>
          </p:cNvSpPr>
          <p:nvPr>
            <p:ph type="ftr" sz="quarter" idx="11"/>
          </p:nvPr>
        </p:nvSpPr>
        <p:spPr/>
        <p:txBody>
          <a:bodyPr/>
          <a:lstStyle/>
          <a:p>
            <a:endParaRPr lang="en-US"/>
          </a:p>
        </p:txBody>
      </p:sp>
      <p:sp>
        <p:nvSpPr>
          <p:cNvPr id="7" name="スライド番号プレースホルダー 6"/>
          <p:cNvSpPr>
            <a:spLocks noGrp="1"/>
          </p:cNvSpPr>
          <p:nvPr>
            <p:ph type="sldNum" sz="quarter" idx="12"/>
          </p:nvPr>
        </p:nvSpPr>
        <p:spPr/>
        <p:txBody>
          <a:bodyPr/>
          <a:lstStyle/>
          <a:p>
            <a:fld id="{B0E4021B-089A-459A-8872-23DF40BB170D}" type="slidenum">
              <a:rPr lang="en-US" smtClean="0"/>
              <a:t>‹#›</a:t>
            </a:fld>
            <a:endParaRPr lang="en-US"/>
          </a:p>
        </p:txBody>
      </p:sp>
    </p:spTree>
    <p:extLst>
      <p:ext uri="{BB962C8B-B14F-4D97-AF65-F5344CB8AC3E}">
        <p14:creationId xmlns:p14="http://schemas.microsoft.com/office/powerpoint/2010/main" val="10746914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lang="ja-JP" altLang="en-US"/>
              <a:t>マスター タイトルの書式設定</a:t>
            </a:r>
            <a:endParaRPr lang="en-US"/>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7" name="日付プレースホルダー 6"/>
          <p:cNvSpPr>
            <a:spLocks noGrp="1"/>
          </p:cNvSpPr>
          <p:nvPr>
            <p:ph type="dt" sz="half" idx="10"/>
          </p:nvPr>
        </p:nvSpPr>
        <p:spPr/>
        <p:txBody>
          <a:bodyPr/>
          <a:lstStyle/>
          <a:p>
            <a:fld id="{36ED14E5-C143-408A-B71D-22E7DDA9B173}" type="datetimeFigureOut">
              <a:rPr lang="en-US" smtClean="0"/>
              <a:t>11/9/2021</a:t>
            </a:fld>
            <a:endParaRPr lang="en-US"/>
          </a:p>
        </p:txBody>
      </p:sp>
      <p:sp>
        <p:nvSpPr>
          <p:cNvPr id="8" name="フッター プレースホルダー 7"/>
          <p:cNvSpPr>
            <a:spLocks noGrp="1"/>
          </p:cNvSpPr>
          <p:nvPr>
            <p:ph type="ftr" sz="quarter" idx="11"/>
          </p:nvPr>
        </p:nvSpPr>
        <p:spPr/>
        <p:txBody>
          <a:bodyPr/>
          <a:lstStyle/>
          <a:p>
            <a:endParaRPr lang="en-US"/>
          </a:p>
        </p:txBody>
      </p:sp>
      <p:sp>
        <p:nvSpPr>
          <p:cNvPr id="9" name="スライド番号プレースホルダー 8"/>
          <p:cNvSpPr>
            <a:spLocks noGrp="1"/>
          </p:cNvSpPr>
          <p:nvPr>
            <p:ph type="sldNum" sz="quarter" idx="12"/>
          </p:nvPr>
        </p:nvSpPr>
        <p:spPr/>
        <p:txBody>
          <a:bodyPr/>
          <a:lstStyle/>
          <a:p>
            <a:fld id="{B0E4021B-089A-459A-8872-23DF40BB170D}" type="slidenum">
              <a:rPr lang="en-US" smtClean="0"/>
              <a:t>‹#›</a:t>
            </a:fld>
            <a:endParaRPr lang="en-US"/>
          </a:p>
        </p:txBody>
      </p:sp>
    </p:spTree>
    <p:extLst>
      <p:ext uri="{BB962C8B-B14F-4D97-AF65-F5344CB8AC3E}">
        <p14:creationId xmlns:p14="http://schemas.microsoft.com/office/powerpoint/2010/main" val="19968276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endParaRPr lang="en-US"/>
          </a:p>
        </p:txBody>
      </p:sp>
      <p:sp>
        <p:nvSpPr>
          <p:cNvPr id="3" name="日付プレースホルダー 2"/>
          <p:cNvSpPr>
            <a:spLocks noGrp="1"/>
          </p:cNvSpPr>
          <p:nvPr>
            <p:ph type="dt" sz="half" idx="10"/>
          </p:nvPr>
        </p:nvSpPr>
        <p:spPr/>
        <p:txBody>
          <a:bodyPr/>
          <a:lstStyle/>
          <a:p>
            <a:fld id="{36ED14E5-C143-408A-B71D-22E7DDA9B173}" type="datetimeFigureOut">
              <a:rPr lang="en-US" smtClean="0"/>
              <a:t>11/9/2021</a:t>
            </a:fld>
            <a:endParaRPr lang="en-US"/>
          </a:p>
        </p:txBody>
      </p:sp>
      <p:sp>
        <p:nvSpPr>
          <p:cNvPr id="4" name="フッター プレースホルダー 3"/>
          <p:cNvSpPr>
            <a:spLocks noGrp="1"/>
          </p:cNvSpPr>
          <p:nvPr>
            <p:ph type="ftr" sz="quarter" idx="11"/>
          </p:nvPr>
        </p:nvSpPr>
        <p:spPr/>
        <p:txBody>
          <a:bodyPr/>
          <a:lstStyle/>
          <a:p>
            <a:endParaRPr lang="en-US"/>
          </a:p>
        </p:txBody>
      </p:sp>
      <p:sp>
        <p:nvSpPr>
          <p:cNvPr id="5" name="スライド番号プレースホルダー 4"/>
          <p:cNvSpPr>
            <a:spLocks noGrp="1"/>
          </p:cNvSpPr>
          <p:nvPr>
            <p:ph type="sldNum" sz="quarter" idx="12"/>
          </p:nvPr>
        </p:nvSpPr>
        <p:spPr/>
        <p:txBody>
          <a:bodyPr/>
          <a:lstStyle/>
          <a:p>
            <a:fld id="{B0E4021B-089A-459A-8872-23DF40BB170D}" type="slidenum">
              <a:rPr lang="en-US" smtClean="0"/>
              <a:t>‹#›</a:t>
            </a:fld>
            <a:endParaRPr lang="en-US"/>
          </a:p>
        </p:txBody>
      </p:sp>
    </p:spTree>
    <p:extLst>
      <p:ext uri="{BB962C8B-B14F-4D97-AF65-F5344CB8AC3E}">
        <p14:creationId xmlns:p14="http://schemas.microsoft.com/office/powerpoint/2010/main" val="1246649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36ED14E5-C143-408A-B71D-22E7DDA9B173}" type="datetimeFigureOut">
              <a:rPr lang="en-US" smtClean="0"/>
              <a:t>11/9/2021</a:t>
            </a:fld>
            <a:endParaRPr lang="en-US"/>
          </a:p>
        </p:txBody>
      </p:sp>
      <p:sp>
        <p:nvSpPr>
          <p:cNvPr id="3" name="フッター プレースホルダー 2"/>
          <p:cNvSpPr>
            <a:spLocks noGrp="1"/>
          </p:cNvSpPr>
          <p:nvPr>
            <p:ph type="ftr" sz="quarter" idx="11"/>
          </p:nvPr>
        </p:nvSpPr>
        <p:spPr/>
        <p:txBody>
          <a:bodyPr/>
          <a:lstStyle/>
          <a:p>
            <a:endParaRPr lang="en-US"/>
          </a:p>
        </p:txBody>
      </p:sp>
      <p:sp>
        <p:nvSpPr>
          <p:cNvPr id="4" name="スライド番号プレースホルダー 3"/>
          <p:cNvSpPr>
            <a:spLocks noGrp="1"/>
          </p:cNvSpPr>
          <p:nvPr>
            <p:ph type="sldNum" sz="quarter" idx="12"/>
          </p:nvPr>
        </p:nvSpPr>
        <p:spPr/>
        <p:txBody>
          <a:bodyPr/>
          <a:lstStyle/>
          <a:p>
            <a:fld id="{B0E4021B-089A-459A-8872-23DF40BB170D}" type="slidenum">
              <a:rPr lang="en-US" smtClean="0"/>
              <a:t>‹#›</a:t>
            </a:fld>
            <a:endParaRPr lang="en-US"/>
          </a:p>
        </p:txBody>
      </p:sp>
    </p:spTree>
    <p:extLst>
      <p:ext uri="{BB962C8B-B14F-4D97-AF65-F5344CB8AC3E}">
        <p14:creationId xmlns:p14="http://schemas.microsoft.com/office/powerpoint/2010/main" val="36831746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lang="ja-JP" altLang="en-US"/>
              <a:t>マスター タイトルの書式設定</a:t>
            </a:r>
            <a:endParaRPr lang="en-US"/>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日付プレースホルダー 4"/>
          <p:cNvSpPr>
            <a:spLocks noGrp="1"/>
          </p:cNvSpPr>
          <p:nvPr>
            <p:ph type="dt" sz="half" idx="10"/>
          </p:nvPr>
        </p:nvSpPr>
        <p:spPr/>
        <p:txBody>
          <a:bodyPr/>
          <a:lstStyle/>
          <a:p>
            <a:fld id="{36ED14E5-C143-408A-B71D-22E7DDA9B173}" type="datetimeFigureOut">
              <a:rPr lang="en-US" smtClean="0"/>
              <a:t>11/9/2021</a:t>
            </a:fld>
            <a:endParaRPr lang="en-US"/>
          </a:p>
        </p:txBody>
      </p:sp>
      <p:sp>
        <p:nvSpPr>
          <p:cNvPr id="6" name="フッター プレースホルダー 5"/>
          <p:cNvSpPr>
            <a:spLocks noGrp="1"/>
          </p:cNvSpPr>
          <p:nvPr>
            <p:ph type="ftr" sz="quarter" idx="11"/>
          </p:nvPr>
        </p:nvSpPr>
        <p:spPr/>
        <p:txBody>
          <a:bodyPr/>
          <a:lstStyle/>
          <a:p>
            <a:endParaRPr lang="en-US"/>
          </a:p>
        </p:txBody>
      </p:sp>
      <p:sp>
        <p:nvSpPr>
          <p:cNvPr id="7" name="スライド番号プレースホルダー 6"/>
          <p:cNvSpPr>
            <a:spLocks noGrp="1"/>
          </p:cNvSpPr>
          <p:nvPr>
            <p:ph type="sldNum" sz="quarter" idx="12"/>
          </p:nvPr>
        </p:nvSpPr>
        <p:spPr/>
        <p:txBody>
          <a:bodyPr/>
          <a:lstStyle/>
          <a:p>
            <a:fld id="{B0E4021B-089A-459A-8872-23DF40BB170D}" type="slidenum">
              <a:rPr lang="en-US" smtClean="0"/>
              <a:t>‹#›</a:t>
            </a:fld>
            <a:endParaRPr lang="en-US"/>
          </a:p>
        </p:txBody>
      </p:sp>
    </p:spTree>
    <p:extLst>
      <p:ext uri="{BB962C8B-B14F-4D97-AF65-F5344CB8AC3E}">
        <p14:creationId xmlns:p14="http://schemas.microsoft.com/office/powerpoint/2010/main" val="13037388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lang="ja-JP" altLang="en-US"/>
              <a:t>マスター タイトルの書式設定</a:t>
            </a:r>
            <a:endParaRPr lang="en-US"/>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日付プレースホルダー 4"/>
          <p:cNvSpPr>
            <a:spLocks noGrp="1"/>
          </p:cNvSpPr>
          <p:nvPr>
            <p:ph type="dt" sz="half" idx="10"/>
          </p:nvPr>
        </p:nvSpPr>
        <p:spPr/>
        <p:txBody>
          <a:bodyPr/>
          <a:lstStyle/>
          <a:p>
            <a:fld id="{36ED14E5-C143-408A-B71D-22E7DDA9B173}" type="datetimeFigureOut">
              <a:rPr lang="en-US" smtClean="0"/>
              <a:t>11/9/2021</a:t>
            </a:fld>
            <a:endParaRPr lang="en-US"/>
          </a:p>
        </p:txBody>
      </p:sp>
      <p:sp>
        <p:nvSpPr>
          <p:cNvPr id="6" name="フッター プレースホルダー 5"/>
          <p:cNvSpPr>
            <a:spLocks noGrp="1"/>
          </p:cNvSpPr>
          <p:nvPr>
            <p:ph type="ftr" sz="quarter" idx="11"/>
          </p:nvPr>
        </p:nvSpPr>
        <p:spPr/>
        <p:txBody>
          <a:bodyPr/>
          <a:lstStyle/>
          <a:p>
            <a:endParaRPr lang="en-US"/>
          </a:p>
        </p:txBody>
      </p:sp>
      <p:sp>
        <p:nvSpPr>
          <p:cNvPr id="7" name="スライド番号プレースホルダー 6"/>
          <p:cNvSpPr>
            <a:spLocks noGrp="1"/>
          </p:cNvSpPr>
          <p:nvPr>
            <p:ph type="sldNum" sz="quarter" idx="12"/>
          </p:nvPr>
        </p:nvSpPr>
        <p:spPr/>
        <p:txBody>
          <a:bodyPr/>
          <a:lstStyle/>
          <a:p>
            <a:fld id="{B0E4021B-089A-459A-8872-23DF40BB170D}" type="slidenum">
              <a:rPr lang="en-US" smtClean="0"/>
              <a:t>‹#›</a:t>
            </a:fld>
            <a:endParaRPr lang="en-US"/>
          </a:p>
        </p:txBody>
      </p:sp>
    </p:spTree>
    <p:extLst>
      <p:ext uri="{BB962C8B-B14F-4D97-AF65-F5344CB8AC3E}">
        <p14:creationId xmlns:p14="http://schemas.microsoft.com/office/powerpoint/2010/main" val="42606490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ja-JP" altLang="en-US"/>
              <a:t>マスター タイトルの書式設定</a:t>
            </a:r>
            <a:endParaRPr lang="en-US"/>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ED14E5-C143-408A-B71D-22E7DDA9B173}" type="datetimeFigureOut">
              <a:rPr lang="en-US" smtClean="0"/>
              <a:t>11/9/2021</a:t>
            </a:fld>
            <a:endParaRPr 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E4021B-089A-459A-8872-23DF40BB170D}" type="slidenum">
              <a:rPr lang="en-US" smtClean="0"/>
              <a:t>‹#›</a:t>
            </a:fld>
            <a:endParaRPr lang="en-US"/>
          </a:p>
        </p:txBody>
      </p:sp>
    </p:spTree>
    <p:extLst>
      <p:ext uri="{BB962C8B-B14F-4D97-AF65-F5344CB8AC3E}">
        <p14:creationId xmlns:p14="http://schemas.microsoft.com/office/powerpoint/2010/main" val="35139989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コンテンツ プレースホルダー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16205" y="2064128"/>
            <a:ext cx="11235846" cy="4346532"/>
          </a:xfrm>
        </p:spPr>
      </p:pic>
      <p:pic>
        <p:nvPicPr>
          <p:cNvPr id="9" name="図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609315" y="850083"/>
            <a:ext cx="2730674"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正方形/長方形 9"/>
          <p:cNvSpPr/>
          <p:nvPr/>
        </p:nvSpPr>
        <p:spPr>
          <a:xfrm>
            <a:off x="7609315" y="490389"/>
            <a:ext cx="1087033" cy="4880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t>室内機</a:t>
            </a:r>
            <a:endParaRPr lang="en-US" dirty="0"/>
          </a:p>
        </p:txBody>
      </p:sp>
      <p:sp>
        <p:nvSpPr>
          <p:cNvPr id="11" name="正方形/長方形 10"/>
          <p:cNvSpPr/>
          <p:nvPr/>
        </p:nvSpPr>
        <p:spPr>
          <a:xfrm>
            <a:off x="9107905" y="490388"/>
            <a:ext cx="1156687" cy="488073"/>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t>室外機</a:t>
            </a:r>
            <a:endParaRPr lang="en-US" dirty="0"/>
          </a:p>
        </p:txBody>
      </p:sp>
      <p:pic>
        <p:nvPicPr>
          <p:cNvPr id="12" name="図 1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510348" y="1755990"/>
            <a:ext cx="33655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線吹き出し 1 (枠付き) 13"/>
          <p:cNvSpPr/>
          <p:nvPr/>
        </p:nvSpPr>
        <p:spPr>
          <a:xfrm>
            <a:off x="10751546" y="734425"/>
            <a:ext cx="1130969" cy="637176"/>
          </a:xfrm>
          <a:prstGeom prst="borderCallout1">
            <a:avLst>
              <a:gd name="adj1" fmla="val 18750"/>
              <a:gd name="adj2" fmla="val -8333"/>
              <a:gd name="adj3" fmla="val 232429"/>
              <a:gd name="adj4" fmla="val -85423"/>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t>弊社装置</a:t>
            </a:r>
            <a:endParaRPr lang="en-US" dirty="0"/>
          </a:p>
        </p:txBody>
      </p:sp>
      <p:cxnSp>
        <p:nvCxnSpPr>
          <p:cNvPr id="16" name="直線矢印コネクタ 15"/>
          <p:cNvCxnSpPr/>
          <p:nvPr/>
        </p:nvCxnSpPr>
        <p:spPr>
          <a:xfrm>
            <a:off x="2119388" y="1220582"/>
            <a:ext cx="1249454" cy="18715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直線矢印コネクタ 17"/>
          <p:cNvCxnSpPr/>
          <p:nvPr/>
        </p:nvCxnSpPr>
        <p:spPr>
          <a:xfrm>
            <a:off x="2773882" y="1220582"/>
            <a:ext cx="2688455" cy="13935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直線矢印コネクタ 20"/>
          <p:cNvCxnSpPr/>
          <p:nvPr/>
        </p:nvCxnSpPr>
        <p:spPr>
          <a:xfrm>
            <a:off x="1014768" y="1118938"/>
            <a:ext cx="1310119" cy="29477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5" name="正方形/長方形 24"/>
          <p:cNvSpPr/>
          <p:nvPr/>
        </p:nvSpPr>
        <p:spPr>
          <a:xfrm>
            <a:off x="336884" y="132348"/>
            <a:ext cx="4391527" cy="98659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dirty="0"/>
              <a:t>こちらの構図では室内機が</a:t>
            </a:r>
            <a:r>
              <a:rPr lang="en-US" altLang="ja-JP" dirty="0"/>
              <a:t>9</a:t>
            </a:r>
            <a:r>
              <a:rPr lang="ja-JP" altLang="en-US" dirty="0"/>
              <a:t>台ありますが、当方は</a:t>
            </a:r>
            <a:r>
              <a:rPr lang="en-US" altLang="ja-JP" b="1" dirty="0">
                <a:solidFill>
                  <a:srgbClr val="FF0000"/>
                </a:solidFill>
              </a:rPr>
              <a:t>4</a:t>
            </a:r>
            <a:r>
              <a:rPr lang="ja-JP" altLang="en-US" b="1" dirty="0">
                <a:solidFill>
                  <a:srgbClr val="FF0000"/>
                </a:solidFill>
              </a:rPr>
              <a:t>台</a:t>
            </a:r>
            <a:r>
              <a:rPr lang="ja-JP" altLang="en-US" dirty="0">
                <a:solidFill>
                  <a:srgbClr val="FF0000"/>
                </a:solidFill>
              </a:rPr>
              <a:t>の室内機と</a:t>
            </a:r>
            <a:r>
              <a:rPr lang="en-US" altLang="ja-JP" b="1" dirty="0">
                <a:solidFill>
                  <a:srgbClr val="FF0000"/>
                </a:solidFill>
              </a:rPr>
              <a:t>4</a:t>
            </a:r>
            <a:r>
              <a:rPr lang="ja-JP" altLang="en-US" b="1" dirty="0">
                <a:solidFill>
                  <a:srgbClr val="FF0000"/>
                </a:solidFill>
              </a:rPr>
              <a:t>台</a:t>
            </a:r>
            <a:r>
              <a:rPr lang="ja-JP" altLang="en-US" dirty="0">
                <a:solidFill>
                  <a:srgbClr val="FF0000"/>
                </a:solidFill>
              </a:rPr>
              <a:t>の室外機（</a:t>
            </a:r>
            <a:r>
              <a:rPr lang="en-US" altLang="ja-JP" dirty="0">
                <a:solidFill>
                  <a:srgbClr val="FF0000"/>
                </a:solidFill>
              </a:rPr>
              <a:t>1</a:t>
            </a:r>
            <a:r>
              <a:rPr lang="ja-JP" altLang="en-US" dirty="0">
                <a:solidFill>
                  <a:srgbClr val="FF0000"/>
                </a:solidFill>
              </a:rPr>
              <a:t>対）</a:t>
            </a:r>
            <a:r>
              <a:rPr lang="ja-JP" altLang="en-US" dirty="0"/>
              <a:t>の配置を希望します。</a:t>
            </a:r>
            <a:endParaRPr lang="en-US" dirty="0"/>
          </a:p>
        </p:txBody>
      </p:sp>
      <p:sp>
        <p:nvSpPr>
          <p:cNvPr id="26" name="楕円 25"/>
          <p:cNvSpPr/>
          <p:nvPr/>
        </p:nvSpPr>
        <p:spPr>
          <a:xfrm>
            <a:off x="7230978" y="3922295"/>
            <a:ext cx="2279369" cy="1588167"/>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線吹き出し 1 (枠付き) 26"/>
          <p:cNvSpPr/>
          <p:nvPr/>
        </p:nvSpPr>
        <p:spPr>
          <a:xfrm>
            <a:off x="6761088" y="5616205"/>
            <a:ext cx="4837354" cy="1057817"/>
          </a:xfrm>
          <a:prstGeom prst="borderCallout1">
            <a:avLst>
              <a:gd name="adj1" fmla="val -40993"/>
              <a:gd name="adj2" fmla="val 24378"/>
              <a:gd name="adj3" fmla="val 112500"/>
              <a:gd name="adj4" fmla="val -38333"/>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dirty="0"/>
              <a:t>建物の壁を挟んで室内機と室外機が冷媒配管で繋がっている様子が表現されています。</a:t>
            </a:r>
            <a:r>
              <a:rPr lang="ja-JP" altLang="en-US"/>
              <a:t>ここは</a:t>
            </a:r>
            <a:r>
              <a:rPr lang="ja-JP" altLang="en-US"/>
              <a:t>必須</a:t>
            </a:r>
            <a:r>
              <a:rPr lang="ja-JP" altLang="en-US"/>
              <a:t>表現</a:t>
            </a:r>
            <a:r>
              <a:rPr lang="ja-JP" altLang="en-US" dirty="0"/>
              <a:t>部分です。</a:t>
            </a:r>
            <a:endParaRPr lang="en-US" dirty="0"/>
          </a:p>
        </p:txBody>
      </p:sp>
      <p:sp>
        <p:nvSpPr>
          <p:cNvPr id="28" name="上矢印 27"/>
          <p:cNvSpPr/>
          <p:nvPr/>
        </p:nvSpPr>
        <p:spPr>
          <a:xfrm rot="19411253">
            <a:off x="8725808" y="4961811"/>
            <a:ext cx="484632" cy="747725"/>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正方形/長方形 29"/>
          <p:cNvSpPr/>
          <p:nvPr/>
        </p:nvSpPr>
        <p:spPr>
          <a:xfrm>
            <a:off x="10339989" y="1876886"/>
            <a:ext cx="960281" cy="4156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2800" dirty="0">
                <a:solidFill>
                  <a:srgbClr val="FF0000"/>
                </a:solidFill>
              </a:rPr>
              <a:t>4</a:t>
            </a:r>
            <a:r>
              <a:rPr lang="ja-JP" altLang="en-US" sz="2800" dirty="0">
                <a:solidFill>
                  <a:srgbClr val="FF0000"/>
                </a:solidFill>
              </a:rPr>
              <a:t>対</a:t>
            </a:r>
            <a:endParaRPr lang="en-US" sz="2800" dirty="0">
              <a:solidFill>
                <a:srgbClr val="FF0000"/>
              </a:solidFill>
            </a:endParaRPr>
          </a:p>
        </p:txBody>
      </p:sp>
      <p:pic>
        <p:nvPicPr>
          <p:cNvPr id="31" name="図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06115" y="5269832"/>
            <a:ext cx="2160653" cy="1404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図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81204" y="1081245"/>
            <a:ext cx="1398566" cy="1349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図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636953" y="4067837"/>
            <a:ext cx="1663317" cy="1432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 name="正方形/長方形 38"/>
          <p:cNvSpPr/>
          <p:nvPr/>
        </p:nvSpPr>
        <p:spPr>
          <a:xfrm>
            <a:off x="10629519" y="3477708"/>
            <a:ext cx="818102" cy="4325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2800" dirty="0">
                <a:solidFill>
                  <a:srgbClr val="FF0000"/>
                </a:solidFill>
              </a:rPr>
              <a:t>3</a:t>
            </a:r>
            <a:r>
              <a:rPr lang="ja-JP" altLang="en-US" sz="2800" dirty="0">
                <a:solidFill>
                  <a:srgbClr val="FF0000"/>
                </a:solidFill>
              </a:rPr>
              <a:t>対</a:t>
            </a:r>
            <a:endParaRPr lang="en-US" sz="2800" dirty="0">
              <a:solidFill>
                <a:srgbClr val="FF0000"/>
              </a:solidFill>
            </a:endParaRPr>
          </a:p>
        </p:txBody>
      </p:sp>
      <p:sp>
        <p:nvSpPr>
          <p:cNvPr id="40" name="正方形/長方形 39"/>
          <p:cNvSpPr/>
          <p:nvPr/>
        </p:nvSpPr>
        <p:spPr>
          <a:xfrm>
            <a:off x="5215365" y="490388"/>
            <a:ext cx="1142591" cy="6285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2800" dirty="0">
                <a:solidFill>
                  <a:srgbClr val="FF0000"/>
                </a:solidFill>
              </a:rPr>
              <a:t>1</a:t>
            </a:r>
            <a:r>
              <a:rPr lang="ja-JP" altLang="en-US" sz="2800" dirty="0">
                <a:solidFill>
                  <a:srgbClr val="FF0000"/>
                </a:solidFill>
              </a:rPr>
              <a:t>対</a:t>
            </a:r>
            <a:endParaRPr lang="en-US" sz="2800" dirty="0">
              <a:solidFill>
                <a:srgbClr val="FF0000"/>
              </a:solidFill>
            </a:endParaRPr>
          </a:p>
        </p:txBody>
      </p:sp>
      <p:sp>
        <p:nvSpPr>
          <p:cNvPr id="41" name="正方形/長方形 40"/>
          <p:cNvSpPr/>
          <p:nvPr/>
        </p:nvSpPr>
        <p:spPr>
          <a:xfrm>
            <a:off x="1299411" y="4989477"/>
            <a:ext cx="1025476" cy="3886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2800" dirty="0">
                <a:solidFill>
                  <a:srgbClr val="FF0000"/>
                </a:solidFill>
              </a:rPr>
              <a:t>2</a:t>
            </a:r>
            <a:r>
              <a:rPr lang="ja-JP" altLang="en-US" sz="2800" dirty="0">
                <a:solidFill>
                  <a:srgbClr val="FF0000"/>
                </a:solidFill>
              </a:rPr>
              <a:t>対</a:t>
            </a:r>
            <a:endParaRPr lang="en-US" sz="2800" dirty="0">
              <a:solidFill>
                <a:srgbClr val="FF0000"/>
              </a:solidFill>
            </a:endParaRPr>
          </a:p>
        </p:txBody>
      </p:sp>
      <p:sp>
        <p:nvSpPr>
          <p:cNvPr id="3" name="雲形吹き出し 2"/>
          <p:cNvSpPr/>
          <p:nvPr/>
        </p:nvSpPr>
        <p:spPr>
          <a:xfrm>
            <a:off x="4175300" y="2922302"/>
            <a:ext cx="1040065" cy="555406"/>
          </a:xfrm>
          <a:prstGeom prst="cloudCallout">
            <a:avLst>
              <a:gd name="adj1" fmla="val -24303"/>
              <a:gd name="adj2" fmla="val 62500"/>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dirty="0"/>
              <a:t>気流</a:t>
            </a:r>
            <a:endParaRPr lang="en-US" dirty="0"/>
          </a:p>
        </p:txBody>
      </p:sp>
      <p:sp>
        <p:nvSpPr>
          <p:cNvPr id="24" name="雲形吹き出し 23"/>
          <p:cNvSpPr/>
          <p:nvPr/>
        </p:nvSpPr>
        <p:spPr>
          <a:xfrm>
            <a:off x="3002771" y="3693961"/>
            <a:ext cx="1040065" cy="555406"/>
          </a:xfrm>
          <a:prstGeom prst="cloudCallout">
            <a:avLst>
              <a:gd name="adj1" fmla="val -24303"/>
              <a:gd name="adj2" fmla="val 62500"/>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dirty="0"/>
              <a:t>気流</a:t>
            </a:r>
            <a:endParaRPr lang="en-US" dirty="0"/>
          </a:p>
        </p:txBody>
      </p:sp>
      <p:sp>
        <p:nvSpPr>
          <p:cNvPr id="33" name="雲形吹き出し 32"/>
          <p:cNvSpPr/>
          <p:nvPr/>
        </p:nvSpPr>
        <p:spPr>
          <a:xfrm rot="164893">
            <a:off x="5837924" y="4050420"/>
            <a:ext cx="1040065" cy="608516"/>
          </a:xfrm>
          <a:prstGeom prst="cloudCallout">
            <a:avLst>
              <a:gd name="adj1" fmla="val -24303"/>
              <a:gd name="adj2" fmla="val 62500"/>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dirty="0"/>
              <a:t>気流</a:t>
            </a:r>
            <a:endParaRPr lang="en-US" dirty="0"/>
          </a:p>
        </p:txBody>
      </p:sp>
    </p:spTree>
    <p:extLst>
      <p:ext uri="{BB962C8B-B14F-4D97-AF65-F5344CB8AC3E}">
        <p14:creationId xmlns:p14="http://schemas.microsoft.com/office/powerpoint/2010/main" val="1711782290"/>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TotalTime>
  <Words>75</Words>
  <Application>Microsoft Office PowerPoint</Application>
  <PresentationFormat>ワイド画面</PresentationFormat>
  <Paragraphs>12</Paragraphs>
  <Slides>1</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vt:i4>
      </vt:variant>
    </vt:vector>
  </HeadingPairs>
  <TitlesOfParts>
    <vt:vector size="7" baseType="lpstr">
      <vt:lpstr>游ゴシック</vt:lpstr>
      <vt:lpstr>游ゴシック Light</vt:lpstr>
      <vt:lpstr>Arial</vt:lpstr>
      <vt:lpstr>Calibri</vt:lpstr>
      <vt:lpstr>Calibri Light</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哲 上継</dc:creator>
  <cp:lastModifiedBy>哲 上継</cp:lastModifiedBy>
  <cp:revision>3</cp:revision>
  <dcterms:created xsi:type="dcterms:W3CDTF">2021-11-09T12:20:30Z</dcterms:created>
  <dcterms:modified xsi:type="dcterms:W3CDTF">2021-11-09T13:01:57Z</dcterms:modified>
</cp:coreProperties>
</file>