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聡 中村" userId="96ee4a986a746587" providerId="LiveId" clId="{69C5B439-9ECA-4B96-A250-BF3630462495}"/>
    <pc:docChg chg="custSel modSld">
      <pc:chgData name="聡 中村" userId="96ee4a986a746587" providerId="LiveId" clId="{69C5B439-9ECA-4B96-A250-BF3630462495}" dt="2026-10-01T10:52:16.376" v="76" actId="478"/>
      <pc:docMkLst>
        <pc:docMk/>
      </pc:docMkLst>
      <pc:sldChg chg="addSp delSp modSp mod">
        <pc:chgData name="聡 中村" userId="96ee4a986a746587" providerId="LiveId" clId="{69C5B439-9ECA-4B96-A250-BF3630462495}" dt="2026-10-01T10:52:16.376" v="76" actId="478"/>
        <pc:sldMkLst>
          <pc:docMk/>
          <pc:sldMk cId="2614726777" sldId="256"/>
        </pc:sldMkLst>
        <pc:spChg chg="add mod">
          <ac:chgData name="聡 中村" userId="96ee4a986a746587" providerId="LiveId" clId="{69C5B439-9ECA-4B96-A250-BF3630462495}" dt="2026-10-01T10:40:43.076" v="74" actId="2711"/>
          <ac:spMkLst>
            <pc:docMk/>
            <pc:sldMk cId="2614726777" sldId="256"/>
            <ac:spMk id="3" creationId="{B174DE90-BA82-3437-D7A5-0390C9367DF2}"/>
          </ac:spMkLst>
        </pc:spChg>
        <pc:spChg chg="del mod">
          <ac:chgData name="聡 中村" userId="96ee4a986a746587" providerId="LiveId" clId="{69C5B439-9ECA-4B96-A250-BF3630462495}" dt="2026-10-01T10:52:14.504" v="75" actId="478"/>
          <ac:spMkLst>
            <pc:docMk/>
            <pc:sldMk cId="2614726777" sldId="256"/>
            <ac:spMk id="5" creationId="{14DA3D92-F86E-93CB-DBD6-CD0BEDA18157}"/>
          </ac:spMkLst>
        </pc:spChg>
        <pc:spChg chg="del">
          <ac:chgData name="聡 中村" userId="96ee4a986a746587" providerId="LiveId" clId="{69C5B439-9ECA-4B96-A250-BF3630462495}" dt="2026-10-01T10:52:16.376" v="76" actId="478"/>
          <ac:spMkLst>
            <pc:docMk/>
            <pc:sldMk cId="2614726777" sldId="256"/>
            <ac:spMk id="6" creationId="{8E9C0800-7997-69E1-D70C-E963D5A03335}"/>
          </ac:spMkLst>
        </pc:spChg>
        <pc:spChg chg="del mod">
          <ac:chgData name="聡 中村" userId="96ee4a986a746587" providerId="LiveId" clId="{69C5B439-9ECA-4B96-A250-BF3630462495}" dt="2026-10-01T10:39:59.800" v="25" actId="478"/>
          <ac:spMkLst>
            <pc:docMk/>
            <pc:sldMk cId="2614726777" sldId="256"/>
            <ac:spMk id="7" creationId="{BAFAE396-2075-5B3C-036F-763DAC9EBF3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B32298-C2DF-D71F-5B64-6B27D8CB45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2A8F4F4-2205-AFD1-A5D7-613A1AB156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5B54AF8-DCC5-C07C-82C8-96B0FAE87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B9883-8A80-4A09-8A65-532EA2164193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6EE9985-33FF-970F-1E88-2E7759956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7ED86A-D825-B2DD-B30C-39FD5F23D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663E-A287-4CBC-8146-A8768E80EE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4693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3AC17B-D30B-5CB8-0E24-EC08A4815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BE33DBB-C034-71A8-72C0-13C8D04D0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70FD82-EC25-25E0-4D96-08147ED6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B9883-8A80-4A09-8A65-532EA2164193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72EF23-B43E-553B-D8E2-F81C2D9B7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712437-8D97-D658-25BE-C74731BE3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663E-A287-4CBC-8146-A8768E80EE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1017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8E17DC-5F5E-02D9-0089-2673BC437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CA2CE9B-9011-42CE-79C2-80B285586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34764E8-C5F1-9E1A-9C6F-CBCF62E4F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B9883-8A80-4A09-8A65-532EA2164193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4DA423C-3B99-9240-2881-D81011A9D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AE199EE-77D7-DB24-C73F-D66F9856D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663E-A287-4CBC-8146-A8768E80EE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834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D1E01F-8C16-ABC0-763A-54E4EF8BA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A8A806-1BC9-9985-8702-ED2426542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4DD85F3-9B13-6AA8-57D9-A84BC706B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F65E815-A01F-F3AB-91FE-4ED01623F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B9883-8A80-4A09-8A65-532EA2164193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45E5333-E663-6215-767F-F3411D16B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F8BB485-F1CF-7B25-FB02-CB1EBE25F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663E-A287-4CBC-8146-A8768E80EE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710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BD88F5-9AEF-EC18-EAE1-762EA027F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CA2A0FB-AD0C-9424-E931-CC54CEB62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5270A10-6CAC-91DD-1D9D-8AE12991CA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3CDF897-1A3C-A076-80EE-CB27652DF6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0FE0CF0-BB5E-D50A-3716-2F6E049FCA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C44A640-ED60-AB9F-A334-1B87CCA8C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B9883-8A80-4A09-8A65-532EA2164193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45FBC25-F48B-1038-1917-0CA035D61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A775CB9-5B23-0932-842C-C1D7189A5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663E-A287-4CBC-8146-A8768E80EE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8381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E38AFE-9318-DC28-B96D-C60414928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B01630D-D4DB-E8B5-70AB-B7101A30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B9883-8A80-4A09-8A65-532EA2164193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EBDD6AF-814F-2327-DB55-876312FFD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52671C0-70A5-267D-A128-6B2BA72AE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663E-A287-4CBC-8146-A8768E80EE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2083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A001669-7CCF-110A-3AB8-492DE9415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B9883-8A80-4A09-8A65-532EA2164193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1B50FDB-0321-E0DC-871E-A00AEE810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B9D18F8-C2E3-164B-4772-00F8A4F97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663E-A287-4CBC-8146-A8768E80EE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7633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B0E9A8-DF37-FB38-6701-C58C0788A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8CDBCC7-F3EE-B5E5-2887-642278201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A1ABFF3-8503-D35B-A16C-7677BE8EE4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3B90365-4BC9-64A1-EE77-FB8C81D8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B9883-8A80-4A09-8A65-532EA2164193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AE58A31-917E-E508-852E-E1218374A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6C3FE06-7018-49C5-8BAE-531B37FA0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663E-A287-4CBC-8146-A8768E80EE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963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2DB73B-C15F-E51B-1050-BBF00760A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3CE1FA2-82BB-C09C-BD14-64F0BB3F6F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A237871-309C-68EE-5657-07036F67D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7F8B26E-8315-C88F-B895-08D227997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B9883-8A80-4A09-8A65-532EA2164193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8AA2AD-3772-58C2-1228-2A531B87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FD55BF-C768-B468-4005-04DB5D15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663E-A287-4CBC-8146-A8768E80EE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8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5221F2-7C9F-AFD6-32FC-F50B54453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A17F7F4-2F32-DF53-55FD-CAFC3B55FD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65DE750-FA6C-107B-CC3A-81802737B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B9883-8A80-4A09-8A65-532EA2164193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FE58C0-14D7-C170-D987-5DF0AAC60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AB7C03-D0BA-111D-100D-FB57A87CF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663E-A287-4CBC-8146-A8768E80EE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2946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498F0B6-4EF9-A083-245C-8975DC09CD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AC4E1A3-A98B-3EEE-B2DA-57CF4506D4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03E6DA-3F70-E5DB-069A-B9041EFE4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B9883-8A80-4A09-8A65-532EA2164193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6937996-D5D5-B45A-C466-137FED13D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56FF4B-0EFC-4CE4-B93F-15258A228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8663E-A287-4CBC-8146-A8768E80EE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443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5749C8A-4FB5-6123-E710-157E00E72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674670B-30BF-6249-A65B-78C029170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0D1023-1D0A-F93A-942B-DE287A7886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B9883-8A80-4A09-8A65-532EA2164193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F184FD-E841-20F5-3D0F-65FF0C4A6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E1F663A-0F1D-8FE8-6881-58809D5A2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8663E-A287-4CBC-8146-A8768E80EE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76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D6E3CEB-3661-D9F9-A9CC-203444689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178" y="681317"/>
            <a:ext cx="2171303" cy="2460812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174DE90-BA82-3437-D7A5-0390C9367DF2}"/>
              </a:ext>
            </a:extLst>
          </p:cNvPr>
          <p:cNvSpPr txBox="1"/>
          <p:nvPr/>
        </p:nvSpPr>
        <p:spPr>
          <a:xfrm>
            <a:off x="3131760" y="5012493"/>
            <a:ext cx="61241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solidFill>
                  <a:schemeClr val="accent4">
                    <a:lumMod val="75000"/>
                  </a:schemeClr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  <a:t>Raimu</a:t>
            </a:r>
            <a:r>
              <a:rPr lang="ja-JP" altLang="en-US" sz="4400" dirty="0">
                <a:solidFill>
                  <a:schemeClr val="accent4">
                    <a:lumMod val="75000"/>
                  </a:schemeClr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  <a:t> </a:t>
            </a:r>
            <a:r>
              <a:rPr kumimoji="1" lang="en-US" altLang="ja-JP" sz="4400" dirty="0">
                <a:solidFill>
                  <a:schemeClr val="accent4">
                    <a:lumMod val="75000"/>
                  </a:schemeClr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  <a:t>Corporation</a:t>
            </a:r>
            <a:endParaRPr kumimoji="1" lang="ja-JP" altLang="en-US" sz="4400" dirty="0">
              <a:solidFill>
                <a:schemeClr val="accent4">
                  <a:lumMod val="75000"/>
                </a:schemeClr>
              </a:solidFill>
              <a:latin typeface="HGS明朝E" panose="02020900000000000000" pitchFamily="18" charset="-128"/>
              <a:ea typeface="HGS明朝E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4726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</Words>
  <Application>Microsoft Office PowerPoint</Application>
  <PresentationFormat>ワイド画面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HGS明朝E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聡 中村</dc:creator>
  <cp:lastModifiedBy>聡 中村</cp:lastModifiedBy>
  <cp:revision>1</cp:revision>
  <dcterms:created xsi:type="dcterms:W3CDTF">2026-09-28T08:43:11Z</dcterms:created>
  <dcterms:modified xsi:type="dcterms:W3CDTF">2026-10-01T10:52:25Z</dcterms:modified>
</cp:coreProperties>
</file>