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7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筑紫明朝（N仕様） Bold" charset="1" panose="02020700000000000000"/>
      <p:regular r:id="rId16"/>
    </p:embeddedFont>
    <p:embeddedFont>
      <p:font typeface="Rounded M+ Bold" charset="1" panose="020B0702020203020207"/>
      <p:regular r:id="rId20"/>
    </p:embeddedFont>
    <p:embeddedFont>
      <p:font typeface="Noto Sans JP Bold" charset="1" panose="020B08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notesMasters/notesMaster1.xml" Type="http://schemas.openxmlformats.org/officeDocument/2006/relationships/notesMaster"/><Relationship Id="rId18" Target="theme/theme2.xml" Type="http://schemas.openxmlformats.org/officeDocument/2006/relationships/theme"/><Relationship Id="rId19" Target="notesSlides/notesSlide1.xml" Type="http://schemas.openxmlformats.org/officeDocument/2006/relationships/notesSlide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notesSlides/notesSlide2.xml" Type="http://schemas.openxmlformats.org/officeDocument/2006/relationships/notesSlide"/><Relationship Id="rId23" Target="notesSlides/notesSlide3.xml" Type="http://schemas.openxmlformats.org/officeDocument/2006/relationships/notesSlide"/><Relationship Id="rId24" Target="notesSlides/notesSlide4.xml" Type="http://schemas.openxmlformats.org/officeDocument/2006/relationships/notesSlide"/><Relationship Id="rId25" Target="notesSlides/notesSlide5.xml" Type="http://schemas.openxmlformats.org/officeDocument/2006/relationships/notesSlide"/><Relationship Id="rId26" Target="notesSlides/notesSlide6.xml" Type="http://schemas.openxmlformats.org/officeDocument/2006/relationships/notesSlide"/><Relationship Id="rId27" Target="notesSlides/notesSlide7.xml" Type="http://schemas.openxmlformats.org/officeDocument/2006/relationships/notesSlide"/><Relationship Id="rId28" Target="notesSlides/notesSlide8.xml" Type="http://schemas.openxmlformats.org/officeDocument/2006/relationships/notesSlide"/><Relationship Id="rId29" Target="notesSlides/notesSlide9.xml" Type="http://schemas.openxmlformats.org/officeDocument/2006/relationships/notes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初めまして、つばさと申します。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今回はAI×コンテンツ販売育成カリキュラムのAIGOについて商品紹介を行います。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AIGOとは</a:t>
            </a:r>
          </a:p>
          <a:p>
            <a:r>
              <a:rPr lang="en-US"/>
              <a:t>コンテンツ販売で面倒な記事作成やアカウント設計をAIで最大効率化させて</a:t>
            </a:r>
          </a:p>
          <a:p>
            <a:r>
              <a:rPr lang="en-US"/>
              <a:t>最短1日で</a:t>
            </a:r>
          </a:p>
          <a:p>
            <a:r>
              <a:rPr lang="en-US"/>
              <a:t>コンテンツ販売に必要な</a:t>
            </a:r>
          </a:p>
          <a:p>
            <a:r>
              <a:rPr lang="en-US"/>
              <a:t>・知識の習得</a:t>
            </a:r>
          </a:p>
          <a:p>
            <a:r>
              <a:rPr lang="en-US"/>
              <a:t>・オリジナルアカウントの完成</a:t>
            </a:r>
          </a:p>
          <a:p>
            <a:r>
              <a:rPr lang="en-US"/>
              <a:t>・良質なテキストコンテンツの完成</a:t>
            </a:r>
          </a:p>
          <a:p>
            <a:r>
              <a:rPr lang="en-US"/>
              <a:t>ができ、</a:t>
            </a:r>
          </a:p>
          <a:p>
            <a:r>
              <a:rPr lang="en-US"/>
              <a:t>即日からあなたもコンテンツ販売者として活動できる</a:t>
            </a:r>
          </a:p>
          <a:p>
            <a:r>
              <a:rPr lang="en-US"/>
              <a:t>超短期完了型の育成カリキュラムです。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突然ですが、</a:t>
            </a:r>
          </a:p>
          <a:p>
            <a:r>
              <a:rPr lang="en-US"/>
              <a:t>皆さんこんな悩みを抱えていませんか？？</a:t>
            </a:r>
          </a:p>
          <a:p>
            <a:r>
              <a:rPr lang="en-US"/>
              <a:t>・AI副業を始めたいが何から学んだらいいのか分からない</a:t>
            </a:r>
          </a:p>
          <a:p>
            <a:r>
              <a:rPr lang="en-US"/>
              <a:t>・月5万でいいから安定した副収入が欲しい</a:t>
            </a:r>
          </a:p>
          <a:p>
            <a:r>
              <a:rPr lang="en-US"/>
              <a:t>・副業を始めたいが時間がない</a:t>
            </a:r>
          </a:p>
          <a:p>
            <a:r>
              <a:rPr lang="en-US"/>
              <a:t>・コンテンツ販売を始めたがやることが多く挫折してしまった</a:t>
            </a:r>
          </a:p>
          <a:p>
            <a:r>
              <a:rPr lang="en-US"/>
              <a:t/>
            </a:r>
          </a:p>
          <a:p>
            <a:r>
              <a:rPr lang="en-US"/>
              <a:t>AIGOではこれらの悩みを全て解決し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・時間に縛られない安定収入の実現</a:t>
            </a:r>
          </a:p>
          <a:p>
            <a:r>
              <a:rPr lang="en-US"/>
              <a:t>・質の高いアカウントとテキストコンテンツの大量生成</a:t>
            </a:r>
          </a:p>
          <a:p>
            <a:r>
              <a:rPr lang="en-US"/>
              <a:t>・途中で迷うことなく0→1までの完走</a:t>
            </a:r>
          </a:p>
          <a:p>
            <a:r>
              <a:rPr lang="en-US"/>
              <a:t/>
            </a:r>
          </a:p>
          <a:p>
            <a:r>
              <a:rPr lang="en-US"/>
              <a:t>を行うことができます。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とにかくAIを活用して時間効率を最大化させ、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コンテンツ販売で最速で結果を出せる人材に育つ。そんなカリキュラムなっています。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またここでAI初心者だけど、大丈夫かな？？</a:t>
            </a:r>
          </a:p>
          <a:p>
            <a:r>
              <a:rPr lang="en-US"/>
              <a:t>と思われた方もいるかもしれませんが、</a:t>
            </a:r>
          </a:p>
          <a:p>
            <a:r>
              <a:rPr lang="en-US"/>
              <a:t>全く問題ございません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AIGOではChatgptなどのAIツールの登録方法から使い方まで全て丁寧に解説をしております。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13.jpeg" Type="http://schemas.openxmlformats.org/officeDocument/2006/relationships/image"/><Relationship Id="rId4" Target="../media/VAGe4HblzTE.mp4" Type="http://schemas.openxmlformats.org/officeDocument/2006/relationships/video"/><Relationship Id="rId5" Target="../media/VAGe4HblzTE.mp4" Type="http://schemas.microsoft.com/office/2007/relationships/media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3.jpeg" Type="http://schemas.openxmlformats.org/officeDocument/2006/relationships/image"/><Relationship Id="rId4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1.jpeg" Type="http://schemas.openxmlformats.org/officeDocument/2006/relationships/image"/><Relationship Id="rId4" Target="../media/image2.png" Type="http://schemas.openxmlformats.org/officeDocument/2006/relationships/image"/><Relationship Id="rId5" Target="../media/image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5.jpeg" Type="http://schemas.openxmlformats.org/officeDocument/2006/relationships/image"/><Relationship Id="rId4" Target="../media/VAEJ4YL-raM.mp4" Type="http://schemas.openxmlformats.org/officeDocument/2006/relationships/video"/><Relationship Id="rId5" Target="../media/VAEJ4YL-raM.mp4" Type="http://schemas.microsoft.com/office/2007/relationships/media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5.jpeg" Type="http://schemas.openxmlformats.org/officeDocument/2006/relationships/image"/><Relationship Id="rId4" Target="../media/VAEJ4YL-raM.mp4" Type="http://schemas.openxmlformats.org/officeDocument/2006/relationships/video"/><Relationship Id="rId5" Target="../media/VAEJ4YL-raM.mp4" Type="http://schemas.microsoft.com/office/2007/relationships/media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6.jpeg" Type="http://schemas.openxmlformats.org/officeDocument/2006/relationships/image"/><Relationship Id="rId4" Target="../media/VAGCcolvgPM.mp4" Type="http://schemas.openxmlformats.org/officeDocument/2006/relationships/video"/><Relationship Id="rId5" Target="../media/VAGCcolvgPM.mp4" Type="http://schemas.microsoft.com/office/2007/relationships/media"/><Relationship Id="rId6" Target="../media/image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7.jpeg" Type="http://schemas.openxmlformats.org/officeDocument/2006/relationships/image"/><Relationship Id="rId4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9.png" Type="http://schemas.openxmlformats.org/officeDocument/2006/relationships/image"/><Relationship Id="rId4" Target="../media/image10.sv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9444" t="0" r="-19444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899871" y="1903816"/>
            <a:ext cx="9624107" cy="5622359"/>
          </a:xfrm>
          <a:custGeom>
            <a:avLst/>
            <a:gdLst/>
            <a:ahLst/>
            <a:cxnLst/>
            <a:rect r="r" b="b" t="t" l="l"/>
            <a:pathLst>
              <a:path h="5622359" w="9624107">
                <a:moveTo>
                  <a:pt x="0" y="0"/>
                </a:moveTo>
                <a:lnTo>
                  <a:pt x="9624107" y="0"/>
                </a:lnTo>
                <a:lnTo>
                  <a:pt x="9624107" y="5622359"/>
                </a:lnTo>
                <a:lnTo>
                  <a:pt x="0" y="56223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1078" t="-38432" r="-46026" b="-30265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235003" y="7677193"/>
            <a:ext cx="11817995" cy="1382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FFFFFF"/>
                </a:solidFill>
                <a:latin typeface="筑紫明朝（N仕様） Bold"/>
                <a:ea typeface="筑紫明朝（N仕様） Bold"/>
                <a:cs typeface="筑紫明朝（N仕様） Bold"/>
                <a:sym typeface="筑紫明朝（N仕様） Bold"/>
              </a:rPr>
              <a:t>-AI×コンテンツ販売育成カリキュラム-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8752796"/>
            <a:ext cx="18288000" cy="1534204"/>
            <a:chOff x="0" y="0"/>
            <a:chExt cx="4816593" cy="40407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404070"/>
            </a:xfrm>
            <a:custGeom>
              <a:avLst/>
              <a:gdLst/>
              <a:ahLst/>
              <a:cxnLst/>
              <a:rect r="r" b="b" t="t" l="l"/>
              <a:pathLst>
                <a:path h="40407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04070"/>
                  </a:lnTo>
                  <a:lnTo>
                    <a:pt x="0" y="404070"/>
                  </a:lnTo>
                  <a:close/>
                </a:path>
              </a:pathLst>
            </a:custGeom>
            <a:solidFill>
              <a:srgbClr val="04395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816593" cy="4516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pic>
        <p:nvPicPr>
          <p:cNvPr name="Picture 5" id="5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6823" r="0" b="6823"/>
          <a:stretch>
            <a:fillRect/>
          </a:stretch>
        </p:blipFill>
        <p:spPr>
          <a:xfrm flipH="false" flipV="false" rot="0">
            <a:off x="0" y="0"/>
            <a:ext cx="18288000" cy="8892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8752796"/>
          </a:xfrm>
          <a:custGeom>
            <a:avLst/>
            <a:gdLst/>
            <a:ahLst/>
            <a:cxnLst/>
            <a:rect r="r" b="b" t="t" l="l"/>
            <a:pathLst>
              <a:path h="8752796" w="18288000">
                <a:moveTo>
                  <a:pt x="0" y="0"/>
                </a:moveTo>
                <a:lnTo>
                  <a:pt x="18288000" y="0"/>
                </a:lnTo>
                <a:lnTo>
                  <a:pt x="18288000" y="8752796"/>
                </a:lnTo>
                <a:lnTo>
                  <a:pt x="0" y="87527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8764" r="0" b="-876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8288000" cy="8752796"/>
            <a:chOff x="0" y="0"/>
            <a:chExt cx="4816593" cy="230526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2305263"/>
            </a:xfrm>
            <a:custGeom>
              <a:avLst/>
              <a:gdLst/>
              <a:ahLst/>
              <a:cxnLst/>
              <a:rect r="r" b="b" t="t" l="l"/>
              <a:pathLst>
                <a:path h="230526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305263"/>
                  </a:lnTo>
                  <a:lnTo>
                    <a:pt x="0" y="2305263"/>
                  </a:lnTo>
                  <a:close/>
                </a:path>
              </a:pathLst>
            </a:custGeom>
            <a:solidFill>
              <a:srgbClr val="000000">
                <a:alpha val="60784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4816593" cy="235288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0" y="8709402"/>
            <a:ext cx="18288000" cy="1534204"/>
            <a:chOff x="0" y="0"/>
            <a:chExt cx="4816593" cy="40407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816592" cy="404070"/>
            </a:xfrm>
            <a:custGeom>
              <a:avLst/>
              <a:gdLst/>
              <a:ahLst/>
              <a:cxnLst/>
              <a:rect r="r" b="b" t="t" l="l"/>
              <a:pathLst>
                <a:path h="40407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04070"/>
                  </a:lnTo>
                  <a:lnTo>
                    <a:pt x="0" y="404070"/>
                  </a:lnTo>
                  <a:close/>
                </a:path>
              </a:pathLst>
            </a:custGeom>
            <a:solidFill>
              <a:srgbClr val="04395B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4816593" cy="4516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0772186" y="495565"/>
            <a:ext cx="5164520" cy="7956662"/>
          </a:xfrm>
          <a:custGeom>
            <a:avLst/>
            <a:gdLst/>
            <a:ahLst/>
            <a:cxnLst/>
            <a:rect r="r" b="b" t="t" l="l"/>
            <a:pathLst>
              <a:path h="7956662" w="5164520">
                <a:moveTo>
                  <a:pt x="0" y="0"/>
                </a:moveTo>
                <a:lnTo>
                  <a:pt x="5164521" y="0"/>
                </a:lnTo>
                <a:lnTo>
                  <a:pt x="5164521" y="7956662"/>
                </a:lnTo>
                <a:lnTo>
                  <a:pt x="0" y="79566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454" t="0" r="-25609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737858" y="1249173"/>
            <a:ext cx="9012242" cy="1260033"/>
            <a:chOff x="0" y="0"/>
            <a:chExt cx="2302037" cy="32185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302037" cy="321856"/>
            </a:xfrm>
            <a:custGeom>
              <a:avLst/>
              <a:gdLst/>
              <a:ahLst/>
              <a:cxnLst/>
              <a:rect r="r" b="b" t="t" l="l"/>
              <a:pathLst>
                <a:path h="321856" w="2302037">
                  <a:moveTo>
                    <a:pt x="0" y="0"/>
                  </a:moveTo>
                  <a:lnTo>
                    <a:pt x="2302037" y="0"/>
                  </a:lnTo>
                  <a:lnTo>
                    <a:pt x="2302037" y="321856"/>
                  </a:lnTo>
                  <a:lnTo>
                    <a:pt x="0" y="321856"/>
                  </a:lnTo>
                  <a:close/>
                </a:path>
              </a:pathLst>
            </a:custGeom>
            <a:solidFill>
              <a:srgbClr val="04395B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85725"/>
              <a:ext cx="2302037" cy="407581"/>
            </a:xfrm>
            <a:prstGeom prst="rect">
              <a:avLst/>
            </a:prstGeom>
          </p:spPr>
          <p:txBody>
            <a:bodyPr anchor="ctr" rtlCol="false" tIns="52379" lIns="52379" bIns="52379" rIns="52379"/>
            <a:lstStyle/>
            <a:p>
              <a:pPr algn="l">
                <a:lnSpc>
                  <a:spcPts val="4339"/>
                </a:lnSpc>
              </a:pPr>
              <a:r>
                <a:rPr lang="en-US" sz="3099" b="true">
                  <a:solidFill>
                    <a:srgbClr val="000000"/>
                  </a:solidFill>
                  <a:latin typeface="Rounded M+ Bold"/>
                  <a:ea typeface="Rounded M+ Bold"/>
                  <a:cs typeface="Rounded M+ Bold"/>
                  <a:sym typeface="Rounded M+ Bold"/>
                </a:rPr>
                <a:t>　</a:t>
              </a:r>
              <a:r>
                <a:rPr lang="en-US" sz="3099" b="true">
                  <a:solidFill>
                    <a:srgbClr val="FFFFFF"/>
                  </a:solidFill>
                  <a:latin typeface="Rounded M+ Bold"/>
                  <a:ea typeface="Rounded M+ Bold"/>
                  <a:cs typeface="Rounded M+ Bold"/>
                  <a:sym typeface="Rounded M+ Bold"/>
                </a:rPr>
                <a:t>つばさのプロフィール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737858" y="2509207"/>
            <a:ext cx="9012242" cy="5589089"/>
            <a:chOff x="0" y="0"/>
            <a:chExt cx="2373595" cy="147202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73595" cy="1472023"/>
            </a:xfrm>
            <a:custGeom>
              <a:avLst/>
              <a:gdLst/>
              <a:ahLst/>
              <a:cxnLst/>
              <a:rect r="r" b="b" t="t" l="l"/>
              <a:pathLst>
                <a:path h="1472023" w="2373595">
                  <a:moveTo>
                    <a:pt x="0" y="0"/>
                  </a:moveTo>
                  <a:lnTo>
                    <a:pt x="2373595" y="0"/>
                  </a:lnTo>
                  <a:lnTo>
                    <a:pt x="2373595" y="1472023"/>
                  </a:lnTo>
                  <a:lnTo>
                    <a:pt x="0" y="147202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47625"/>
              <a:ext cx="2373595" cy="1519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028700" y="2739871"/>
            <a:ext cx="8213256" cy="4908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528"/>
              </a:lnSpc>
            </a:pPr>
            <a:r>
              <a:rPr lang="en-US" sz="3587" b="true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・現役組み込み系SE</a:t>
            </a:r>
          </a:p>
          <a:p>
            <a:pPr algn="just">
              <a:lnSpc>
                <a:spcPts val="6528"/>
              </a:lnSpc>
            </a:pPr>
            <a:r>
              <a:rPr lang="en-US" sz="3587" b="true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・2022年頃から約3年間生成AI経験あり</a:t>
            </a:r>
          </a:p>
          <a:p>
            <a:pPr algn="just">
              <a:lnSpc>
                <a:spcPts val="6528"/>
              </a:lnSpc>
            </a:pPr>
            <a:r>
              <a:rPr lang="en-US" sz="3587" b="true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・2024年10月からコンテンツ販売開始</a:t>
            </a:r>
          </a:p>
          <a:p>
            <a:pPr algn="just">
              <a:lnSpc>
                <a:spcPts val="6528"/>
              </a:lnSpc>
            </a:pPr>
            <a:r>
              <a:rPr lang="en-US" sz="3587" b="true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・コンテンツ販売で初月20万円達成</a:t>
            </a:r>
          </a:p>
          <a:p>
            <a:pPr algn="just">
              <a:lnSpc>
                <a:spcPts val="6528"/>
              </a:lnSpc>
            </a:pPr>
            <a:r>
              <a:rPr lang="en-US" sz="3587" b="true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・毎月10万円以上の売り上げを安定</a:t>
            </a:r>
          </a:p>
          <a:p>
            <a:pPr algn="just">
              <a:lnSpc>
                <a:spcPts val="6528"/>
              </a:lnSpc>
            </a:pPr>
            <a:r>
              <a:rPr lang="en-US" sz="3587" b="true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・20名以上の0→1をサポート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9444" t="0" r="-19444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108178" y="1445314"/>
            <a:ext cx="9624107" cy="5622359"/>
          </a:xfrm>
          <a:custGeom>
            <a:avLst/>
            <a:gdLst/>
            <a:ahLst/>
            <a:cxnLst/>
            <a:rect r="r" b="b" t="t" l="l"/>
            <a:pathLst>
              <a:path h="5622359" w="9624107">
                <a:moveTo>
                  <a:pt x="0" y="0"/>
                </a:moveTo>
                <a:lnTo>
                  <a:pt x="9624108" y="0"/>
                </a:lnTo>
                <a:lnTo>
                  <a:pt x="9624108" y="5622360"/>
                </a:lnTo>
                <a:lnTo>
                  <a:pt x="0" y="56223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1078" t="-38432" r="-46026" b="-30265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0" y="8752796"/>
            <a:ext cx="18288000" cy="1534204"/>
            <a:chOff x="0" y="0"/>
            <a:chExt cx="4816593" cy="40407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816592" cy="404070"/>
            </a:xfrm>
            <a:custGeom>
              <a:avLst/>
              <a:gdLst/>
              <a:ahLst/>
              <a:cxnLst/>
              <a:rect r="r" b="b" t="t" l="l"/>
              <a:pathLst>
                <a:path h="40407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04070"/>
                  </a:lnTo>
                  <a:lnTo>
                    <a:pt x="0" y="404070"/>
                  </a:lnTo>
                  <a:close/>
                </a:path>
              </a:pathLst>
            </a:custGeom>
            <a:solidFill>
              <a:srgbClr val="04395B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4816593" cy="4516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0" y="0"/>
            <a:ext cx="18288000" cy="8752796"/>
            <a:chOff x="0" y="0"/>
            <a:chExt cx="4816593" cy="230526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816592" cy="2305263"/>
            </a:xfrm>
            <a:custGeom>
              <a:avLst/>
              <a:gdLst/>
              <a:ahLst/>
              <a:cxnLst/>
              <a:rect r="r" b="b" t="t" l="l"/>
              <a:pathLst>
                <a:path h="230526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305263"/>
                  </a:lnTo>
                  <a:lnTo>
                    <a:pt x="0" y="2305263"/>
                  </a:lnTo>
                  <a:close/>
                </a:path>
              </a:pathLst>
            </a:custGeom>
            <a:solidFill>
              <a:srgbClr val="211D1D">
                <a:alpha val="49804"/>
              </a:srgbClr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47625"/>
              <a:ext cx="4816593" cy="235288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3235003" y="6715455"/>
            <a:ext cx="11817995" cy="1382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FFFFFF"/>
                </a:solidFill>
                <a:latin typeface="筑紫明朝（N仕様） Bold"/>
                <a:ea typeface="筑紫明朝（N仕様） Bold"/>
                <a:cs typeface="筑紫明朝（N仕様） Bold"/>
                <a:sym typeface="筑紫明朝（N仕様） Bold"/>
              </a:rPr>
              <a:t>-AI×コンテンツ販売育成カリキュラム-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6561740" y="614423"/>
            <a:ext cx="5164520" cy="7956662"/>
          </a:xfrm>
          <a:custGeom>
            <a:avLst/>
            <a:gdLst/>
            <a:ahLst/>
            <a:cxnLst/>
            <a:rect r="r" b="b" t="t" l="l"/>
            <a:pathLst>
              <a:path h="7956662" w="5164520">
                <a:moveTo>
                  <a:pt x="0" y="0"/>
                </a:moveTo>
                <a:lnTo>
                  <a:pt x="5164520" y="0"/>
                </a:lnTo>
                <a:lnTo>
                  <a:pt x="5164520" y="7956661"/>
                </a:lnTo>
                <a:lnTo>
                  <a:pt x="0" y="795666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8454" t="0" r="-25609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307937" y="3150348"/>
            <a:ext cx="3388333" cy="760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25"/>
              </a:lnSpc>
            </a:pPr>
            <a:r>
              <a:rPr lang="en-US" sz="4446" b="true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・知識の習得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4307937" y="4095623"/>
            <a:ext cx="7906099" cy="760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25"/>
              </a:lnSpc>
            </a:pPr>
            <a:r>
              <a:rPr lang="en-US" sz="4446" b="true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・オリジナルアカウントの作成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899550" y="862280"/>
            <a:ext cx="3126011" cy="1826201"/>
          </a:xfrm>
          <a:custGeom>
            <a:avLst/>
            <a:gdLst/>
            <a:ahLst/>
            <a:cxnLst/>
            <a:rect r="r" b="b" t="t" l="l"/>
            <a:pathLst>
              <a:path h="1826201" w="3126011">
                <a:moveTo>
                  <a:pt x="0" y="0"/>
                </a:moveTo>
                <a:lnTo>
                  <a:pt x="3126011" y="0"/>
                </a:lnTo>
                <a:lnTo>
                  <a:pt x="3126011" y="1826201"/>
                </a:lnTo>
                <a:lnTo>
                  <a:pt x="0" y="18262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1078" t="-38432" r="-46026" b="-30265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573315" y="2813200"/>
            <a:ext cx="2591523" cy="760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25"/>
              </a:lnSpc>
            </a:pPr>
            <a:r>
              <a:rPr lang="en-US" sz="4446" b="true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最短1日で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591705" y="8268282"/>
            <a:ext cx="12467994" cy="9900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84"/>
              </a:lnSpc>
            </a:pPr>
            <a:r>
              <a:rPr lang="en-US" sz="5774" b="true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超短期完了型の育成カリキュラムです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178486" y="7067117"/>
            <a:ext cx="11294432" cy="760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25"/>
              </a:lnSpc>
            </a:pPr>
            <a:r>
              <a:rPr lang="en-US" sz="4446" b="true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学んだその日からコンテンツ販売者になれる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025561" y="1116645"/>
            <a:ext cx="6160119" cy="11841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01"/>
              </a:lnSpc>
            </a:pPr>
            <a:r>
              <a:rPr lang="en-US" sz="6929" b="true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とは・・・？？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307937" y="5331804"/>
            <a:ext cx="9035532" cy="760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25"/>
              </a:lnSpc>
            </a:pPr>
            <a:r>
              <a:rPr lang="en-US" sz="4446" b="true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・良質なテキストコンテンツの作成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0" y="0"/>
            <a:ext cx="18227842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0"/>
            <a:ext cx="18227842" cy="10287000"/>
            <a:chOff x="0" y="0"/>
            <a:chExt cx="4800749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00748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00748">
                  <a:moveTo>
                    <a:pt x="0" y="0"/>
                  </a:moveTo>
                  <a:lnTo>
                    <a:pt x="4800748" y="0"/>
                  </a:lnTo>
                  <a:lnTo>
                    <a:pt x="480074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30980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4800749" cy="27569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028700" y="756226"/>
            <a:ext cx="6524097" cy="1088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89"/>
              </a:lnSpc>
            </a:pPr>
            <a:r>
              <a:rPr lang="en-US" sz="6421" b="true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突然ですが皆さん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97081" y="2187543"/>
            <a:ext cx="14870091" cy="9820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92"/>
              </a:lnSpc>
            </a:pPr>
            <a:r>
              <a:rPr lang="en-US" sz="5780" b="true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こんな悩みを抱えていませんか？？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934692" y="3550591"/>
            <a:ext cx="8419228" cy="12619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87"/>
              </a:lnSpc>
            </a:pPr>
            <a:r>
              <a:rPr lang="en-US" sz="3633" b="true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・AI副業を始めたいが何から学べばいいのか分からない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739913" y="5508320"/>
            <a:ext cx="10664317" cy="618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87"/>
              </a:lnSpc>
            </a:pPr>
            <a:r>
              <a:rPr lang="en-US" sz="3633" b="true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・月5万円でいいから安定した副収入が欲しい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596179" y="6507489"/>
            <a:ext cx="10664317" cy="618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87"/>
              </a:lnSpc>
            </a:pPr>
            <a:r>
              <a:rPr lang="en-US" sz="3633" b="true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・AI副業を始めたいが学習する時間がない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596179" y="8256911"/>
            <a:ext cx="13210294" cy="618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87"/>
              </a:lnSpc>
            </a:pPr>
            <a:r>
              <a:rPr lang="en-US" sz="3633" b="true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・コンテンツ販売を始めたがやる事が多く挫折してしまった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0" y="0"/>
            <a:ext cx="18227842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0"/>
            <a:ext cx="18227842" cy="10287000"/>
            <a:chOff x="0" y="0"/>
            <a:chExt cx="4800749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00748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00748">
                  <a:moveTo>
                    <a:pt x="0" y="0"/>
                  </a:moveTo>
                  <a:lnTo>
                    <a:pt x="4800748" y="0"/>
                  </a:lnTo>
                  <a:lnTo>
                    <a:pt x="480074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30980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4800749" cy="27569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397081" y="2187543"/>
            <a:ext cx="14870091" cy="9820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92"/>
              </a:lnSpc>
            </a:pPr>
            <a:r>
              <a:rPr lang="en-US" sz="5780" b="true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AIGOではこれらの悩み全て解決できます。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075411" y="3814123"/>
            <a:ext cx="11705853" cy="618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87"/>
              </a:lnSpc>
            </a:pPr>
            <a:r>
              <a:rPr lang="en-US" sz="3633" b="true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・時間に縛られない安定収入を得れるスキルの獲得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97081" y="5076825"/>
            <a:ext cx="13788926" cy="618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87"/>
              </a:lnSpc>
            </a:pPr>
            <a:r>
              <a:rPr lang="en-US" sz="3633" b="true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・質の高いアカウントとテキストコンテンツの大量生産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6342695"/>
            <a:ext cx="10664317" cy="618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87"/>
              </a:lnSpc>
            </a:pPr>
            <a:r>
              <a:rPr lang="en-US" sz="3633" b="true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・途中で迷うことなく0→1まで完走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8752796"/>
            <a:ext cx="18288000" cy="1534204"/>
            <a:chOff x="0" y="0"/>
            <a:chExt cx="4816593" cy="40407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404070"/>
            </a:xfrm>
            <a:custGeom>
              <a:avLst/>
              <a:gdLst/>
              <a:ahLst/>
              <a:cxnLst/>
              <a:rect r="r" b="b" t="t" l="l"/>
              <a:pathLst>
                <a:path h="40407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04070"/>
                  </a:lnTo>
                  <a:lnTo>
                    <a:pt x="0" y="404070"/>
                  </a:lnTo>
                  <a:close/>
                </a:path>
              </a:pathLst>
            </a:custGeom>
            <a:solidFill>
              <a:srgbClr val="04395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816593" cy="4516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pic>
        <p:nvPicPr>
          <p:cNvPr name="Picture 5" id="5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10526" r="0" b="5507"/>
          <a:stretch>
            <a:fillRect/>
          </a:stretch>
        </p:blipFill>
        <p:spPr>
          <a:xfrm flipH="false" flipV="false" rot="0">
            <a:off x="0" y="0"/>
            <a:ext cx="18288000" cy="8752796"/>
          </a:xfrm>
          <a:prstGeom prst="rect">
            <a:avLst/>
          </a:prstGeom>
        </p:spPr>
      </p:pic>
      <p:sp>
        <p:nvSpPr>
          <p:cNvPr name="Freeform 6" id="6"/>
          <p:cNvSpPr/>
          <p:nvPr/>
        </p:nvSpPr>
        <p:spPr>
          <a:xfrm flipH="false" flipV="false" rot="0">
            <a:off x="300888" y="3513578"/>
            <a:ext cx="5239218" cy="5239218"/>
          </a:xfrm>
          <a:custGeom>
            <a:avLst/>
            <a:gdLst/>
            <a:ahLst/>
            <a:cxnLst/>
            <a:rect r="r" b="b" t="t" l="l"/>
            <a:pathLst>
              <a:path h="5239218" w="5239218">
                <a:moveTo>
                  <a:pt x="0" y="0"/>
                </a:moveTo>
                <a:lnTo>
                  <a:pt x="5239218" y="0"/>
                </a:lnTo>
                <a:lnTo>
                  <a:pt x="5239218" y="5239218"/>
                </a:lnTo>
                <a:lnTo>
                  <a:pt x="0" y="52392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9796982"/>
          </a:xfrm>
          <a:custGeom>
            <a:avLst/>
            <a:gdLst/>
            <a:ahLst/>
            <a:cxnLst/>
            <a:rect r="r" b="b" t="t" l="l"/>
            <a:pathLst>
              <a:path h="9796982" w="18288000">
                <a:moveTo>
                  <a:pt x="0" y="0"/>
                </a:moveTo>
                <a:lnTo>
                  <a:pt x="18288000" y="0"/>
                </a:lnTo>
                <a:lnTo>
                  <a:pt x="18288000" y="9796982"/>
                </a:lnTo>
                <a:lnTo>
                  <a:pt x="0" y="97969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2301" r="0" b="-12301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8752796"/>
            <a:ext cx="18288000" cy="1534204"/>
            <a:chOff x="0" y="0"/>
            <a:chExt cx="4816593" cy="40407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404070"/>
            </a:xfrm>
            <a:custGeom>
              <a:avLst/>
              <a:gdLst/>
              <a:ahLst/>
              <a:cxnLst/>
              <a:rect r="r" b="b" t="t" l="l"/>
              <a:pathLst>
                <a:path h="40407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04070"/>
                  </a:lnTo>
                  <a:lnTo>
                    <a:pt x="0" y="404070"/>
                  </a:lnTo>
                  <a:close/>
                </a:path>
              </a:pathLst>
            </a:custGeom>
            <a:solidFill>
              <a:srgbClr val="04395B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4816593" cy="4516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0" y="0"/>
            <a:ext cx="18288000" cy="8752796"/>
            <a:chOff x="0" y="0"/>
            <a:chExt cx="4816593" cy="230526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816592" cy="2305263"/>
            </a:xfrm>
            <a:custGeom>
              <a:avLst/>
              <a:gdLst/>
              <a:ahLst/>
              <a:cxnLst/>
              <a:rect r="r" b="b" t="t" l="l"/>
              <a:pathLst>
                <a:path h="230526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305263"/>
                  </a:lnTo>
                  <a:lnTo>
                    <a:pt x="0" y="2305263"/>
                  </a:lnTo>
                  <a:close/>
                </a:path>
              </a:pathLst>
            </a:custGeom>
            <a:solidFill>
              <a:srgbClr val="000000">
                <a:alpha val="35686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4816593" cy="235288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4982800" y="2627581"/>
            <a:ext cx="11548663" cy="26431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609"/>
              </a:lnSpc>
            </a:pPr>
            <a:r>
              <a:rPr lang="en-US" sz="7577" b="true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最速で成果を出せるまでに</a:t>
            </a:r>
          </a:p>
          <a:p>
            <a:pPr algn="ctr">
              <a:lnSpc>
                <a:spcPts val="10609"/>
              </a:lnSpc>
            </a:pPr>
            <a:r>
              <a:rPr lang="en-US" sz="7577" b="true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育つ教育カリキュラム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-743659" y="2307693"/>
            <a:ext cx="6716860" cy="6716860"/>
          </a:xfrm>
          <a:custGeom>
            <a:avLst/>
            <a:gdLst/>
            <a:ahLst/>
            <a:cxnLst/>
            <a:rect r="r" b="b" t="t" l="l"/>
            <a:pathLst>
              <a:path h="6716860" w="6716860">
                <a:moveTo>
                  <a:pt x="0" y="0"/>
                </a:moveTo>
                <a:lnTo>
                  <a:pt x="6716859" y="0"/>
                </a:lnTo>
                <a:lnTo>
                  <a:pt x="6716859" y="6716860"/>
                </a:lnTo>
                <a:lnTo>
                  <a:pt x="0" y="67168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921626" y="577528"/>
            <a:ext cx="7394874" cy="4797424"/>
            <a:chOff x="0" y="0"/>
            <a:chExt cx="9859832" cy="63965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859832" cy="6396566"/>
            </a:xfrm>
            <a:custGeom>
              <a:avLst/>
              <a:gdLst/>
              <a:ahLst/>
              <a:cxnLst/>
              <a:rect r="r" b="b" t="t" l="l"/>
              <a:pathLst>
                <a:path h="6396566" w="9859832">
                  <a:moveTo>
                    <a:pt x="0" y="0"/>
                  </a:moveTo>
                  <a:lnTo>
                    <a:pt x="9859832" y="0"/>
                  </a:lnTo>
                  <a:lnTo>
                    <a:pt x="9859832" y="6396566"/>
                  </a:lnTo>
                  <a:lnTo>
                    <a:pt x="0" y="63965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598725" y="1442467"/>
              <a:ext cx="6901554" cy="26659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151"/>
                </a:lnSpc>
              </a:pPr>
              <a:r>
                <a:rPr lang="en-US" sz="5822" b="true">
                  <a:solidFill>
                    <a:srgbClr val="000000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AI初心者だけど</a:t>
              </a:r>
            </a:p>
            <a:p>
              <a:pPr algn="ctr">
                <a:lnSpc>
                  <a:spcPts val="8151"/>
                </a:lnSpc>
              </a:pPr>
              <a:r>
                <a:rPr lang="en-US" sz="5822" b="true">
                  <a:solidFill>
                    <a:srgbClr val="000000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大丈夫かな？？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8752796"/>
            <a:ext cx="18288000" cy="1534204"/>
            <a:chOff x="0" y="0"/>
            <a:chExt cx="4816593" cy="40407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16592" cy="404070"/>
            </a:xfrm>
            <a:custGeom>
              <a:avLst/>
              <a:gdLst/>
              <a:ahLst/>
              <a:cxnLst/>
              <a:rect r="r" b="b" t="t" l="l"/>
              <a:pathLst>
                <a:path h="40407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04070"/>
                  </a:lnTo>
                  <a:lnTo>
                    <a:pt x="0" y="404070"/>
                  </a:lnTo>
                  <a:close/>
                </a:path>
              </a:pathLst>
            </a:custGeom>
            <a:solidFill>
              <a:srgbClr val="04395B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4816593" cy="4516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2986934" y="1444051"/>
            <a:ext cx="3009986" cy="6473088"/>
          </a:xfrm>
          <a:custGeom>
            <a:avLst/>
            <a:gdLst/>
            <a:ahLst/>
            <a:cxnLst/>
            <a:rect r="r" b="b" t="t" l="l"/>
            <a:pathLst>
              <a:path h="6473088" w="3009986">
                <a:moveTo>
                  <a:pt x="0" y="0"/>
                </a:moveTo>
                <a:lnTo>
                  <a:pt x="3009986" y="0"/>
                </a:lnTo>
                <a:lnTo>
                  <a:pt x="3009986" y="6473088"/>
                </a:lnTo>
                <a:lnTo>
                  <a:pt x="0" y="647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DAGelM_po6w</dc:identifier>
  <dcterms:modified xsi:type="dcterms:W3CDTF">2011-08-01T06:04:30Z</dcterms:modified>
  <cp:revision>1</cp:revision>
  <dc:title>AIを使って今行っている</dc:title>
</cp:coreProperties>
</file>