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0" d="100"/>
          <a:sy n="50" d="100"/>
        </p:scale>
        <p:origin x="1740" y="308"/>
      </p:cViewPr>
      <p:guideLst>
        <p:guide orient="horz" pos="2160"/>
        <p:guide pos="2880"/>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7677AB-6470-4A60-8525-C7928C0725D4}" type="datetimeFigureOut">
              <a:rPr kumimoji="1" lang="ja-JP" altLang="en-US" smtClean="0"/>
              <a:t>2021/2/14</a:t>
            </a:fld>
            <a:endParaRPr kumimoji="1" lang="ja-JP" altLang="en-US"/>
          </a:p>
        </p:txBody>
      </p:sp>
      <p:sp>
        <p:nvSpPr>
          <p:cNvPr id="4" name="スライド イメージ プレースホルダー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58CEFD-35DD-4EAA-87C5-83756264E955}" type="slidenum">
              <a:rPr kumimoji="1" lang="ja-JP" altLang="en-US" smtClean="0"/>
              <a:t>‹#›</a:t>
            </a:fld>
            <a:endParaRPr kumimoji="1" lang="ja-JP" altLang="en-US"/>
          </a:p>
        </p:txBody>
      </p:sp>
    </p:spTree>
    <p:extLst>
      <p:ext uri="{BB962C8B-B14F-4D97-AF65-F5344CB8AC3E}">
        <p14:creationId xmlns:p14="http://schemas.microsoft.com/office/powerpoint/2010/main" val="112384854"/>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30943683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754803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1598958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455404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36390298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35738034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1672465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37690813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2997275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1955133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1415BF4-A53D-4EE5-A7BC-715DC52F42E5}" type="datetimeFigureOut">
              <a:rPr kumimoji="1" lang="ja-JP" altLang="en-US" smtClean="0"/>
              <a:t>2021/2/14</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21254544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415BF4-A53D-4EE5-A7BC-715DC52F42E5}" type="datetimeFigureOut">
              <a:rPr kumimoji="1" lang="ja-JP" altLang="en-US" smtClean="0"/>
              <a:t>2021/2/14</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3DCAA0-786D-4B57-9805-10B35F79B59D}" type="slidenum">
              <a:rPr kumimoji="1" lang="ja-JP" altLang="en-US" smtClean="0"/>
              <a:t>‹#›</a:t>
            </a:fld>
            <a:endParaRPr kumimoji="1" lang="ja-JP" altLang="en-US"/>
          </a:p>
        </p:txBody>
      </p:sp>
    </p:spTree>
    <p:extLst>
      <p:ext uri="{BB962C8B-B14F-4D97-AF65-F5344CB8AC3E}">
        <p14:creationId xmlns:p14="http://schemas.microsoft.com/office/powerpoint/2010/main" val="22326283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Administrator\Downloads\47218\47218\47218.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376" y="2476750"/>
            <a:ext cx="1904499" cy="190449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C:\Users\Administrator\Downloads\47218\47218\4721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4813" y="1749630"/>
            <a:ext cx="1101651" cy="1101651"/>
          </a:xfrm>
          <a:prstGeom prst="rect">
            <a:avLst/>
          </a:prstGeom>
          <a:noFill/>
          <a:extLst>
            <a:ext uri="{909E8E84-426E-40DD-AFC4-6F175D3DCCD1}">
              <a14:hiddenFill xmlns:a14="http://schemas.microsoft.com/office/drawing/2010/main">
                <a:solidFill>
                  <a:srgbClr val="FFFFFF"/>
                </a:solidFill>
              </a14:hiddenFill>
            </a:ext>
          </a:extLst>
        </p:spPr>
      </p:pic>
      <p:sp>
        <p:nvSpPr>
          <p:cNvPr id="12" name="フリーフォーム 11"/>
          <p:cNvSpPr/>
          <p:nvPr/>
        </p:nvSpPr>
        <p:spPr>
          <a:xfrm>
            <a:off x="436223" y="2365867"/>
            <a:ext cx="732328" cy="989470"/>
          </a:xfrm>
          <a:custGeom>
            <a:avLst/>
            <a:gdLst>
              <a:gd name="connsiteX0" fmla="*/ 120886 w 816579"/>
              <a:gd name="connsiteY0" fmla="*/ 773549 h 979901"/>
              <a:gd name="connsiteX1" fmla="*/ 133586 w 816579"/>
              <a:gd name="connsiteY1" fmla="*/ 436999 h 979901"/>
              <a:gd name="connsiteX2" fmla="*/ 317736 w 816579"/>
              <a:gd name="connsiteY2" fmla="*/ 106799 h 979901"/>
              <a:gd name="connsiteX3" fmla="*/ 539986 w 816579"/>
              <a:gd name="connsiteY3" fmla="*/ 5199 h 979901"/>
              <a:gd name="connsiteX4" fmla="*/ 800336 w 816579"/>
              <a:gd name="connsiteY4" fmla="*/ 240149 h 979901"/>
              <a:gd name="connsiteX5" fmla="*/ 736836 w 816579"/>
              <a:gd name="connsiteY5" fmla="*/ 563999 h 979901"/>
              <a:gd name="connsiteX6" fmla="*/ 311386 w 816579"/>
              <a:gd name="connsiteY6" fmla="*/ 976749 h 979901"/>
              <a:gd name="connsiteX7" fmla="*/ 44686 w 816579"/>
              <a:gd name="connsiteY7" fmla="*/ 748149 h 979901"/>
              <a:gd name="connsiteX8" fmla="*/ 44686 w 816579"/>
              <a:gd name="connsiteY8" fmla="*/ 633849 h 979901"/>
              <a:gd name="connsiteX0" fmla="*/ 102357 w 798050"/>
              <a:gd name="connsiteY0" fmla="*/ 773549 h 981965"/>
              <a:gd name="connsiteX1" fmla="*/ 115057 w 798050"/>
              <a:gd name="connsiteY1" fmla="*/ 436999 h 981965"/>
              <a:gd name="connsiteX2" fmla="*/ 299207 w 798050"/>
              <a:gd name="connsiteY2" fmla="*/ 106799 h 981965"/>
              <a:gd name="connsiteX3" fmla="*/ 521457 w 798050"/>
              <a:gd name="connsiteY3" fmla="*/ 5199 h 981965"/>
              <a:gd name="connsiteX4" fmla="*/ 781807 w 798050"/>
              <a:gd name="connsiteY4" fmla="*/ 240149 h 981965"/>
              <a:gd name="connsiteX5" fmla="*/ 718307 w 798050"/>
              <a:gd name="connsiteY5" fmla="*/ 563999 h 981965"/>
              <a:gd name="connsiteX6" fmla="*/ 292857 w 798050"/>
              <a:gd name="connsiteY6" fmla="*/ 976749 h 981965"/>
              <a:gd name="connsiteX7" fmla="*/ 96007 w 798050"/>
              <a:gd name="connsiteY7" fmla="*/ 786249 h 981965"/>
              <a:gd name="connsiteX8" fmla="*/ 26157 w 798050"/>
              <a:gd name="connsiteY8" fmla="*/ 633849 h 981965"/>
              <a:gd name="connsiteX0" fmla="*/ 9739 w 705432"/>
              <a:gd name="connsiteY0" fmla="*/ 773549 h 981965"/>
              <a:gd name="connsiteX1" fmla="*/ 22439 w 705432"/>
              <a:gd name="connsiteY1" fmla="*/ 436999 h 981965"/>
              <a:gd name="connsiteX2" fmla="*/ 206589 w 705432"/>
              <a:gd name="connsiteY2" fmla="*/ 106799 h 981965"/>
              <a:gd name="connsiteX3" fmla="*/ 428839 w 705432"/>
              <a:gd name="connsiteY3" fmla="*/ 5199 h 981965"/>
              <a:gd name="connsiteX4" fmla="*/ 689189 w 705432"/>
              <a:gd name="connsiteY4" fmla="*/ 240149 h 981965"/>
              <a:gd name="connsiteX5" fmla="*/ 625689 w 705432"/>
              <a:gd name="connsiteY5" fmla="*/ 563999 h 981965"/>
              <a:gd name="connsiteX6" fmla="*/ 200239 w 705432"/>
              <a:gd name="connsiteY6" fmla="*/ 976749 h 981965"/>
              <a:gd name="connsiteX7" fmla="*/ 3389 w 705432"/>
              <a:gd name="connsiteY7" fmla="*/ 786249 h 981965"/>
              <a:gd name="connsiteX0" fmla="*/ 25400 w 721093"/>
              <a:gd name="connsiteY0" fmla="*/ 773549 h 980191"/>
              <a:gd name="connsiteX1" fmla="*/ 38100 w 721093"/>
              <a:gd name="connsiteY1" fmla="*/ 436999 h 980191"/>
              <a:gd name="connsiteX2" fmla="*/ 222250 w 721093"/>
              <a:gd name="connsiteY2" fmla="*/ 106799 h 980191"/>
              <a:gd name="connsiteX3" fmla="*/ 444500 w 721093"/>
              <a:gd name="connsiteY3" fmla="*/ 5199 h 980191"/>
              <a:gd name="connsiteX4" fmla="*/ 704850 w 721093"/>
              <a:gd name="connsiteY4" fmla="*/ 240149 h 980191"/>
              <a:gd name="connsiteX5" fmla="*/ 641350 w 721093"/>
              <a:gd name="connsiteY5" fmla="*/ 563999 h 980191"/>
              <a:gd name="connsiteX6" fmla="*/ 215900 w 721093"/>
              <a:gd name="connsiteY6" fmla="*/ 976749 h 980191"/>
              <a:gd name="connsiteX7" fmla="*/ 0 w 721093"/>
              <a:gd name="connsiteY7" fmla="*/ 754499 h 980191"/>
              <a:gd name="connsiteX0" fmla="*/ 2656 w 733274"/>
              <a:gd name="connsiteY0" fmla="*/ 744974 h 980191"/>
              <a:gd name="connsiteX1" fmla="*/ 50281 w 733274"/>
              <a:gd name="connsiteY1" fmla="*/ 436999 h 980191"/>
              <a:gd name="connsiteX2" fmla="*/ 234431 w 733274"/>
              <a:gd name="connsiteY2" fmla="*/ 106799 h 980191"/>
              <a:gd name="connsiteX3" fmla="*/ 456681 w 733274"/>
              <a:gd name="connsiteY3" fmla="*/ 5199 h 980191"/>
              <a:gd name="connsiteX4" fmla="*/ 717031 w 733274"/>
              <a:gd name="connsiteY4" fmla="*/ 240149 h 980191"/>
              <a:gd name="connsiteX5" fmla="*/ 653531 w 733274"/>
              <a:gd name="connsiteY5" fmla="*/ 563999 h 980191"/>
              <a:gd name="connsiteX6" fmla="*/ 228081 w 733274"/>
              <a:gd name="connsiteY6" fmla="*/ 976749 h 980191"/>
              <a:gd name="connsiteX7" fmla="*/ 12181 w 733274"/>
              <a:gd name="connsiteY7" fmla="*/ 754499 h 980191"/>
              <a:gd name="connsiteX0" fmla="*/ 2656 w 733274"/>
              <a:gd name="connsiteY0" fmla="*/ 745280 h 980497"/>
              <a:gd name="connsiteX1" fmla="*/ 50281 w 733274"/>
              <a:gd name="connsiteY1" fmla="*/ 437305 h 980497"/>
              <a:gd name="connsiteX2" fmla="*/ 234431 w 733274"/>
              <a:gd name="connsiteY2" fmla="*/ 107105 h 980497"/>
              <a:gd name="connsiteX3" fmla="*/ 193735 w 733274"/>
              <a:gd name="connsiteY3" fmla="*/ 77021 h 980497"/>
              <a:gd name="connsiteX4" fmla="*/ 456681 w 733274"/>
              <a:gd name="connsiteY4" fmla="*/ 5505 h 980497"/>
              <a:gd name="connsiteX5" fmla="*/ 717031 w 733274"/>
              <a:gd name="connsiteY5" fmla="*/ 240455 h 980497"/>
              <a:gd name="connsiteX6" fmla="*/ 653531 w 733274"/>
              <a:gd name="connsiteY6" fmla="*/ 564305 h 980497"/>
              <a:gd name="connsiteX7" fmla="*/ 228081 w 733274"/>
              <a:gd name="connsiteY7" fmla="*/ 977055 h 980497"/>
              <a:gd name="connsiteX8" fmla="*/ 12181 w 733274"/>
              <a:gd name="connsiteY8" fmla="*/ 754805 h 980497"/>
              <a:gd name="connsiteX0" fmla="*/ 1832 w 732450"/>
              <a:gd name="connsiteY0" fmla="*/ 745280 h 980497"/>
              <a:gd name="connsiteX1" fmla="*/ 49457 w 732450"/>
              <a:gd name="connsiteY1" fmla="*/ 437305 h 980497"/>
              <a:gd name="connsiteX2" fmla="*/ 146824 w 732450"/>
              <a:gd name="connsiteY2" fmla="*/ 143088 h 980497"/>
              <a:gd name="connsiteX3" fmla="*/ 192911 w 732450"/>
              <a:gd name="connsiteY3" fmla="*/ 77021 h 980497"/>
              <a:gd name="connsiteX4" fmla="*/ 455857 w 732450"/>
              <a:gd name="connsiteY4" fmla="*/ 5505 h 980497"/>
              <a:gd name="connsiteX5" fmla="*/ 716207 w 732450"/>
              <a:gd name="connsiteY5" fmla="*/ 240455 h 980497"/>
              <a:gd name="connsiteX6" fmla="*/ 652707 w 732450"/>
              <a:gd name="connsiteY6" fmla="*/ 564305 h 980497"/>
              <a:gd name="connsiteX7" fmla="*/ 227257 w 732450"/>
              <a:gd name="connsiteY7" fmla="*/ 977055 h 980497"/>
              <a:gd name="connsiteX8" fmla="*/ 11357 w 732450"/>
              <a:gd name="connsiteY8" fmla="*/ 754805 h 980497"/>
              <a:gd name="connsiteX0" fmla="*/ 1832 w 732450"/>
              <a:gd name="connsiteY0" fmla="*/ 745280 h 980497"/>
              <a:gd name="connsiteX1" fmla="*/ 49457 w 732450"/>
              <a:gd name="connsiteY1" fmla="*/ 437305 h 980497"/>
              <a:gd name="connsiteX2" fmla="*/ 146824 w 732450"/>
              <a:gd name="connsiteY2" fmla="*/ 143088 h 980497"/>
              <a:gd name="connsiteX3" fmla="*/ 192911 w 732450"/>
              <a:gd name="connsiteY3" fmla="*/ 77021 h 980497"/>
              <a:gd name="connsiteX4" fmla="*/ 455857 w 732450"/>
              <a:gd name="connsiteY4" fmla="*/ 5505 h 980497"/>
              <a:gd name="connsiteX5" fmla="*/ 716207 w 732450"/>
              <a:gd name="connsiteY5" fmla="*/ 240455 h 980497"/>
              <a:gd name="connsiteX6" fmla="*/ 652707 w 732450"/>
              <a:gd name="connsiteY6" fmla="*/ 564305 h 980497"/>
              <a:gd name="connsiteX7" fmla="*/ 227257 w 732450"/>
              <a:gd name="connsiteY7" fmla="*/ 977055 h 980497"/>
              <a:gd name="connsiteX8" fmla="*/ 11357 w 732450"/>
              <a:gd name="connsiteY8" fmla="*/ 754805 h 980497"/>
              <a:gd name="connsiteX0" fmla="*/ 1832 w 732450"/>
              <a:gd name="connsiteY0" fmla="*/ 748340 h 983557"/>
              <a:gd name="connsiteX1" fmla="*/ 49457 w 732450"/>
              <a:gd name="connsiteY1" fmla="*/ 440365 h 983557"/>
              <a:gd name="connsiteX2" fmla="*/ 146824 w 732450"/>
              <a:gd name="connsiteY2" fmla="*/ 146148 h 983557"/>
              <a:gd name="connsiteX3" fmla="*/ 237361 w 732450"/>
              <a:gd name="connsiteY3" fmla="*/ 56797 h 983557"/>
              <a:gd name="connsiteX4" fmla="*/ 455857 w 732450"/>
              <a:gd name="connsiteY4" fmla="*/ 8565 h 983557"/>
              <a:gd name="connsiteX5" fmla="*/ 716207 w 732450"/>
              <a:gd name="connsiteY5" fmla="*/ 243515 h 983557"/>
              <a:gd name="connsiteX6" fmla="*/ 652707 w 732450"/>
              <a:gd name="connsiteY6" fmla="*/ 567365 h 983557"/>
              <a:gd name="connsiteX7" fmla="*/ 227257 w 732450"/>
              <a:gd name="connsiteY7" fmla="*/ 980115 h 983557"/>
              <a:gd name="connsiteX8" fmla="*/ 11357 w 732450"/>
              <a:gd name="connsiteY8" fmla="*/ 757865 h 983557"/>
              <a:gd name="connsiteX0" fmla="*/ 1710 w 732328"/>
              <a:gd name="connsiteY0" fmla="*/ 748340 h 983557"/>
              <a:gd name="connsiteX1" fmla="*/ 49335 w 732328"/>
              <a:gd name="connsiteY1" fmla="*/ 440365 h 983557"/>
              <a:gd name="connsiteX2" fmla="*/ 127652 w 732328"/>
              <a:gd name="connsiteY2" fmla="*/ 220231 h 983557"/>
              <a:gd name="connsiteX3" fmla="*/ 237239 w 732328"/>
              <a:gd name="connsiteY3" fmla="*/ 56797 h 983557"/>
              <a:gd name="connsiteX4" fmla="*/ 455735 w 732328"/>
              <a:gd name="connsiteY4" fmla="*/ 8565 h 983557"/>
              <a:gd name="connsiteX5" fmla="*/ 716085 w 732328"/>
              <a:gd name="connsiteY5" fmla="*/ 243515 h 983557"/>
              <a:gd name="connsiteX6" fmla="*/ 652585 w 732328"/>
              <a:gd name="connsiteY6" fmla="*/ 567365 h 983557"/>
              <a:gd name="connsiteX7" fmla="*/ 227135 w 732328"/>
              <a:gd name="connsiteY7" fmla="*/ 980115 h 983557"/>
              <a:gd name="connsiteX8" fmla="*/ 11235 w 732328"/>
              <a:gd name="connsiteY8" fmla="*/ 757865 h 983557"/>
              <a:gd name="connsiteX0" fmla="*/ 1710 w 732328"/>
              <a:gd name="connsiteY0" fmla="*/ 754253 h 989470"/>
              <a:gd name="connsiteX1" fmla="*/ 49335 w 732328"/>
              <a:gd name="connsiteY1" fmla="*/ 446278 h 989470"/>
              <a:gd name="connsiteX2" fmla="*/ 127652 w 732328"/>
              <a:gd name="connsiteY2" fmla="*/ 226144 h 989470"/>
              <a:gd name="connsiteX3" fmla="*/ 252056 w 732328"/>
              <a:gd name="connsiteY3" fmla="*/ 35194 h 989470"/>
              <a:gd name="connsiteX4" fmla="*/ 455735 w 732328"/>
              <a:gd name="connsiteY4" fmla="*/ 14478 h 989470"/>
              <a:gd name="connsiteX5" fmla="*/ 716085 w 732328"/>
              <a:gd name="connsiteY5" fmla="*/ 249428 h 989470"/>
              <a:gd name="connsiteX6" fmla="*/ 652585 w 732328"/>
              <a:gd name="connsiteY6" fmla="*/ 573278 h 989470"/>
              <a:gd name="connsiteX7" fmla="*/ 227135 w 732328"/>
              <a:gd name="connsiteY7" fmla="*/ 986028 h 989470"/>
              <a:gd name="connsiteX8" fmla="*/ 11235 w 732328"/>
              <a:gd name="connsiteY8" fmla="*/ 763778 h 989470"/>
              <a:gd name="connsiteX0" fmla="*/ 1710 w 732328"/>
              <a:gd name="connsiteY0" fmla="*/ 754253 h 989470"/>
              <a:gd name="connsiteX1" fmla="*/ 49335 w 732328"/>
              <a:gd name="connsiteY1" fmla="*/ 446278 h 989470"/>
              <a:gd name="connsiteX2" fmla="*/ 127652 w 732328"/>
              <a:gd name="connsiteY2" fmla="*/ 226144 h 989470"/>
              <a:gd name="connsiteX3" fmla="*/ 252056 w 732328"/>
              <a:gd name="connsiteY3" fmla="*/ 35194 h 989470"/>
              <a:gd name="connsiteX4" fmla="*/ 455735 w 732328"/>
              <a:gd name="connsiteY4" fmla="*/ 14478 h 989470"/>
              <a:gd name="connsiteX5" fmla="*/ 716085 w 732328"/>
              <a:gd name="connsiteY5" fmla="*/ 249428 h 989470"/>
              <a:gd name="connsiteX6" fmla="*/ 652585 w 732328"/>
              <a:gd name="connsiteY6" fmla="*/ 573278 h 989470"/>
              <a:gd name="connsiteX7" fmla="*/ 227135 w 732328"/>
              <a:gd name="connsiteY7" fmla="*/ 986028 h 989470"/>
              <a:gd name="connsiteX8" fmla="*/ 11235 w 732328"/>
              <a:gd name="connsiteY8" fmla="*/ 763778 h 9894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2328" h="989470">
                <a:moveTo>
                  <a:pt x="1710" y="754253"/>
                </a:moveTo>
                <a:cubicBezTo>
                  <a:pt x="-8344" y="641540"/>
                  <a:pt x="28345" y="534296"/>
                  <a:pt x="49335" y="446278"/>
                </a:cubicBezTo>
                <a:cubicBezTo>
                  <a:pt x="70325" y="358260"/>
                  <a:pt x="93865" y="294658"/>
                  <a:pt x="127652" y="226144"/>
                </a:cubicBezTo>
                <a:cubicBezTo>
                  <a:pt x="161439" y="157630"/>
                  <a:pt x="208664" y="73293"/>
                  <a:pt x="252056" y="35194"/>
                </a:cubicBezTo>
                <a:cubicBezTo>
                  <a:pt x="289098" y="18261"/>
                  <a:pt x="378397" y="-21228"/>
                  <a:pt x="455735" y="14478"/>
                </a:cubicBezTo>
                <a:cubicBezTo>
                  <a:pt x="533073" y="50184"/>
                  <a:pt x="683277" y="156295"/>
                  <a:pt x="716085" y="249428"/>
                </a:cubicBezTo>
                <a:cubicBezTo>
                  <a:pt x="748893" y="342561"/>
                  <a:pt x="734077" y="450511"/>
                  <a:pt x="652585" y="573278"/>
                </a:cubicBezTo>
                <a:cubicBezTo>
                  <a:pt x="571093" y="696045"/>
                  <a:pt x="334027" y="954278"/>
                  <a:pt x="227135" y="986028"/>
                </a:cubicBezTo>
                <a:cubicBezTo>
                  <a:pt x="120243" y="1017778"/>
                  <a:pt x="55685" y="820928"/>
                  <a:pt x="11235" y="763778"/>
                </a:cubicBezTo>
              </a:path>
            </a:pathLst>
          </a:custGeom>
          <a:ln w="1016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kumimoji="1" lang="ja-JP" altLang="en-US"/>
          </a:p>
        </p:txBody>
      </p:sp>
      <p:sp>
        <p:nvSpPr>
          <p:cNvPr id="13" name="円/楕円 12"/>
          <p:cNvSpPr/>
          <p:nvPr/>
        </p:nvSpPr>
        <p:spPr>
          <a:xfrm>
            <a:off x="739339" y="2650686"/>
            <a:ext cx="126096" cy="134111"/>
          </a:xfrm>
          <a:prstGeom prst="ellipse">
            <a:avLst/>
          </a:prstGeom>
          <a:solidFill>
            <a:schemeClr val="tx1"/>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円/楕円 13"/>
          <p:cNvSpPr/>
          <p:nvPr/>
        </p:nvSpPr>
        <p:spPr>
          <a:xfrm rot="361532">
            <a:off x="1182068" y="4419376"/>
            <a:ext cx="1086351" cy="395010"/>
          </a:xfrm>
          <a:prstGeom prst="ellipse">
            <a:avLst/>
          </a:prstGeom>
          <a:solidFill>
            <a:schemeClr val="bg1"/>
          </a:solidFill>
          <a:ln w="101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0" name="円/楕円 49"/>
          <p:cNvSpPr/>
          <p:nvPr/>
        </p:nvSpPr>
        <p:spPr>
          <a:xfrm rot="19433899">
            <a:off x="1162731" y="4058057"/>
            <a:ext cx="1086351" cy="395010"/>
          </a:xfrm>
          <a:prstGeom prst="ellipse">
            <a:avLst/>
          </a:prstGeom>
          <a:solidFill>
            <a:schemeClr val="bg1"/>
          </a:solidFill>
          <a:ln w="101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2" name="円/楕円 51"/>
          <p:cNvSpPr/>
          <p:nvPr/>
        </p:nvSpPr>
        <p:spPr>
          <a:xfrm rot="20522631">
            <a:off x="582473" y="3308034"/>
            <a:ext cx="1086351" cy="395010"/>
          </a:xfrm>
          <a:prstGeom prst="ellipse">
            <a:avLst/>
          </a:prstGeom>
          <a:solidFill>
            <a:schemeClr val="bg1"/>
          </a:solidFill>
          <a:ln w="101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5" name="フリーフォーム 4"/>
          <p:cNvSpPr/>
          <p:nvPr/>
        </p:nvSpPr>
        <p:spPr>
          <a:xfrm>
            <a:off x="114223" y="3154388"/>
            <a:ext cx="1825301" cy="1750155"/>
          </a:xfrm>
          <a:custGeom>
            <a:avLst/>
            <a:gdLst>
              <a:gd name="connsiteX0" fmla="*/ 392432 w 1950165"/>
              <a:gd name="connsiteY0" fmla="*/ 7015 h 1766361"/>
              <a:gd name="connsiteX1" fmla="*/ 209552 w 1950165"/>
              <a:gd name="connsiteY1" fmla="*/ 141768 h 1766361"/>
              <a:gd name="connsiteX2" fmla="*/ 45922 w 1950165"/>
              <a:gd name="connsiteY2" fmla="*/ 449777 h 1766361"/>
              <a:gd name="connsiteX3" fmla="*/ 36297 w 1950165"/>
              <a:gd name="connsiteY3" fmla="*/ 1017667 h 1766361"/>
              <a:gd name="connsiteX4" fmla="*/ 479059 w 1950165"/>
              <a:gd name="connsiteY4" fmla="*/ 1681810 h 1766361"/>
              <a:gd name="connsiteX5" fmla="*/ 1624465 w 1950165"/>
              <a:gd name="connsiteY5" fmla="*/ 1739562 h 1766361"/>
              <a:gd name="connsiteX6" fmla="*/ 1903598 w 1950165"/>
              <a:gd name="connsiteY6" fmla="*/ 1518181 h 1766361"/>
              <a:gd name="connsiteX7" fmla="*/ 1874722 w 1950165"/>
              <a:gd name="connsiteY7" fmla="*/ 1316050 h 1766361"/>
              <a:gd name="connsiteX8" fmla="*/ 1181703 w 1950165"/>
              <a:gd name="connsiteY8" fmla="*/ 343899 h 1766361"/>
              <a:gd name="connsiteX9" fmla="*/ 392432 w 1950165"/>
              <a:gd name="connsiteY9" fmla="*/ 7015 h 1766361"/>
              <a:gd name="connsiteX0" fmla="*/ 392432 w 1961360"/>
              <a:gd name="connsiteY0" fmla="*/ 7015 h 1763827"/>
              <a:gd name="connsiteX1" fmla="*/ 209552 w 1961360"/>
              <a:gd name="connsiteY1" fmla="*/ 141768 h 1763827"/>
              <a:gd name="connsiteX2" fmla="*/ 45922 w 1961360"/>
              <a:gd name="connsiteY2" fmla="*/ 449777 h 1763827"/>
              <a:gd name="connsiteX3" fmla="*/ 36297 w 1961360"/>
              <a:gd name="connsiteY3" fmla="*/ 1017667 h 1763827"/>
              <a:gd name="connsiteX4" fmla="*/ 479059 w 1961360"/>
              <a:gd name="connsiteY4" fmla="*/ 1681810 h 1763827"/>
              <a:gd name="connsiteX5" fmla="*/ 1624465 w 1961360"/>
              <a:gd name="connsiteY5" fmla="*/ 1739562 h 1763827"/>
              <a:gd name="connsiteX6" fmla="*/ 1925823 w 1961360"/>
              <a:gd name="connsiteY6" fmla="*/ 1556281 h 1763827"/>
              <a:gd name="connsiteX7" fmla="*/ 1874722 w 1961360"/>
              <a:gd name="connsiteY7" fmla="*/ 1316050 h 1763827"/>
              <a:gd name="connsiteX8" fmla="*/ 1181703 w 1961360"/>
              <a:gd name="connsiteY8" fmla="*/ 343899 h 1763827"/>
              <a:gd name="connsiteX9" fmla="*/ 392432 w 1961360"/>
              <a:gd name="connsiteY9" fmla="*/ 7015 h 1763827"/>
              <a:gd name="connsiteX0" fmla="*/ 392432 w 1953901"/>
              <a:gd name="connsiteY0" fmla="*/ 7015 h 1763827"/>
              <a:gd name="connsiteX1" fmla="*/ 209552 w 1953901"/>
              <a:gd name="connsiteY1" fmla="*/ 141768 h 1763827"/>
              <a:gd name="connsiteX2" fmla="*/ 45922 w 1953901"/>
              <a:gd name="connsiteY2" fmla="*/ 449777 h 1763827"/>
              <a:gd name="connsiteX3" fmla="*/ 36297 w 1953901"/>
              <a:gd name="connsiteY3" fmla="*/ 1017667 h 1763827"/>
              <a:gd name="connsiteX4" fmla="*/ 479059 w 1953901"/>
              <a:gd name="connsiteY4" fmla="*/ 1681810 h 1763827"/>
              <a:gd name="connsiteX5" fmla="*/ 1624465 w 1953901"/>
              <a:gd name="connsiteY5" fmla="*/ 1739562 h 1763827"/>
              <a:gd name="connsiteX6" fmla="*/ 1925823 w 1953901"/>
              <a:gd name="connsiteY6" fmla="*/ 1556281 h 1763827"/>
              <a:gd name="connsiteX7" fmla="*/ 1874722 w 1953901"/>
              <a:gd name="connsiteY7" fmla="*/ 1316050 h 1763827"/>
              <a:gd name="connsiteX8" fmla="*/ 1181703 w 1953901"/>
              <a:gd name="connsiteY8" fmla="*/ 343899 h 1763827"/>
              <a:gd name="connsiteX9" fmla="*/ 392432 w 1953901"/>
              <a:gd name="connsiteY9" fmla="*/ 7015 h 1763827"/>
              <a:gd name="connsiteX0" fmla="*/ 497207 w 1953901"/>
              <a:gd name="connsiteY0" fmla="*/ 8655 h 1736892"/>
              <a:gd name="connsiteX1" fmla="*/ 209552 w 1953901"/>
              <a:gd name="connsiteY1" fmla="*/ 114833 h 1736892"/>
              <a:gd name="connsiteX2" fmla="*/ 45922 w 1953901"/>
              <a:gd name="connsiteY2" fmla="*/ 422842 h 1736892"/>
              <a:gd name="connsiteX3" fmla="*/ 36297 w 1953901"/>
              <a:gd name="connsiteY3" fmla="*/ 990732 h 1736892"/>
              <a:gd name="connsiteX4" fmla="*/ 479059 w 1953901"/>
              <a:gd name="connsiteY4" fmla="*/ 1654875 h 1736892"/>
              <a:gd name="connsiteX5" fmla="*/ 1624465 w 1953901"/>
              <a:gd name="connsiteY5" fmla="*/ 1712627 h 1736892"/>
              <a:gd name="connsiteX6" fmla="*/ 1925823 w 1953901"/>
              <a:gd name="connsiteY6" fmla="*/ 1529346 h 1736892"/>
              <a:gd name="connsiteX7" fmla="*/ 1874722 w 1953901"/>
              <a:gd name="connsiteY7" fmla="*/ 1289115 h 1736892"/>
              <a:gd name="connsiteX8" fmla="*/ 1181703 w 1953901"/>
              <a:gd name="connsiteY8" fmla="*/ 316964 h 1736892"/>
              <a:gd name="connsiteX9" fmla="*/ 497207 w 1953901"/>
              <a:gd name="connsiteY9" fmla="*/ 8655 h 1736892"/>
              <a:gd name="connsiteX0" fmla="*/ 497207 w 1964677"/>
              <a:gd name="connsiteY0" fmla="*/ 8655 h 1736891"/>
              <a:gd name="connsiteX1" fmla="*/ 209552 w 1964677"/>
              <a:gd name="connsiteY1" fmla="*/ 114833 h 1736891"/>
              <a:gd name="connsiteX2" fmla="*/ 45922 w 1964677"/>
              <a:gd name="connsiteY2" fmla="*/ 422842 h 1736891"/>
              <a:gd name="connsiteX3" fmla="*/ 36297 w 1964677"/>
              <a:gd name="connsiteY3" fmla="*/ 990732 h 1736891"/>
              <a:gd name="connsiteX4" fmla="*/ 479059 w 1964677"/>
              <a:gd name="connsiteY4" fmla="*/ 1654875 h 1736891"/>
              <a:gd name="connsiteX5" fmla="*/ 1624465 w 1964677"/>
              <a:gd name="connsiteY5" fmla="*/ 1712627 h 1736891"/>
              <a:gd name="connsiteX6" fmla="*/ 1944873 w 1964677"/>
              <a:gd name="connsiteY6" fmla="*/ 1529346 h 1736891"/>
              <a:gd name="connsiteX7" fmla="*/ 1874722 w 1964677"/>
              <a:gd name="connsiteY7" fmla="*/ 1289115 h 1736891"/>
              <a:gd name="connsiteX8" fmla="*/ 1181703 w 1964677"/>
              <a:gd name="connsiteY8" fmla="*/ 316964 h 1736891"/>
              <a:gd name="connsiteX9" fmla="*/ 497207 w 1964677"/>
              <a:gd name="connsiteY9" fmla="*/ 8655 h 1736891"/>
              <a:gd name="connsiteX0" fmla="*/ 497207 w 1957263"/>
              <a:gd name="connsiteY0" fmla="*/ 8655 h 1738577"/>
              <a:gd name="connsiteX1" fmla="*/ 209552 w 1957263"/>
              <a:gd name="connsiteY1" fmla="*/ 114833 h 1738577"/>
              <a:gd name="connsiteX2" fmla="*/ 45922 w 1957263"/>
              <a:gd name="connsiteY2" fmla="*/ 422842 h 1738577"/>
              <a:gd name="connsiteX3" fmla="*/ 36297 w 1957263"/>
              <a:gd name="connsiteY3" fmla="*/ 990732 h 1738577"/>
              <a:gd name="connsiteX4" fmla="*/ 479059 w 1957263"/>
              <a:gd name="connsiteY4" fmla="*/ 1654875 h 1738577"/>
              <a:gd name="connsiteX5" fmla="*/ 1624465 w 1957263"/>
              <a:gd name="connsiteY5" fmla="*/ 1712627 h 1738577"/>
              <a:gd name="connsiteX6" fmla="*/ 1932173 w 1957263"/>
              <a:gd name="connsiteY6" fmla="*/ 1503946 h 1738577"/>
              <a:gd name="connsiteX7" fmla="*/ 1874722 w 1957263"/>
              <a:gd name="connsiteY7" fmla="*/ 1289115 h 1738577"/>
              <a:gd name="connsiteX8" fmla="*/ 1181703 w 1957263"/>
              <a:gd name="connsiteY8" fmla="*/ 316964 h 1738577"/>
              <a:gd name="connsiteX9" fmla="*/ 497207 w 1957263"/>
              <a:gd name="connsiteY9" fmla="*/ 8655 h 1738577"/>
              <a:gd name="connsiteX0" fmla="*/ 497207 w 1971624"/>
              <a:gd name="connsiteY0" fmla="*/ 8655 h 1738577"/>
              <a:gd name="connsiteX1" fmla="*/ 209552 w 1971624"/>
              <a:gd name="connsiteY1" fmla="*/ 114833 h 1738577"/>
              <a:gd name="connsiteX2" fmla="*/ 45922 w 1971624"/>
              <a:gd name="connsiteY2" fmla="*/ 422842 h 1738577"/>
              <a:gd name="connsiteX3" fmla="*/ 36297 w 1971624"/>
              <a:gd name="connsiteY3" fmla="*/ 990732 h 1738577"/>
              <a:gd name="connsiteX4" fmla="*/ 479059 w 1971624"/>
              <a:gd name="connsiteY4" fmla="*/ 1654875 h 1738577"/>
              <a:gd name="connsiteX5" fmla="*/ 1624465 w 1971624"/>
              <a:gd name="connsiteY5" fmla="*/ 1712627 h 1738577"/>
              <a:gd name="connsiteX6" fmla="*/ 1932173 w 1971624"/>
              <a:gd name="connsiteY6" fmla="*/ 1503946 h 1738577"/>
              <a:gd name="connsiteX7" fmla="*/ 1874722 w 1971624"/>
              <a:gd name="connsiteY7" fmla="*/ 1289115 h 1738577"/>
              <a:gd name="connsiteX8" fmla="*/ 1181703 w 1971624"/>
              <a:gd name="connsiteY8" fmla="*/ 316964 h 1738577"/>
              <a:gd name="connsiteX9" fmla="*/ 497207 w 1971624"/>
              <a:gd name="connsiteY9" fmla="*/ 8655 h 1738577"/>
              <a:gd name="connsiteX0" fmla="*/ 497207 w 1991150"/>
              <a:gd name="connsiteY0" fmla="*/ 8655 h 1808919"/>
              <a:gd name="connsiteX1" fmla="*/ 209552 w 1991150"/>
              <a:gd name="connsiteY1" fmla="*/ 114833 h 1808919"/>
              <a:gd name="connsiteX2" fmla="*/ 45922 w 1991150"/>
              <a:gd name="connsiteY2" fmla="*/ 422842 h 1808919"/>
              <a:gd name="connsiteX3" fmla="*/ 36297 w 1991150"/>
              <a:gd name="connsiteY3" fmla="*/ 990732 h 1808919"/>
              <a:gd name="connsiteX4" fmla="*/ 479059 w 1991150"/>
              <a:gd name="connsiteY4" fmla="*/ 1654875 h 1808919"/>
              <a:gd name="connsiteX5" fmla="*/ 1256165 w 1991150"/>
              <a:gd name="connsiteY5" fmla="*/ 1801527 h 1808919"/>
              <a:gd name="connsiteX6" fmla="*/ 1932173 w 1991150"/>
              <a:gd name="connsiteY6" fmla="*/ 1503946 h 1808919"/>
              <a:gd name="connsiteX7" fmla="*/ 1874722 w 1991150"/>
              <a:gd name="connsiteY7" fmla="*/ 1289115 h 1808919"/>
              <a:gd name="connsiteX8" fmla="*/ 1181703 w 1991150"/>
              <a:gd name="connsiteY8" fmla="*/ 316964 h 1808919"/>
              <a:gd name="connsiteX9" fmla="*/ 497207 w 1991150"/>
              <a:gd name="connsiteY9" fmla="*/ 8655 h 1808919"/>
              <a:gd name="connsiteX0" fmla="*/ 497207 w 1945392"/>
              <a:gd name="connsiteY0" fmla="*/ 8655 h 1806026"/>
              <a:gd name="connsiteX1" fmla="*/ 209552 w 1945392"/>
              <a:gd name="connsiteY1" fmla="*/ 114833 h 1806026"/>
              <a:gd name="connsiteX2" fmla="*/ 45922 w 1945392"/>
              <a:gd name="connsiteY2" fmla="*/ 422842 h 1806026"/>
              <a:gd name="connsiteX3" fmla="*/ 36297 w 1945392"/>
              <a:gd name="connsiteY3" fmla="*/ 990732 h 1806026"/>
              <a:gd name="connsiteX4" fmla="*/ 479059 w 1945392"/>
              <a:gd name="connsiteY4" fmla="*/ 1654875 h 1806026"/>
              <a:gd name="connsiteX5" fmla="*/ 1256165 w 1945392"/>
              <a:gd name="connsiteY5" fmla="*/ 1801527 h 1806026"/>
              <a:gd name="connsiteX6" fmla="*/ 1843273 w 1945392"/>
              <a:gd name="connsiteY6" fmla="*/ 1551571 h 1806026"/>
              <a:gd name="connsiteX7" fmla="*/ 1874722 w 1945392"/>
              <a:gd name="connsiteY7" fmla="*/ 1289115 h 1806026"/>
              <a:gd name="connsiteX8" fmla="*/ 1181703 w 1945392"/>
              <a:gd name="connsiteY8" fmla="*/ 316964 h 1806026"/>
              <a:gd name="connsiteX9" fmla="*/ 497207 w 1945392"/>
              <a:gd name="connsiteY9" fmla="*/ 8655 h 1806026"/>
              <a:gd name="connsiteX0" fmla="*/ 497207 w 1947330"/>
              <a:gd name="connsiteY0" fmla="*/ 8655 h 1806026"/>
              <a:gd name="connsiteX1" fmla="*/ 209552 w 1947330"/>
              <a:gd name="connsiteY1" fmla="*/ 114833 h 1806026"/>
              <a:gd name="connsiteX2" fmla="*/ 45922 w 1947330"/>
              <a:gd name="connsiteY2" fmla="*/ 422842 h 1806026"/>
              <a:gd name="connsiteX3" fmla="*/ 36297 w 1947330"/>
              <a:gd name="connsiteY3" fmla="*/ 990732 h 1806026"/>
              <a:gd name="connsiteX4" fmla="*/ 479059 w 1947330"/>
              <a:gd name="connsiteY4" fmla="*/ 1654875 h 1806026"/>
              <a:gd name="connsiteX5" fmla="*/ 1256165 w 1947330"/>
              <a:gd name="connsiteY5" fmla="*/ 1801527 h 1806026"/>
              <a:gd name="connsiteX6" fmla="*/ 1843273 w 1947330"/>
              <a:gd name="connsiteY6" fmla="*/ 1551571 h 1806026"/>
              <a:gd name="connsiteX7" fmla="*/ 1874722 w 1947330"/>
              <a:gd name="connsiteY7" fmla="*/ 1289115 h 1806026"/>
              <a:gd name="connsiteX8" fmla="*/ 1181703 w 1947330"/>
              <a:gd name="connsiteY8" fmla="*/ 316964 h 1806026"/>
              <a:gd name="connsiteX9" fmla="*/ 497207 w 1947330"/>
              <a:gd name="connsiteY9" fmla="*/ 8655 h 1806026"/>
              <a:gd name="connsiteX0" fmla="*/ 502446 w 1952569"/>
              <a:gd name="connsiteY0" fmla="*/ 8821 h 1806192"/>
              <a:gd name="connsiteX1" fmla="*/ 214791 w 1952569"/>
              <a:gd name="connsiteY1" fmla="*/ 114999 h 1806192"/>
              <a:gd name="connsiteX2" fmla="*/ 38461 w 1952569"/>
              <a:gd name="connsiteY2" fmla="*/ 435708 h 1806192"/>
              <a:gd name="connsiteX3" fmla="*/ 41536 w 1952569"/>
              <a:gd name="connsiteY3" fmla="*/ 990898 h 1806192"/>
              <a:gd name="connsiteX4" fmla="*/ 484298 w 1952569"/>
              <a:gd name="connsiteY4" fmla="*/ 1655041 h 1806192"/>
              <a:gd name="connsiteX5" fmla="*/ 1261404 w 1952569"/>
              <a:gd name="connsiteY5" fmla="*/ 1801693 h 1806192"/>
              <a:gd name="connsiteX6" fmla="*/ 1848512 w 1952569"/>
              <a:gd name="connsiteY6" fmla="*/ 1551737 h 1806192"/>
              <a:gd name="connsiteX7" fmla="*/ 1879961 w 1952569"/>
              <a:gd name="connsiteY7" fmla="*/ 1289281 h 1806192"/>
              <a:gd name="connsiteX8" fmla="*/ 1186942 w 1952569"/>
              <a:gd name="connsiteY8" fmla="*/ 317130 h 1806192"/>
              <a:gd name="connsiteX9" fmla="*/ 502446 w 1952569"/>
              <a:gd name="connsiteY9" fmla="*/ 8821 h 1806192"/>
              <a:gd name="connsiteX0" fmla="*/ 504743 w 1954866"/>
              <a:gd name="connsiteY0" fmla="*/ 14102 h 1811473"/>
              <a:gd name="connsiteX1" fmla="*/ 261538 w 1954866"/>
              <a:gd name="connsiteY1" fmla="*/ 91705 h 1811473"/>
              <a:gd name="connsiteX2" fmla="*/ 40758 w 1954866"/>
              <a:gd name="connsiteY2" fmla="*/ 440989 h 1811473"/>
              <a:gd name="connsiteX3" fmla="*/ 43833 w 1954866"/>
              <a:gd name="connsiteY3" fmla="*/ 996179 h 1811473"/>
              <a:gd name="connsiteX4" fmla="*/ 486595 w 1954866"/>
              <a:gd name="connsiteY4" fmla="*/ 1660322 h 1811473"/>
              <a:gd name="connsiteX5" fmla="*/ 1263701 w 1954866"/>
              <a:gd name="connsiteY5" fmla="*/ 1806974 h 1811473"/>
              <a:gd name="connsiteX6" fmla="*/ 1850809 w 1954866"/>
              <a:gd name="connsiteY6" fmla="*/ 1557018 h 1811473"/>
              <a:gd name="connsiteX7" fmla="*/ 1882258 w 1954866"/>
              <a:gd name="connsiteY7" fmla="*/ 1294562 h 1811473"/>
              <a:gd name="connsiteX8" fmla="*/ 1189239 w 1954866"/>
              <a:gd name="connsiteY8" fmla="*/ 322411 h 1811473"/>
              <a:gd name="connsiteX9" fmla="*/ 504743 w 1954866"/>
              <a:gd name="connsiteY9" fmla="*/ 14102 h 1811473"/>
              <a:gd name="connsiteX0" fmla="*/ 504743 w 1949584"/>
              <a:gd name="connsiteY0" fmla="*/ 14102 h 1811473"/>
              <a:gd name="connsiteX1" fmla="*/ 261538 w 1949584"/>
              <a:gd name="connsiteY1" fmla="*/ 91705 h 1811473"/>
              <a:gd name="connsiteX2" fmla="*/ 40758 w 1949584"/>
              <a:gd name="connsiteY2" fmla="*/ 440989 h 1811473"/>
              <a:gd name="connsiteX3" fmla="*/ 43833 w 1949584"/>
              <a:gd name="connsiteY3" fmla="*/ 996179 h 1811473"/>
              <a:gd name="connsiteX4" fmla="*/ 486595 w 1949584"/>
              <a:gd name="connsiteY4" fmla="*/ 1660322 h 1811473"/>
              <a:gd name="connsiteX5" fmla="*/ 1263701 w 1949584"/>
              <a:gd name="connsiteY5" fmla="*/ 1806974 h 1811473"/>
              <a:gd name="connsiteX6" fmla="*/ 1850809 w 1949584"/>
              <a:gd name="connsiteY6" fmla="*/ 1557018 h 1811473"/>
              <a:gd name="connsiteX7" fmla="*/ 1882258 w 1949584"/>
              <a:gd name="connsiteY7" fmla="*/ 1294562 h 1811473"/>
              <a:gd name="connsiteX8" fmla="*/ 1375668 w 1949584"/>
              <a:gd name="connsiteY8" fmla="*/ 553251 h 1811473"/>
              <a:gd name="connsiteX9" fmla="*/ 1189239 w 1949584"/>
              <a:gd name="connsiteY9" fmla="*/ 322411 h 1811473"/>
              <a:gd name="connsiteX10" fmla="*/ 504743 w 1949584"/>
              <a:gd name="connsiteY10" fmla="*/ 14102 h 1811473"/>
              <a:gd name="connsiteX0" fmla="*/ 504743 w 1949584"/>
              <a:gd name="connsiteY0" fmla="*/ 15449 h 1812820"/>
              <a:gd name="connsiteX1" fmla="*/ 261538 w 1949584"/>
              <a:gd name="connsiteY1" fmla="*/ 93052 h 1812820"/>
              <a:gd name="connsiteX2" fmla="*/ 40758 w 1949584"/>
              <a:gd name="connsiteY2" fmla="*/ 442336 h 1812820"/>
              <a:gd name="connsiteX3" fmla="*/ 43833 w 1949584"/>
              <a:gd name="connsiteY3" fmla="*/ 997526 h 1812820"/>
              <a:gd name="connsiteX4" fmla="*/ 486595 w 1949584"/>
              <a:gd name="connsiteY4" fmla="*/ 1661669 h 1812820"/>
              <a:gd name="connsiteX5" fmla="*/ 1263701 w 1949584"/>
              <a:gd name="connsiteY5" fmla="*/ 1808321 h 1812820"/>
              <a:gd name="connsiteX6" fmla="*/ 1850809 w 1949584"/>
              <a:gd name="connsiteY6" fmla="*/ 1558365 h 1812820"/>
              <a:gd name="connsiteX7" fmla="*/ 1882258 w 1949584"/>
              <a:gd name="connsiteY7" fmla="*/ 1295909 h 1812820"/>
              <a:gd name="connsiteX8" fmla="*/ 1375668 w 1949584"/>
              <a:gd name="connsiteY8" fmla="*/ 554598 h 1812820"/>
              <a:gd name="connsiteX9" fmla="*/ 1074939 w 1949584"/>
              <a:gd name="connsiteY9" fmla="*/ 342808 h 1812820"/>
              <a:gd name="connsiteX10" fmla="*/ 504743 w 1949584"/>
              <a:gd name="connsiteY10" fmla="*/ 15449 h 1812820"/>
              <a:gd name="connsiteX0" fmla="*/ 504743 w 1949584"/>
              <a:gd name="connsiteY0" fmla="*/ 15449 h 1812820"/>
              <a:gd name="connsiteX1" fmla="*/ 261538 w 1949584"/>
              <a:gd name="connsiteY1" fmla="*/ 93052 h 1812820"/>
              <a:gd name="connsiteX2" fmla="*/ 40758 w 1949584"/>
              <a:gd name="connsiteY2" fmla="*/ 442336 h 1812820"/>
              <a:gd name="connsiteX3" fmla="*/ 43833 w 1949584"/>
              <a:gd name="connsiteY3" fmla="*/ 997526 h 1812820"/>
              <a:gd name="connsiteX4" fmla="*/ 486595 w 1949584"/>
              <a:gd name="connsiteY4" fmla="*/ 1661669 h 1812820"/>
              <a:gd name="connsiteX5" fmla="*/ 1263701 w 1949584"/>
              <a:gd name="connsiteY5" fmla="*/ 1808321 h 1812820"/>
              <a:gd name="connsiteX6" fmla="*/ 1850809 w 1949584"/>
              <a:gd name="connsiteY6" fmla="*/ 1558365 h 1812820"/>
              <a:gd name="connsiteX7" fmla="*/ 1882258 w 1949584"/>
              <a:gd name="connsiteY7" fmla="*/ 1295909 h 1812820"/>
              <a:gd name="connsiteX8" fmla="*/ 1401068 w 1949584"/>
              <a:gd name="connsiteY8" fmla="*/ 614923 h 1812820"/>
              <a:gd name="connsiteX9" fmla="*/ 1074939 w 1949584"/>
              <a:gd name="connsiteY9" fmla="*/ 342808 h 1812820"/>
              <a:gd name="connsiteX10" fmla="*/ 504743 w 1949584"/>
              <a:gd name="connsiteY10" fmla="*/ 15449 h 1812820"/>
              <a:gd name="connsiteX0" fmla="*/ 504743 w 1949584"/>
              <a:gd name="connsiteY0" fmla="*/ 12318 h 1809689"/>
              <a:gd name="connsiteX1" fmla="*/ 261538 w 1949584"/>
              <a:gd name="connsiteY1" fmla="*/ 89921 h 1809689"/>
              <a:gd name="connsiteX2" fmla="*/ 40758 w 1949584"/>
              <a:gd name="connsiteY2" fmla="*/ 439205 h 1809689"/>
              <a:gd name="connsiteX3" fmla="*/ 43833 w 1949584"/>
              <a:gd name="connsiteY3" fmla="*/ 994395 h 1809689"/>
              <a:gd name="connsiteX4" fmla="*/ 486595 w 1949584"/>
              <a:gd name="connsiteY4" fmla="*/ 1658538 h 1809689"/>
              <a:gd name="connsiteX5" fmla="*/ 1263701 w 1949584"/>
              <a:gd name="connsiteY5" fmla="*/ 1805190 h 1809689"/>
              <a:gd name="connsiteX6" fmla="*/ 1850809 w 1949584"/>
              <a:gd name="connsiteY6" fmla="*/ 1555234 h 1809689"/>
              <a:gd name="connsiteX7" fmla="*/ 1882258 w 1949584"/>
              <a:gd name="connsiteY7" fmla="*/ 1292778 h 1809689"/>
              <a:gd name="connsiteX8" fmla="*/ 1401068 w 1949584"/>
              <a:gd name="connsiteY8" fmla="*/ 611792 h 1809689"/>
              <a:gd name="connsiteX9" fmla="*/ 1071764 w 1949584"/>
              <a:gd name="connsiteY9" fmla="*/ 295227 h 1809689"/>
              <a:gd name="connsiteX10" fmla="*/ 504743 w 1949584"/>
              <a:gd name="connsiteY10" fmla="*/ 12318 h 1809689"/>
              <a:gd name="connsiteX0" fmla="*/ 504743 w 1930780"/>
              <a:gd name="connsiteY0" fmla="*/ 12318 h 1809875"/>
              <a:gd name="connsiteX1" fmla="*/ 261538 w 1930780"/>
              <a:gd name="connsiteY1" fmla="*/ 89921 h 1809875"/>
              <a:gd name="connsiteX2" fmla="*/ 40758 w 1930780"/>
              <a:gd name="connsiteY2" fmla="*/ 439205 h 1809875"/>
              <a:gd name="connsiteX3" fmla="*/ 43833 w 1930780"/>
              <a:gd name="connsiteY3" fmla="*/ 994395 h 1809875"/>
              <a:gd name="connsiteX4" fmla="*/ 486595 w 1930780"/>
              <a:gd name="connsiteY4" fmla="*/ 1658538 h 1809875"/>
              <a:gd name="connsiteX5" fmla="*/ 1263701 w 1930780"/>
              <a:gd name="connsiteY5" fmla="*/ 1805190 h 1809875"/>
              <a:gd name="connsiteX6" fmla="*/ 1790484 w 1930780"/>
              <a:gd name="connsiteY6" fmla="*/ 1552059 h 1809875"/>
              <a:gd name="connsiteX7" fmla="*/ 1882258 w 1930780"/>
              <a:gd name="connsiteY7" fmla="*/ 1292778 h 1809875"/>
              <a:gd name="connsiteX8" fmla="*/ 1401068 w 1930780"/>
              <a:gd name="connsiteY8" fmla="*/ 611792 h 1809875"/>
              <a:gd name="connsiteX9" fmla="*/ 1071764 w 1930780"/>
              <a:gd name="connsiteY9" fmla="*/ 295227 h 1809875"/>
              <a:gd name="connsiteX10" fmla="*/ 504743 w 1930780"/>
              <a:gd name="connsiteY10" fmla="*/ 12318 h 1809875"/>
              <a:gd name="connsiteX0" fmla="*/ 504743 w 1928248"/>
              <a:gd name="connsiteY0" fmla="*/ 12318 h 1809875"/>
              <a:gd name="connsiteX1" fmla="*/ 261538 w 1928248"/>
              <a:gd name="connsiteY1" fmla="*/ 89921 h 1809875"/>
              <a:gd name="connsiteX2" fmla="*/ 40758 w 1928248"/>
              <a:gd name="connsiteY2" fmla="*/ 439205 h 1809875"/>
              <a:gd name="connsiteX3" fmla="*/ 43833 w 1928248"/>
              <a:gd name="connsiteY3" fmla="*/ 994395 h 1809875"/>
              <a:gd name="connsiteX4" fmla="*/ 486595 w 1928248"/>
              <a:gd name="connsiteY4" fmla="*/ 1658538 h 1809875"/>
              <a:gd name="connsiteX5" fmla="*/ 1263701 w 1928248"/>
              <a:gd name="connsiteY5" fmla="*/ 1805190 h 1809875"/>
              <a:gd name="connsiteX6" fmla="*/ 1790484 w 1928248"/>
              <a:gd name="connsiteY6" fmla="*/ 1552059 h 1809875"/>
              <a:gd name="connsiteX7" fmla="*/ 1882258 w 1928248"/>
              <a:gd name="connsiteY7" fmla="*/ 1292778 h 1809875"/>
              <a:gd name="connsiteX8" fmla="*/ 1401068 w 1928248"/>
              <a:gd name="connsiteY8" fmla="*/ 611792 h 1809875"/>
              <a:gd name="connsiteX9" fmla="*/ 1071764 w 1928248"/>
              <a:gd name="connsiteY9" fmla="*/ 295227 h 1809875"/>
              <a:gd name="connsiteX10" fmla="*/ 504743 w 1928248"/>
              <a:gd name="connsiteY10" fmla="*/ 12318 h 1809875"/>
              <a:gd name="connsiteX0" fmla="*/ 504743 w 1822851"/>
              <a:gd name="connsiteY0" fmla="*/ 12318 h 1809875"/>
              <a:gd name="connsiteX1" fmla="*/ 261538 w 1822851"/>
              <a:gd name="connsiteY1" fmla="*/ 89921 h 1809875"/>
              <a:gd name="connsiteX2" fmla="*/ 40758 w 1822851"/>
              <a:gd name="connsiteY2" fmla="*/ 439205 h 1809875"/>
              <a:gd name="connsiteX3" fmla="*/ 43833 w 1822851"/>
              <a:gd name="connsiteY3" fmla="*/ 994395 h 1809875"/>
              <a:gd name="connsiteX4" fmla="*/ 486595 w 1822851"/>
              <a:gd name="connsiteY4" fmla="*/ 1658538 h 1809875"/>
              <a:gd name="connsiteX5" fmla="*/ 1263701 w 1822851"/>
              <a:gd name="connsiteY5" fmla="*/ 1805190 h 1809875"/>
              <a:gd name="connsiteX6" fmla="*/ 1790484 w 1822851"/>
              <a:gd name="connsiteY6" fmla="*/ 1552059 h 1809875"/>
              <a:gd name="connsiteX7" fmla="*/ 1698108 w 1822851"/>
              <a:gd name="connsiteY7" fmla="*/ 1061003 h 1809875"/>
              <a:gd name="connsiteX8" fmla="*/ 1401068 w 1822851"/>
              <a:gd name="connsiteY8" fmla="*/ 611792 h 1809875"/>
              <a:gd name="connsiteX9" fmla="*/ 1071764 w 1822851"/>
              <a:gd name="connsiteY9" fmla="*/ 295227 h 1809875"/>
              <a:gd name="connsiteX10" fmla="*/ 504743 w 1822851"/>
              <a:gd name="connsiteY10" fmla="*/ 12318 h 1809875"/>
              <a:gd name="connsiteX0" fmla="*/ 497506 w 1815614"/>
              <a:gd name="connsiteY0" fmla="*/ 12318 h 1805192"/>
              <a:gd name="connsiteX1" fmla="*/ 254301 w 1815614"/>
              <a:gd name="connsiteY1" fmla="*/ 89921 h 1805192"/>
              <a:gd name="connsiteX2" fmla="*/ 33521 w 1815614"/>
              <a:gd name="connsiteY2" fmla="*/ 439205 h 1805192"/>
              <a:gd name="connsiteX3" fmla="*/ 36596 w 1815614"/>
              <a:gd name="connsiteY3" fmla="*/ 994395 h 1805192"/>
              <a:gd name="connsiteX4" fmla="*/ 373525 w 1815614"/>
              <a:gd name="connsiteY4" fmla="*/ 1548472 h 1805192"/>
              <a:gd name="connsiteX5" fmla="*/ 1256464 w 1815614"/>
              <a:gd name="connsiteY5" fmla="*/ 1805190 h 1805192"/>
              <a:gd name="connsiteX6" fmla="*/ 1783247 w 1815614"/>
              <a:gd name="connsiteY6" fmla="*/ 1552059 h 1805192"/>
              <a:gd name="connsiteX7" fmla="*/ 1690871 w 1815614"/>
              <a:gd name="connsiteY7" fmla="*/ 1061003 h 1805192"/>
              <a:gd name="connsiteX8" fmla="*/ 1393831 w 1815614"/>
              <a:gd name="connsiteY8" fmla="*/ 611792 h 1805192"/>
              <a:gd name="connsiteX9" fmla="*/ 1064527 w 1815614"/>
              <a:gd name="connsiteY9" fmla="*/ 295227 h 1805192"/>
              <a:gd name="connsiteX10" fmla="*/ 497506 w 1815614"/>
              <a:gd name="connsiteY10" fmla="*/ 12318 h 1805192"/>
              <a:gd name="connsiteX0" fmla="*/ 497506 w 1825301"/>
              <a:gd name="connsiteY0" fmla="*/ 12318 h 1800958"/>
              <a:gd name="connsiteX1" fmla="*/ 254301 w 1825301"/>
              <a:gd name="connsiteY1" fmla="*/ 89921 h 1800958"/>
              <a:gd name="connsiteX2" fmla="*/ 33521 w 1825301"/>
              <a:gd name="connsiteY2" fmla="*/ 439205 h 1800958"/>
              <a:gd name="connsiteX3" fmla="*/ 36596 w 1825301"/>
              <a:gd name="connsiteY3" fmla="*/ 994395 h 1800958"/>
              <a:gd name="connsiteX4" fmla="*/ 373525 w 1825301"/>
              <a:gd name="connsiteY4" fmla="*/ 1548472 h 1800958"/>
              <a:gd name="connsiteX5" fmla="*/ 1125231 w 1825301"/>
              <a:gd name="connsiteY5" fmla="*/ 1800956 h 1800958"/>
              <a:gd name="connsiteX6" fmla="*/ 1783247 w 1825301"/>
              <a:gd name="connsiteY6" fmla="*/ 1552059 h 1800958"/>
              <a:gd name="connsiteX7" fmla="*/ 1690871 w 1825301"/>
              <a:gd name="connsiteY7" fmla="*/ 1061003 h 1800958"/>
              <a:gd name="connsiteX8" fmla="*/ 1393831 w 1825301"/>
              <a:gd name="connsiteY8" fmla="*/ 611792 h 1800958"/>
              <a:gd name="connsiteX9" fmla="*/ 1064527 w 1825301"/>
              <a:gd name="connsiteY9" fmla="*/ 295227 h 1800958"/>
              <a:gd name="connsiteX10" fmla="*/ 497506 w 1825301"/>
              <a:gd name="connsiteY10" fmla="*/ 12318 h 1800958"/>
              <a:gd name="connsiteX0" fmla="*/ 611806 w 1825301"/>
              <a:gd name="connsiteY0" fmla="*/ 31365 h 1750155"/>
              <a:gd name="connsiteX1" fmla="*/ 254301 w 1825301"/>
              <a:gd name="connsiteY1" fmla="*/ 39118 h 1750155"/>
              <a:gd name="connsiteX2" fmla="*/ 33521 w 1825301"/>
              <a:gd name="connsiteY2" fmla="*/ 388402 h 1750155"/>
              <a:gd name="connsiteX3" fmla="*/ 36596 w 1825301"/>
              <a:gd name="connsiteY3" fmla="*/ 943592 h 1750155"/>
              <a:gd name="connsiteX4" fmla="*/ 373525 w 1825301"/>
              <a:gd name="connsiteY4" fmla="*/ 1497669 h 1750155"/>
              <a:gd name="connsiteX5" fmla="*/ 1125231 w 1825301"/>
              <a:gd name="connsiteY5" fmla="*/ 1750153 h 1750155"/>
              <a:gd name="connsiteX6" fmla="*/ 1783247 w 1825301"/>
              <a:gd name="connsiteY6" fmla="*/ 1501256 h 1750155"/>
              <a:gd name="connsiteX7" fmla="*/ 1690871 w 1825301"/>
              <a:gd name="connsiteY7" fmla="*/ 1010200 h 1750155"/>
              <a:gd name="connsiteX8" fmla="*/ 1393831 w 1825301"/>
              <a:gd name="connsiteY8" fmla="*/ 560989 h 1750155"/>
              <a:gd name="connsiteX9" fmla="*/ 1064527 w 1825301"/>
              <a:gd name="connsiteY9" fmla="*/ 244424 h 1750155"/>
              <a:gd name="connsiteX10" fmla="*/ 611806 w 1825301"/>
              <a:gd name="connsiteY10" fmla="*/ 31365 h 1750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5301" h="1750155">
                <a:moveTo>
                  <a:pt x="611806" y="31365"/>
                </a:moveTo>
                <a:cubicBezTo>
                  <a:pt x="476768" y="-2853"/>
                  <a:pt x="350682" y="-20388"/>
                  <a:pt x="254301" y="39118"/>
                </a:cubicBezTo>
                <a:cubicBezTo>
                  <a:pt x="157920" y="98624"/>
                  <a:pt x="69805" y="237656"/>
                  <a:pt x="33521" y="388402"/>
                </a:cubicBezTo>
                <a:cubicBezTo>
                  <a:pt x="-2763" y="539148"/>
                  <a:pt x="-20071" y="758714"/>
                  <a:pt x="36596" y="943592"/>
                </a:cubicBezTo>
                <a:cubicBezTo>
                  <a:pt x="93263" y="1128470"/>
                  <a:pt x="192086" y="1363242"/>
                  <a:pt x="373525" y="1497669"/>
                </a:cubicBezTo>
                <a:cubicBezTo>
                  <a:pt x="554964" y="1632096"/>
                  <a:pt x="890277" y="1749555"/>
                  <a:pt x="1125231" y="1750153"/>
                </a:cubicBezTo>
                <a:cubicBezTo>
                  <a:pt x="1360185" y="1750751"/>
                  <a:pt x="1688974" y="1624581"/>
                  <a:pt x="1783247" y="1501256"/>
                </a:cubicBezTo>
                <a:cubicBezTo>
                  <a:pt x="1877520" y="1377931"/>
                  <a:pt x="1798636" y="1212419"/>
                  <a:pt x="1690871" y="1010200"/>
                </a:cubicBezTo>
                <a:cubicBezTo>
                  <a:pt x="1583106" y="807981"/>
                  <a:pt x="1509334" y="723014"/>
                  <a:pt x="1393831" y="560989"/>
                </a:cubicBezTo>
                <a:cubicBezTo>
                  <a:pt x="1278328" y="398964"/>
                  <a:pt x="1194864" y="332695"/>
                  <a:pt x="1064527" y="244424"/>
                </a:cubicBezTo>
                <a:cubicBezTo>
                  <a:pt x="934190" y="156153"/>
                  <a:pt x="746844" y="65583"/>
                  <a:pt x="611806" y="31365"/>
                </a:cubicBezTo>
                <a:close/>
              </a:path>
            </a:pathLst>
          </a:custGeom>
          <a:solidFill>
            <a:schemeClr val="bg1"/>
          </a:solidFill>
          <a:ln w="1016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53" name="Picture 2" descr="C:\Users\Administrator\Downloads\47218\47218\47218.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3655" y="1538992"/>
            <a:ext cx="1152407" cy="1152407"/>
          </a:xfrm>
          <a:prstGeom prst="rect">
            <a:avLst/>
          </a:prstGeom>
          <a:noFill/>
          <a:extLst>
            <a:ext uri="{909E8E84-426E-40DD-AFC4-6F175D3DCCD1}">
              <a14:hiddenFill xmlns:a14="http://schemas.microsoft.com/office/drawing/2010/main">
                <a:solidFill>
                  <a:srgbClr val="FFFFFF"/>
                </a:solidFill>
              </a14:hiddenFill>
            </a:ext>
          </a:extLst>
        </p:spPr>
      </p:pic>
      <p:sp>
        <p:nvSpPr>
          <p:cNvPr id="23" name="テキスト ボックス 22">
            <a:extLst>
              <a:ext uri="{FF2B5EF4-FFF2-40B4-BE49-F238E27FC236}">
                <a16:creationId xmlns:a16="http://schemas.microsoft.com/office/drawing/2014/main" id="{105C964B-1683-4C9E-A6B7-981615322FD4}"/>
              </a:ext>
            </a:extLst>
          </p:cNvPr>
          <p:cNvSpPr txBox="1"/>
          <p:nvPr/>
        </p:nvSpPr>
        <p:spPr>
          <a:xfrm>
            <a:off x="3219994" y="1348690"/>
            <a:ext cx="5924006" cy="4616648"/>
          </a:xfrm>
          <a:prstGeom prst="rect">
            <a:avLst/>
          </a:prstGeom>
          <a:noFill/>
        </p:spPr>
        <p:txBody>
          <a:bodyPr wrap="square" rtlCol="0">
            <a:spAutoFit/>
          </a:bodyPr>
          <a:lstStyle/>
          <a:p>
            <a:r>
              <a:rPr lang="ja-JP" altLang="en-US" sz="1400" dirty="0"/>
              <a:t>１．ベースデザインの修正</a:t>
            </a:r>
            <a:endParaRPr lang="en-US" altLang="ja-JP" sz="1400" dirty="0"/>
          </a:p>
          <a:p>
            <a:r>
              <a:rPr lang="ja-JP" altLang="en-US" sz="1400" dirty="0"/>
              <a:t>　（モノクロのベースデザインを作り直す）</a:t>
            </a:r>
            <a:endParaRPr lang="en-US" altLang="ja-JP" sz="1400" dirty="0"/>
          </a:p>
          <a:p>
            <a:r>
              <a:rPr lang="ja-JP" altLang="en-US" sz="1400" dirty="0"/>
              <a:t>　</a:t>
            </a:r>
            <a:endParaRPr lang="en-US" altLang="ja-JP" sz="1400" dirty="0"/>
          </a:p>
          <a:p>
            <a:r>
              <a:rPr lang="ja-JP" altLang="en-US" sz="1400" dirty="0"/>
              <a:t>　　①線の太さを均一にする</a:t>
            </a:r>
            <a:endParaRPr lang="en-US" altLang="ja-JP" sz="1400" dirty="0"/>
          </a:p>
          <a:p>
            <a:endParaRPr lang="en-US" altLang="ja-JP" sz="1400" dirty="0"/>
          </a:p>
          <a:p>
            <a:r>
              <a:rPr lang="ja-JP" altLang="en-US" sz="1400" dirty="0"/>
              <a:t>　　②亀の顔にもう少し表情を持たせたい。</a:t>
            </a:r>
            <a:endParaRPr lang="en-US" altLang="ja-JP" sz="1400" dirty="0"/>
          </a:p>
          <a:p>
            <a:r>
              <a:rPr lang="ja-JP" altLang="en-US" sz="1400" dirty="0"/>
              <a:t>　　　（顔の形がよくない？）</a:t>
            </a:r>
            <a:endParaRPr lang="en-US" altLang="ja-JP" sz="1400" dirty="0"/>
          </a:p>
          <a:p>
            <a:endParaRPr lang="en-US" altLang="ja-JP" sz="1400" dirty="0"/>
          </a:p>
          <a:p>
            <a:r>
              <a:rPr lang="ja-JP" altLang="en-US" sz="1400" dirty="0"/>
              <a:t>　　③亀の甲羅を書き込んで欲しい。</a:t>
            </a:r>
            <a:endParaRPr lang="en-US" altLang="ja-JP" sz="1400" dirty="0"/>
          </a:p>
          <a:p>
            <a:r>
              <a:rPr lang="ja-JP" altLang="en-US" sz="1400" dirty="0"/>
              <a:t>　　　小さいアイコンでも崩れないようにシンプルなものをお願いします。</a:t>
            </a:r>
            <a:endParaRPr lang="en-US" altLang="ja-JP" sz="1400" dirty="0"/>
          </a:p>
          <a:p>
            <a:endParaRPr lang="en-US" altLang="ja-JP" sz="1400" dirty="0"/>
          </a:p>
          <a:p>
            <a:r>
              <a:rPr lang="ja-JP" altLang="en-US" sz="1400" dirty="0"/>
              <a:t>　　④しっぽと手足も全体とバランスをとってほしい。</a:t>
            </a:r>
            <a:endParaRPr lang="en-US" altLang="ja-JP" sz="1400" dirty="0"/>
          </a:p>
          <a:p>
            <a:endParaRPr lang="en-US" altLang="ja-JP" sz="1400" dirty="0"/>
          </a:p>
          <a:p>
            <a:r>
              <a:rPr lang="ja-JP" altLang="en-US" sz="1400" dirty="0"/>
              <a:t>　　</a:t>
            </a:r>
            <a:r>
              <a:rPr lang="en-US" altLang="ja-JP" sz="1400" dirty="0"/>
              <a:t>※</a:t>
            </a:r>
            <a:r>
              <a:rPr lang="ja-JP" altLang="en-US" sz="1400" dirty="0"/>
              <a:t>最初から全てを作り直して頂いてもかまいません。</a:t>
            </a:r>
            <a:endParaRPr lang="en-US" altLang="ja-JP" sz="1400" dirty="0"/>
          </a:p>
          <a:p>
            <a:r>
              <a:rPr lang="ja-JP" altLang="en-US" sz="1400" dirty="0"/>
              <a:t>　　　歯車と逆さの亀（＝メカの意）を組合わせた構図であればなんでも可です。</a:t>
            </a:r>
            <a:endParaRPr lang="en-US" altLang="ja-JP" sz="1400" dirty="0"/>
          </a:p>
          <a:p>
            <a:endParaRPr lang="en-US" altLang="ja-JP" sz="1400" dirty="0"/>
          </a:p>
          <a:p>
            <a:r>
              <a:rPr lang="ja-JP" altLang="en-US" sz="1400" dirty="0"/>
              <a:t>２．色をつけたヴァージョンのロゴを作成する</a:t>
            </a:r>
            <a:endParaRPr lang="en-US" altLang="ja-JP" sz="1400" dirty="0"/>
          </a:p>
          <a:p>
            <a:endParaRPr lang="en-US" altLang="ja-JP" sz="1400" dirty="0"/>
          </a:p>
          <a:p>
            <a:r>
              <a:rPr lang="ja-JP" altLang="en-US" sz="1400" dirty="0"/>
              <a:t>　　ＨＰの雰囲気にあった、色を付けてください。</a:t>
            </a:r>
            <a:endParaRPr lang="en-US" altLang="ja-JP" sz="1400" dirty="0"/>
          </a:p>
          <a:p>
            <a:r>
              <a:rPr kumimoji="1" lang="ja-JP" altLang="en-US" sz="1400" dirty="0"/>
              <a:t>　　　　</a:t>
            </a:r>
            <a:r>
              <a:rPr kumimoji="1" lang="en-US" altLang="ja-JP" sz="1400" dirty="0"/>
              <a:t>https://hamproeng.com/</a:t>
            </a:r>
          </a:p>
          <a:p>
            <a:endParaRPr kumimoji="1" lang="ja-JP" altLang="en-US" sz="1400" dirty="0"/>
          </a:p>
        </p:txBody>
      </p:sp>
      <p:sp>
        <p:nvSpPr>
          <p:cNvPr id="57" name="テキスト ボックス 56">
            <a:extLst>
              <a:ext uri="{FF2B5EF4-FFF2-40B4-BE49-F238E27FC236}">
                <a16:creationId xmlns:a16="http://schemas.microsoft.com/office/drawing/2014/main" id="{FC5A6062-64CE-4D52-89AD-1BD4AF2206ED}"/>
              </a:ext>
            </a:extLst>
          </p:cNvPr>
          <p:cNvSpPr txBox="1"/>
          <p:nvPr/>
        </p:nvSpPr>
        <p:spPr>
          <a:xfrm>
            <a:off x="548040" y="44017"/>
            <a:ext cx="7268041" cy="1169551"/>
          </a:xfrm>
          <a:prstGeom prst="rect">
            <a:avLst/>
          </a:prstGeom>
          <a:noFill/>
        </p:spPr>
        <p:txBody>
          <a:bodyPr wrap="square" rtlCol="0">
            <a:spAutoFit/>
          </a:bodyPr>
          <a:lstStyle/>
          <a:p>
            <a:r>
              <a:rPr kumimoji="1" lang="ja-JP" altLang="en-US" sz="1400" dirty="0"/>
              <a:t>依頼内容</a:t>
            </a:r>
            <a:endParaRPr kumimoji="1" lang="en-US" altLang="ja-JP" sz="1400" dirty="0"/>
          </a:p>
          <a:p>
            <a:endParaRPr kumimoji="1" lang="en-US" altLang="ja-JP" sz="1400" dirty="0"/>
          </a:p>
          <a:p>
            <a:r>
              <a:rPr lang="ja-JP" altLang="en-US" sz="1400" dirty="0"/>
              <a:t>左のロゴマークのデザイン見直しをお願いします。</a:t>
            </a:r>
            <a:endParaRPr lang="en-US" altLang="ja-JP" sz="1400" dirty="0"/>
          </a:p>
          <a:p>
            <a:r>
              <a:rPr lang="ja-JP" altLang="en-US" sz="1400" dirty="0"/>
              <a:t>製造業のコンサルティングのＨＰを立ち上げました。まだ</a:t>
            </a:r>
            <a:r>
              <a:rPr lang="en-US" altLang="ja-JP" sz="1400" dirty="0"/>
              <a:t>1</a:t>
            </a:r>
            <a:r>
              <a:rPr lang="ja-JP" altLang="en-US" sz="1400" dirty="0"/>
              <a:t>か月たっていません。</a:t>
            </a:r>
            <a:endParaRPr lang="en-US" altLang="ja-JP" sz="1400" dirty="0"/>
          </a:p>
          <a:p>
            <a:r>
              <a:rPr lang="ja-JP" altLang="en-US" sz="1400" dirty="0"/>
              <a:t>自分で即席で作ったロゴマークはセンスがないので見直しをお願いしたいと考えています。</a:t>
            </a:r>
            <a:endParaRPr lang="en-US" altLang="ja-JP" sz="1400" dirty="0"/>
          </a:p>
        </p:txBody>
      </p:sp>
    </p:spTree>
    <p:extLst>
      <p:ext uri="{BB962C8B-B14F-4D97-AF65-F5344CB8AC3E}">
        <p14:creationId xmlns:p14="http://schemas.microsoft.com/office/powerpoint/2010/main" val="100894628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907</TotalTime>
  <Words>205</Words>
  <Application>Microsoft Office PowerPoint</Application>
  <PresentationFormat>画面に合わせる (4:3)</PresentationFormat>
  <Paragraphs>25</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游ゴシック</vt:lpstr>
      <vt:lpstr>Arial</vt:lpstr>
      <vt:lpstr>Calibri</vt:lpstr>
      <vt:lpstr>Office ​​テーマ</vt:lpstr>
      <vt:lpstr>PowerPoint プレゼンテーション</vt:lpstr>
    </vt:vector>
  </TitlesOfParts>
  <Company>微软中国</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微软用户</dc:creator>
  <cp:lastModifiedBy>塚本 公</cp:lastModifiedBy>
  <cp:revision>15</cp:revision>
  <dcterms:created xsi:type="dcterms:W3CDTF">2021-01-26T02:28:23Z</dcterms:created>
  <dcterms:modified xsi:type="dcterms:W3CDTF">2021-02-14T02:55:13Z</dcterms:modified>
</cp:coreProperties>
</file>