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Lst>
  <p:sldSz cx="6858000" cy="9906000" type="A4"/>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43"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E4FF"/>
    <a:srgbClr val="FFFF65"/>
    <a:srgbClr val="FF575B"/>
    <a:srgbClr val="FF7C80"/>
    <a:srgbClr val="FAD8C1"/>
    <a:srgbClr val="FF9B9D"/>
    <a:srgbClr val="53D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0" d="100"/>
          <a:sy n="60" d="100"/>
        </p:scale>
        <p:origin x="2558" y="58"/>
      </p:cViewPr>
      <p:guideLst>
        <p:guide orient="horz" pos="3143"/>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850553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2578868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1518175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2095609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341321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1598155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102346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1362253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2114534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1709553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6E412B9-EAEB-4A0E-B54F-A3B4EBFE8F53}" type="datetimeFigureOut">
              <a:rPr kumimoji="1" lang="ja-JP" altLang="en-US" smtClean="0"/>
              <a:t>2021/8/10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3294704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6E412B9-EAEB-4A0E-B54F-A3B4EBFE8F53}" type="datetimeFigureOut">
              <a:rPr kumimoji="1" lang="ja-JP" altLang="en-US" smtClean="0"/>
              <a:t>2021/8/10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5D7E651-A850-45FD-A613-CDD86BBFC5E8}" type="slidenum">
              <a:rPr kumimoji="1" lang="ja-JP" altLang="en-US" smtClean="0"/>
              <a:t>‹#›</a:t>
            </a:fld>
            <a:endParaRPr kumimoji="1" lang="ja-JP" altLang="en-US"/>
          </a:p>
        </p:txBody>
      </p:sp>
    </p:spTree>
    <p:extLst>
      <p:ext uri="{BB962C8B-B14F-4D97-AF65-F5344CB8AC3E}">
        <p14:creationId xmlns:p14="http://schemas.microsoft.com/office/powerpoint/2010/main" val="10414809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9" name="図 1038" descr="雪が積もった地面&#10;&#10;低い精度で自動的に生成された説明">
            <a:extLst>
              <a:ext uri="{FF2B5EF4-FFF2-40B4-BE49-F238E27FC236}">
                <a16:creationId xmlns:a16="http://schemas.microsoft.com/office/drawing/2014/main" id="{ABFE99D0-9C2F-4E2C-B408-4397931F6CD0}"/>
              </a:ext>
            </a:extLst>
          </p:cNvPr>
          <p:cNvPicPr>
            <a:picLocks noChangeAspect="1"/>
          </p:cNvPicPr>
          <p:nvPr/>
        </p:nvPicPr>
        <p:blipFill rotWithShape="1">
          <a:blip r:embed="rId2">
            <a:alphaModFix amt="59000"/>
            <a:extLst>
              <a:ext uri="{28A0092B-C50C-407E-A947-70E740481C1C}">
                <a14:useLocalDpi xmlns:a14="http://schemas.microsoft.com/office/drawing/2010/main" val="0"/>
              </a:ext>
            </a:extLst>
          </a:blip>
          <a:srcRect t="17272" r="15226" b="9094"/>
          <a:stretch/>
        </p:blipFill>
        <p:spPr>
          <a:xfrm flipH="1">
            <a:off x="123858" y="6193473"/>
            <a:ext cx="2628865" cy="1416586"/>
          </a:xfrm>
          <a:prstGeom prst="rect">
            <a:avLst/>
          </a:prstGeom>
        </p:spPr>
      </p:pic>
      <p:pic>
        <p:nvPicPr>
          <p:cNvPr id="1035" name="図 1034" descr="図形, 矢印&#10;&#10;自動的に生成された説明">
            <a:extLst>
              <a:ext uri="{FF2B5EF4-FFF2-40B4-BE49-F238E27FC236}">
                <a16:creationId xmlns:a16="http://schemas.microsoft.com/office/drawing/2014/main" id="{A212C2C6-20EF-4FFE-A72E-C8E2D9B90FAB}"/>
              </a:ext>
            </a:extLst>
          </p:cNvPr>
          <p:cNvPicPr>
            <a:picLocks noChangeAspect="1"/>
          </p:cNvPicPr>
          <p:nvPr/>
        </p:nvPicPr>
        <p:blipFill>
          <a:blip r:embed="rId3"/>
          <a:stretch>
            <a:fillRect/>
          </a:stretch>
        </p:blipFill>
        <p:spPr>
          <a:xfrm rot="18555294">
            <a:off x="5034332" y="5946308"/>
            <a:ext cx="1013574" cy="586277"/>
          </a:xfrm>
          <a:prstGeom prst="rect">
            <a:avLst/>
          </a:prstGeom>
        </p:spPr>
      </p:pic>
      <p:sp>
        <p:nvSpPr>
          <p:cNvPr id="176" name="正方形/長方形 175">
            <a:extLst>
              <a:ext uri="{FF2B5EF4-FFF2-40B4-BE49-F238E27FC236}">
                <a16:creationId xmlns:a16="http://schemas.microsoft.com/office/drawing/2014/main" id="{B133E39D-B756-4FF6-B9E2-729C86ADF608}"/>
              </a:ext>
            </a:extLst>
          </p:cNvPr>
          <p:cNvSpPr/>
          <p:nvPr/>
        </p:nvSpPr>
        <p:spPr>
          <a:xfrm>
            <a:off x="5645168" y="4401190"/>
            <a:ext cx="1133475" cy="1015663"/>
          </a:xfrm>
          <a:prstGeom prst="rect">
            <a:avLst/>
          </a:prstGeom>
          <a:solidFill>
            <a:srgbClr val="97E4FF">
              <a:alpha val="29804"/>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834F5A3B-CDE8-46EE-BD1B-8B4D83460198}"/>
              </a:ext>
            </a:extLst>
          </p:cNvPr>
          <p:cNvSpPr/>
          <p:nvPr/>
        </p:nvSpPr>
        <p:spPr>
          <a:xfrm>
            <a:off x="4251587" y="4391343"/>
            <a:ext cx="1133475" cy="1015663"/>
          </a:xfrm>
          <a:prstGeom prst="rect">
            <a:avLst/>
          </a:prstGeom>
          <a:solidFill>
            <a:srgbClr val="97E4FF">
              <a:alpha val="29804"/>
            </a:srgbClr>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8" name="Picture 4" descr="おうちヨガ生活をはじめよう！初心者にも簡単！自宅で手軽にスタートできる方法を紹介 - ikumama｜ママライフを楽しもう">
            <a:extLst>
              <a:ext uri="{FF2B5EF4-FFF2-40B4-BE49-F238E27FC236}">
                <a16:creationId xmlns:a16="http://schemas.microsoft.com/office/drawing/2014/main" id="{A760ACF3-BECC-4BEC-A6F8-C8ADC6DD17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2730" y="8004918"/>
            <a:ext cx="1700981" cy="1134873"/>
          </a:xfrm>
          <a:prstGeom prst="ellipse">
            <a:avLst/>
          </a:prstGeom>
          <a:noFill/>
          <a:extLst>
            <a:ext uri="{909E8E84-426E-40DD-AFC4-6F175D3DCCD1}">
              <a14:hiddenFill xmlns:a14="http://schemas.microsoft.com/office/drawing/2010/main">
                <a:solidFill>
                  <a:srgbClr val="FFFFFF"/>
                </a:solidFill>
              </a14:hiddenFill>
            </a:ext>
          </a:extLst>
        </p:spPr>
      </p:pic>
      <p:pic>
        <p:nvPicPr>
          <p:cNvPr id="7" name="図 6" descr="ベッド, 屋内, 人, 窓 が含まれている画像&#10;&#10;自動的に生成された説明">
            <a:extLst>
              <a:ext uri="{FF2B5EF4-FFF2-40B4-BE49-F238E27FC236}">
                <a16:creationId xmlns:a16="http://schemas.microsoft.com/office/drawing/2014/main" id="{5D23DDFC-710C-42FF-BD65-48B0A0427762}"/>
              </a:ext>
            </a:extLst>
          </p:cNvPr>
          <p:cNvPicPr>
            <a:picLocks noChangeAspect="1"/>
          </p:cNvPicPr>
          <p:nvPr/>
        </p:nvPicPr>
        <p:blipFill rotWithShape="1">
          <a:blip r:embed="rId5">
            <a:extLst>
              <a:ext uri="{28A0092B-C50C-407E-A947-70E740481C1C}">
                <a14:useLocalDpi xmlns:a14="http://schemas.microsoft.com/office/drawing/2010/main" val="0"/>
              </a:ext>
            </a:extLst>
          </a:blip>
          <a:srcRect l="34052"/>
          <a:stretch/>
        </p:blipFill>
        <p:spPr>
          <a:xfrm>
            <a:off x="3847098" y="8680077"/>
            <a:ext cx="1720072" cy="1170224"/>
          </a:xfrm>
          <a:prstGeom prst="ellipse">
            <a:avLst/>
          </a:prstGeom>
        </p:spPr>
      </p:pic>
      <p:sp>
        <p:nvSpPr>
          <p:cNvPr id="12" name="テキスト ボックス 11">
            <a:extLst>
              <a:ext uri="{FF2B5EF4-FFF2-40B4-BE49-F238E27FC236}">
                <a16:creationId xmlns:a16="http://schemas.microsoft.com/office/drawing/2014/main" id="{474FF80B-0F17-4FAA-8EE9-E61AFA249BDF}"/>
              </a:ext>
            </a:extLst>
          </p:cNvPr>
          <p:cNvSpPr txBox="1"/>
          <p:nvPr/>
        </p:nvSpPr>
        <p:spPr>
          <a:xfrm>
            <a:off x="224026" y="8089292"/>
            <a:ext cx="2505076" cy="276999"/>
          </a:xfrm>
          <a:prstGeom prst="rect">
            <a:avLst/>
          </a:prstGeom>
          <a:noFill/>
        </p:spPr>
        <p:txBody>
          <a:bodyPr wrap="square" rtlCol="0">
            <a:spAutoFit/>
          </a:bodyPr>
          <a:lstStyle/>
          <a:p>
            <a:r>
              <a:rPr lang="ja-JP" altLang="en-US" sz="1200" dirty="0">
                <a:solidFill>
                  <a:srgbClr val="2F5496"/>
                </a:solidFill>
                <a:latin typeface="HG明朝B" panose="02020809000000000000" pitchFamily="17" charset="-128"/>
                <a:ea typeface="HG明朝B" panose="02020809000000000000" pitchFamily="17" charset="-128"/>
                <a:cs typeface="Times New Roman" panose="02020603050405020304" pitchFamily="18" charset="0"/>
              </a:rPr>
              <a:t>■</a:t>
            </a:r>
            <a:r>
              <a:rPr lang="ja-JP" altLang="ja-JP" sz="1200" dirty="0">
                <a:solidFill>
                  <a:srgbClr val="2F5496"/>
                </a:solidFill>
                <a:effectLst/>
                <a:latin typeface="HG明朝B" panose="02020809000000000000" pitchFamily="17" charset="-128"/>
                <a:ea typeface="HG明朝B" panose="02020809000000000000" pitchFamily="17" charset="-128"/>
                <a:cs typeface="Times New Roman" panose="02020603050405020304" pitchFamily="18" charset="0"/>
              </a:rPr>
              <a:t>心地よい睡眠タイムをサポート</a:t>
            </a:r>
            <a:endParaRPr kumimoji="1" lang="ja-JP" altLang="en-US" sz="1200" dirty="0">
              <a:solidFill>
                <a:srgbClr val="00B050"/>
              </a:solidFill>
              <a:latin typeface="HG明朝B" panose="02020809000000000000" pitchFamily="17" charset="-128"/>
              <a:ea typeface="HG明朝B" panose="02020809000000000000" pitchFamily="17" charset="-128"/>
            </a:endParaRPr>
          </a:p>
        </p:txBody>
      </p:sp>
      <p:sp>
        <p:nvSpPr>
          <p:cNvPr id="13" name="テキスト ボックス 12">
            <a:extLst>
              <a:ext uri="{FF2B5EF4-FFF2-40B4-BE49-F238E27FC236}">
                <a16:creationId xmlns:a16="http://schemas.microsoft.com/office/drawing/2014/main" id="{A60E691B-025E-44AE-A3DE-724B07657F12}"/>
              </a:ext>
            </a:extLst>
          </p:cNvPr>
          <p:cNvSpPr txBox="1"/>
          <p:nvPr/>
        </p:nvSpPr>
        <p:spPr>
          <a:xfrm>
            <a:off x="290701" y="8356766"/>
            <a:ext cx="3571875" cy="900246"/>
          </a:xfrm>
          <a:prstGeom prst="rect">
            <a:avLst/>
          </a:prstGeom>
          <a:noFill/>
        </p:spPr>
        <p:txBody>
          <a:bodyPr wrap="square" rtlCol="0">
            <a:spAutoFit/>
          </a:bodyPr>
          <a:lstStyle/>
          <a:p>
            <a:pPr algn="just"/>
            <a:r>
              <a:rPr lang="ja-JP" altLang="ja-JP" sz="1050" kern="100" dirty="0">
                <a:solidFill>
                  <a:schemeClr val="bg2">
                    <a:lumMod val="25000"/>
                  </a:schemeClr>
                </a:solidFill>
                <a:effectLst/>
                <a:latin typeface="HGS教科書体" panose="02020600000000000000" pitchFamily="18" charset="-128"/>
                <a:ea typeface="HGS教科書体" panose="02020600000000000000" pitchFamily="18" charset="-128"/>
                <a:cs typeface="Times New Roman" panose="02020603050405020304" pitchFamily="18" charset="0"/>
              </a:rPr>
              <a:t>酸素が脳に取り込まれると、脳に血液が巡りやすくなり、副交感神経が優位に働きます</a:t>
            </a:r>
          </a:p>
          <a:p>
            <a:pPr algn="just"/>
            <a:r>
              <a:rPr lang="ja-JP" altLang="ja-JP" sz="1050" kern="100" dirty="0">
                <a:solidFill>
                  <a:schemeClr val="bg2">
                    <a:lumMod val="25000"/>
                  </a:schemeClr>
                </a:solidFill>
                <a:effectLst/>
                <a:latin typeface="HGS教科書体" panose="02020600000000000000" pitchFamily="18" charset="-128"/>
                <a:ea typeface="HGS教科書体" panose="02020600000000000000" pitchFamily="18" charset="-128"/>
                <a:cs typeface="Times New Roman" panose="02020603050405020304" pitchFamily="18" charset="0"/>
              </a:rPr>
              <a:t>それによってリフレッシュ効果が期待できる。いつもの睡眠タイムも心地よく感じるはずです</a:t>
            </a:r>
          </a:p>
          <a:p>
            <a:endParaRPr kumimoji="1" lang="ja-JP" altLang="en-US" sz="1050" dirty="0">
              <a:solidFill>
                <a:schemeClr val="bg2">
                  <a:lumMod val="25000"/>
                </a:schemeClr>
              </a:solidFill>
              <a:latin typeface="HGS教科書体" panose="02020600000000000000" pitchFamily="18" charset="-128"/>
              <a:ea typeface="HGS教科書体" panose="02020600000000000000" pitchFamily="18" charset="-128"/>
            </a:endParaRPr>
          </a:p>
        </p:txBody>
      </p:sp>
      <p:pic>
        <p:nvPicPr>
          <p:cNvPr id="15" name="図 14" descr="背景パターン&#10;&#10;自動的に生成された説明">
            <a:extLst>
              <a:ext uri="{FF2B5EF4-FFF2-40B4-BE49-F238E27FC236}">
                <a16:creationId xmlns:a16="http://schemas.microsoft.com/office/drawing/2014/main" id="{A30CB2CA-D2B4-4550-AA00-27163E1EAC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289" y="-204219"/>
            <a:ext cx="6829422" cy="3685338"/>
          </a:xfrm>
          <a:prstGeom prst="rect">
            <a:avLst/>
          </a:prstGeom>
        </p:spPr>
      </p:pic>
      <p:sp>
        <p:nvSpPr>
          <p:cNvPr id="16" name="楕円 15">
            <a:extLst>
              <a:ext uri="{FF2B5EF4-FFF2-40B4-BE49-F238E27FC236}">
                <a16:creationId xmlns:a16="http://schemas.microsoft.com/office/drawing/2014/main" id="{2B695107-5694-4A9B-A8E9-E95054224BF3}"/>
              </a:ext>
            </a:extLst>
          </p:cNvPr>
          <p:cNvSpPr/>
          <p:nvPr/>
        </p:nvSpPr>
        <p:spPr>
          <a:xfrm>
            <a:off x="166690" y="3580508"/>
            <a:ext cx="3933831" cy="699316"/>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37A18C32-3651-462C-8266-74F3E2C4D765}"/>
              </a:ext>
            </a:extLst>
          </p:cNvPr>
          <p:cNvSpPr txBox="1"/>
          <p:nvPr/>
        </p:nvSpPr>
        <p:spPr>
          <a:xfrm>
            <a:off x="751519" y="3786457"/>
            <a:ext cx="2962759" cy="369332"/>
          </a:xfrm>
          <a:prstGeom prst="rect">
            <a:avLst/>
          </a:prstGeom>
          <a:noFill/>
        </p:spPr>
        <p:txBody>
          <a:bodyPr wrap="square" rtlCol="0">
            <a:spAutoFit/>
          </a:bodyPr>
          <a:lstStyle/>
          <a:p>
            <a:r>
              <a:rPr kumimoji="1" lang="ja-JP" altLang="en-US" b="1" dirty="0">
                <a:solidFill>
                  <a:schemeClr val="bg1"/>
                </a:solidFill>
                <a:latin typeface="メイリオ" panose="020B0604030504040204" pitchFamily="50" charset="-128"/>
                <a:ea typeface="メイリオ" panose="020B0604030504040204" pitchFamily="50" charset="-128"/>
              </a:rPr>
              <a:t>高濃度酸素水ってなに？</a:t>
            </a:r>
          </a:p>
        </p:txBody>
      </p:sp>
      <p:sp>
        <p:nvSpPr>
          <p:cNvPr id="22" name="テキスト ボックス 21">
            <a:extLst>
              <a:ext uri="{FF2B5EF4-FFF2-40B4-BE49-F238E27FC236}">
                <a16:creationId xmlns:a16="http://schemas.microsoft.com/office/drawing/2014/main" id="{690C4868-80A6-402E-A1D9-2CA3A4EB49FB}"/>
              </a:ext>
            </a:extLst>
          </p:cNvPr>
          <p:cNvSpPr txBox="1"/>
          <p:nvPr/>
        </p:nvSpPr>
        <p:spPr>
          <a:xfrm>
            <a:off x="88108" y="4279995"/>
            <a:ext cx="4065119" cy="1323439"/>
          </a:xfrm>
          <a:prstGeom prst="rect">
            <a:avLst/>
          </a:prstGeom>
          <a:noFill/>
        </p:spPr>
        <p:txBody>
          <a:bodyPr wrap="square">
            <a:spAutoFit/>
          </a:bodyPr>
          <a:lstStyle/>
          <a:p>
            <a:pPr algn="just"/>
            <a:r>
              <a:rPr lang="ja-JP" altLang="en-US" sz="1000" dirty="0">
                <a:latin typeface="メイリオ" panose="020B0604030504040204" pitchFamily="50" charset="-128"/>
                <a:ea typeface="メイリオ" panose="020B0604030504040204" pitchFamily="50" charset="-128"/>
              </a:rPr>
              <a:t>　酸素を通常より多く、豊富に含んだ天然水です。独自技術の超分散技術により、通常</a:t>
            </a:r>
            <a:r>
              <a:rPr lang="en-US" altLang="ja-JP" sz="1000" dirty="0">
                <a:latin typeface="メイリオ" panose="020B0604030504040204" pitchFamily="50" charset="-128"/>
                <a:ea typeface="メイリオ" panose="020B0604030504040204" pitchFamily="50" charset="-128"/>
              </a:rPr>
              <a:t>O2</a:t>
            </a:r>
            <a:r>
              <a:rPr lang="ja-JP" altLang="en-US" sz="1000" dirty="0">
                <a:latin typeface="メイリオ" panose="020B0604030504040204" pitchFamily="50" charset="-128"/>
                <a:ea typeface="メイリオ" panose="020B0604030504040204" pitchFamily="50" charset="-128"/>
              </a:rPr>
              <a:t>の状態でしか存在しない酸素を</a:t>
            </a:r>
            <a:r>
              <a:rPr lang="en-US" altLang="ja-JP" sz="1000" dirty="0">
                <a:latin typeface="メイリオ" panose="020B0604030504040204" pitchFamily="50" charset="-128"/>
                <a:ea typeface="メイリオ" panose="020B0604030504040204" pitchFamily="50" charset="-128"/>
              </a:rPr>
              <a:t>O8</a:t>
            </a:r>
            <a:r>
              <a:rPr lang="ja-JP" altLang="en-US" sz="1000" dirty="0">
                <a:latin typeface="メイリオ" panose="020B0604030504040204" pitchFamily="50" charset="-128"/>
                <a:ea typeface="メイリオ" panose="020B0604030504040204" pitchFamily="50" charset="-128"/>
              </a:rPr>
              <a:t>という特殊な分子構造を持つ酸素へと進化させることに成功しました。また、水の中で溶けやすく、</a:t>
            </a:r>
            <a:r>
              <a:rPr lang="en-US" altLang="ja-JP" sz="1000" dirty="0">
                <a:latin typeface="メイリオ" panose="020B0604030504040204" pitchFamily="50" charset="-128"/>
                <a:ea typeface="メイリオ" panose="020B0604030504040204" pitchFamily="50" charset="-128"/>
              </a:rPr>
              <a:t>O2</a:t>
            </a:r>
            <a:r>
              <a:rPr lang="ja-JP" altLang="en-US" sz="1000" dirty="0">
                <a:latin typeface="メイリオ" panose="020B0604030504040204" pitchFamily="50" charset="-128"/>
                <a:ea typeface="メイリオ" panose="020B0604030504040204" pitchFamily="50" charset="-128"/>
              </a:rPr>
              <a:t>のままではすぐに気化してしまい、保存が効かない酸素をこの</a:t>
            </a:r>
            <a:r>
              <a:rPr lang="en-US" altLang="ja-JP" sz="1000" dirty="0">
                <a:latin typeface="メイリオ" panose="020B0604030504040204" pitchFamily="50" charset="-128"/>
                <a:ea typeface="メイリオ" panose="020B0604030504040204" pitchFamily="50" charset="-128"/>
              </a:rPr>
              <a:t>O8</a:t>
            </a:r>
            <a:r>
              <a:rPr lang="ja-JP" altLang="en-US" sz="1000" dirty="0">
                <a:latin typeface="メイリオ" panose="020B0604030504040204" pitchFamily="50" charset="-128"/>
                <a:ea typeface="メイリオ" panose="020B0604030504040204" pitchFamily="50" charset="-128"/>
              </a:rPr>
              <a:t>の状態にすることで水中に安定的に閉じ込めることができることを研究により発見しました。オーエイトピュアは、</a:t>
            </a:r>
            <a:r>
              <a:rPr lang="en-US" altLang="ja-JP" sz="1000" dirty="0">
                <a:latin typeface="メイリオ" panose="020B0604030504040204" pitchFamily="50" charset="-128"/>
                <a:ea typeface="メイリオ" panose="020B0604030504040204" pitchFamily="50" charset="-128"/>
              </a:rPr>
              <a:t>O8</a:t>
            </a:r>
            <a:r>
              <a:rPr lang="ja-JP" altLang="en-US" sz="1000" dirty="0">
                <a:latin typeface="メイリオ" panose="020B0604030504040204" pitchFamily="50" charset="-128"/>
                <a:ea typeface="メイリオ" panose="020B0604030504040204" pitchFamily="50" charset="-128"/>
              </a:rPr>
              <a:t>の技術を使用することで全く新しい、そしてより高濃度の酸素水なのです。</a:t>
            </a:r>
            <a:endParaRPr lang="en-US" altLang="ja-JP" sz="1000" dirty="0">
              <a:latin typeface="メイリオ" panose="020B0604030504040204" pitchFamily="50" charset="-128"/>
              <a:ea typeface="メイリオ" panose="020B0604030504040204" pitchFamily="50" charset="-128"/>
            </a:endParaRPr>
          </a:p>
        </p:txBody>
      </p:sp>
      <p:pic>
        <p:nvPicPr>
          <p:cNvPr id="3" name="図 2" descr="ドレスを着た女性&#10;&#10;自動的に生成された説明">
            <a:extLst>
              <a:ext uri="{FF2B5EF4-FFF2-40B4-BE49-F238E27FC236}">
                <a16:creationId xmlns:a16="http://schemas.microsoft.com/office/drawing/2014/main" id="{36C75D73-4F2C-4EA8-AA68-BC19EE8755D3}"/>
              </a:ext>
            </a:extLst>
          </p:cNvPr>
          <p:cNvPicPr>
            <a:picLocks noChangeAspect="1"/>
          </p:cNvPicPr>
          <p:nvPr/>
        </p:nvPicPr>
        <p:blipFill rotWithShape="1">
          <a:blip r:embed="rId7">
            <a:extLst>
              <a:ext uri="{28A0092B-C50C-407E-A947-70E740481C1C}">
                <a14:useLocalDpi xmlns:a14="http://schemas.microsoft.com/office/drawing/2010/main" val="0"/>
              </a:ext>
            </a:extLst>
          </a:blip>
          <a:srcRect l="9225" t="3297" r="34847" b="33678"/>
          <a:stretch/>
        </p:blipFill>
        <p:spPr>
          <a:xfrm flipH="1">
            <a:off x="2967047" y="698487"/>
            <a:ext cx="4774402" cy="3470318"/>
          </a:xfrm>
          <a:prstGeom prst="ellipse">
            <a:avLst/>
          </a:prstGeom>
          <a:effectLst>
            <a:softEdge rad="317500"/>
          </a:effectLst>
        </p:spPr>
      </p:pic>
      <p:sp>
        <p:nvSpPr>
          <p:cNvPr id="19" name="正方形/長方形 18">
            <a:extLst>
              <a:ext uri="{FF2B5EF4-FFF2-40B4-BE49-F238E27FC236}">
                <a16:creationId xmlns:a16="http://schemas.microsoft.com/office/drawing/2014/main" id="{A0C1ACCC-5952-461A-A556-B75F5A296B79}"/>
              </a:ext>
            </a:extLst>
          </p:cNvPr>
          <p:cNvSpPr/>
          <p:nvPr/>
        </p:nvSpPr>
        <p:spPr>
          <a:xfrm>
            <a:off x="-500064" y="1742446"/>
            <a:ext cx="5276856" cy="2253003"/>
          </a:xfrm>
          <a:prstGeom prst="rect">
            <a:avLst/>
          </a:prstGeom>
          <a:solidFill>
            <a:schemeClr val="bg1">
              <a:alpha val="76000"/>
            </a:schemeClr>
          </a:soli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テキスト ボックス 9">
            <a:extLst>
              <a:ext uri="{FF2B5EF4-FFF2-40B4-BE49-F238E27FC236}">
                <a16:creationId xmlns:a16="http://schemas.microsoft.com/office/drawing/2014/main" id="{D86C1ECD-5D3B-4C76-B402-B951B9D806CB}"/>
              </a:ext>
            </a:extLst>
          </p:cNvPr>
          <p:cNvSpPr txBox="1"/>
          <p:nvPr/>
        </p:nvSpPr>
        <p:spPr>
          <a:xfrm>
            <a:off x="171453" y="2236994"/>
            <a:ext cx="2190747" cy="461665"/>
          </a:xfrm>
          <a:prstGeom prst="rect">
            <a:avLst/>
          </a:prstGeom>
          <a:noFill/>
        </p:spPr>
        <p:txBody>
          <a:bodyPr wrap="square" rtlCol="0">
            <a:spAutoFit/>
          </a:bodyPr>
          <a:lstStyle/>
          <a:p>
            <a:r>
              <a:rPr kumimoji="1" lang="ja-JP" altLang="en-US" sz="2400" dirty="0">
                <a:solidFill>
                  <a:srgbClr val="00B0F0"/>
                </a:solidFill>
                <a:latin typeface="HG明朝B" panose="02020809000000000000" pitchFamily="17" charset="-128"/>
                <a:ea typeface="HG明朝B" panose="02020809000000000000" pitchFamily="17" charset="-128"/>
              </a:rPr>
              <a:t>高濃度酸素水</a:t>
            </a:r>
            <a:endParaRPr kumimoji="1" lang="en-US" altLang="ja-JP" sz="2400" dirty="0">
              <a:solidFill>
                <a:srgbClr val="00B0F0"/>
              </a:solidFill>
              <a:latin typeface="HG明朝B" panose="02020809000000000000" pitchFamily="17" charset="-128"/>
              <a:ea typeface="HG明朝B" panose="02020809000000000000" pitchFamily="17" charset="-128"/>
            </a:endParaRPr>
          </a:p>
        </p:txBody>
      </p:sp>
      <p:sp>
        <p:nvSpPr>
          <p:cNvPr id="24" name="テキスト ボックス 23">
            <a:extLst>
              <a:ext uri="{FF2B5EF4-FFF2-40B4-BE49-F238E27FC236}">
                <a16:creationId xmlns:a16="http://schemas.microsoft.com/office/drawing/2014/main" id="{70FB8961-4B83-47AA-9CB8-9C369C6005A6}"/>
              </a:ext>
            </a:extLst>
          </p:cNvPr>
          <p:cNvSpPr txBox="1"/>
          <p:nvPr/>
        </p:nvSpPr>
        <p:spPr>
          <a:xfrm>
            <a:off x="14289" y="2725625"/>
            <a:ext cx="4383878" cy="707886"/>
          </a:xfrm>
          <a:prstGeom prst="rect">
            <a:avLst/>
          </a:prstGeom>
          <a:noFill/>
        </p:spPr>
        <p:txBody>
          <a:bodyPr wrap="square" rtlCol="0">
            <a:spAutoFit/>
          </a:bodyPr>
          <a:lstStyle/>
          <a:p>
            <a:r>
              <a:rPr kumimoji="1" lang="ja-JP" altLang="en-US" sz="4000" dirty="0">
                <a:solidFill>
                  <a:srgbClr val="00B0F0"/>
                </a:solidFill>
                <a:latin typeface="HG明朝B" panose="02020809000000000000" pitchFamily="17" charset="-128"/>
                <a:ea typeface="HG明朝B" panose="02020809000000000000" pitchFamily="17" charset="-128"/>
              </a:rPr>
              <a:t>オーエイト</a:t>
            </a:r>
            <a:endParaRPr kumimoji="1" lang="en-US" altLang="ja-JP" sz="4000" dirty="0">
              <a:solidFill>
                <a:srgbClr val="00B0F0"/>
              </a:solidFill>
              <a:latin typeface="HG明朝B" panose="02020809000000000000" pitchFamily="17" charset="-128"/>
              <a:ea typeface="HG明朝B" panose="02020809000000000000" pitchFamily="17" charset="-128"/>
            </a:endParaRPr>
          </a:p>
        </p:txBody>
      </p:sp>
      <p:grpSp>
        <p:nvGrpSpPr>
          <p:cNvPr id="23" name="グループ化 22">
            <a:extLst>
              <a:ext uri="{FF2B5EF4-FFF2-40B4-BE49-F238E27FC236}">
                <a16:creationId xmlns:a16="http://schemas.microsoft.com/office/drawing/2014/main" id="{B47FB3B3-8421-4C8D-8FFE-AFAC37A3820A}"/>
              </a:ext>
            </a:extLst>
          </p:cNvPr>
          <p:cNvGrpSpPr/>
          <p:nvPr/>
        </p:nvGrpSpPr>
        <p:grpSpPr>
          <a:xfrm>
            <a:off x="4392681" y="4411261"/>
            <a:ext cx="438764" cy="315665"/>
            <a:chOff x="4381864" y="4279824"/>
            <a:chExt cx="438764" cy="315665"/>
          </a:xfrm>
        </p:grpSpPr>
        <p:sp>
          <p:nvSpPr>
            <p:cNvPr id="14" name="楕円 13">
              <a:extLst>
                <a:ext uri="{FF2B5EF4-FFF2-40B4-BE49-F238E27FC236}">
                  <a16:creationId xmlns:a16="http://schemas.microsoft.com/office/drawing/2014/main" id="{6DD1EFB7-3529-4EBD-839D-9A0F11219B38}"/>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6E7FA864-9CCA-4CA7-9AAF-43BE6D378AAE}"/>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9" name="グループ化 28">
            <a:extLst>
              <a:ext uri="{FF2B5EF4-FFF2-40B4-BE49-F238E27FC236}">
                <a16:creationId xmlns:a16="http://schemas.microsoft.com/office/drawing/2014/main" id="{06E1F942-AD73-4697-843A-400B57730257}"/>
              </a:ext>
            </a:extLst>
          </p:cNvPr>
          <p:cNvGrpSpPr/>
          <p:nvPr/>
        </p:nvGrpSpPr>
        <p:grpSpPr>
          <a:xfrm rot="1234174">
            <a:off x="4914792" y="5028351"/>
            <a:ext cx="438764" cy="315665"/>
            <a:chOff x="4381864" y="4279824"/>
            <a:chExt cx="438764" cy="315665"/>
          </a:xfrm>
        </p:grpSpPr>
        <p:sp>
          <p:nvSpPr>
            <p:cNvPr id="30" name="楕円 29">
              <a:extLst>
                <a:ext uri="{FF2B5EF4-FFF2-40B4-BE49-F238E27FC236}">
                  <a16:creationId xmlns:a16="http://schemas.microsoft.com/office/drawing/2014/main" id="{9084B7A1-74FA-4242-8205-FBFE80DF83C7}"/>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楕円 30">
              <a:extLst>
                <a:ext uri="{FF2B5EF4-FFF2-40B4-BE49-F238E27FC236}">
                  <a16:creationId xmlns:a16="http://schemas.microsoft.com/office/drawing/2014/main" id="{F4621E36-5973-4E04-9CCB-FA586E96C96F}"/>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5" name="グループ化 34">
            <a:extLst>
              <a:ext uri="{FF2B5EF4-FFF2-40B4-BE49-F238E27FC236}">
                <a16:creationId xmlns:a16="http://schemas.microsoft.com/office/drawing/2014/main" id="{E9E915BD-0166-4836-8301-D8076D704C1C}"/>
              </a:ext>
            </a:extLst>
          </p:cNvPr>
          <p:cNvGrpSpPr/>
          <p:nvPr/>
        </p:nvGrpSpPr>
        <p:grpSpPr>
          <a:xfrm rot="2410579">
            <a:off x="4281685" y="5065693"/>
            <a:ext cx="438764" cy="315665"/>
            <a:chOff x="4381864" y="4279824"/>
            <a:chExt cx="438764" cy="315665"/>
          </a:xfrm>
        </p:grpSpPr>
        <p:sp>
          <p:nvSpPr>
            <p:cNvPr id="36" name="楕円 35">
              <a:extLst>
                <a:ext uri="{FF2B5EF4-FFF2-40B4-BE49-F238E27FC236}">
                  <a16:creationId xmlns:a16="http://schemas.microsoft.com/office/drawing/2014/main" id="{E61EED89-09B1-42B4-B8F0-F7BD886A7458}"/>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8F0C4977-712D-4DBC-9A6D-04BCE98FBF03}"/>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38" name="グループ化 37">
            <a:extLst>
              <a:ext uri="{FF2B5EF4-FFF2-40B4-BE49-F238E27FC236}">
                <a16:creationId xmlns:a16="http://schemas.microsoft.com/office/drawing/2014/main" id="{77EE011E-8E59-46EE-9290-8E72609A7AF6}"/>
              </a:ext>
            </a:extLst>
          </p:cNvPr>
          <p:cNvGrpSpPr/>
          <p:nvPr/>
        </p:nvGrpSpPr>
        <p:grpSpPr>
          <a:xfrm rot="2272578">
            <a:off x="4888872" y="4558968"/>
            <a:ext cx="438764" cy="315665"/>
            <a:chOff x="4381864" y="4279824"/>
            <a:chExt cx="438764" cy="315665"/>
          </a:xfrm>
        </p:grpSpPr>
        <p:sp>
          <p:nvSpPr>
            <p:cNvPr id="39" name="楕円 38">
              <a:extLst>
                <a:ext uri="{FF2B5EF4-FFF2-40B4-BE49-F238E27FC236}">
                  <a16:creationId xmlns:a16="http://schemas.microsoft.com/office/drawing/2014/main" id="{00676064-541D-4F28-A861-914DCA86AF4B}"/>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楕円 39">
              <a:extLst>
                <a:ext uri="{FF2B5EF4-FFF2-40B4-BE49-F238E27FC236}">
                  <a16:creationId xmlns:a16="http://schemas.microsoft.com/office/drawing/2014/main" id="{09D2041D-2C3F-4334-8C50-E8F45F8AB666}"/>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テキスト ボックス 17">
            <a:extLst>
              <a:ext uri="{FF2B5EF4-FFF2-40B4-BE49-F238E27FC236}">
                <a16:creationId xmlns:a16="http://schemas.microsoft.com/office/drawing/2014/main" id="{590A961A-40AC-48CB-AA23-BB9D49012C01}"/>
              </a:ext>
            </a:extLst>
          </p:cNvPr>
          <p:cNvSpPr txBox="1"/>
          <p:nvPr/>
        </p:nvSpPr>
        <p:spPr>
          <a:xfrm rot="20556835">
            <a:off x="4376649" y="4476193"/>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41" name="テキスト ボックス 40">
            <a:extLst>
              <a:ext uri="{FF2B5EF4-FFF2-40B4-BE49-F238E27FC236}">
                <a16:creationId xmlns:a16="http://schemas.microsoft.com/office/drawing/2014/main" id="{B406A58D-E194-4A96-888C-3BC262BEECE6}"/>
              </a:ext>
            </a:extLst>
          </p:cNvPr>
          <p:cNvSpPr txBox="1"/>
          <p:nvPr/>
        </p:nvSpPr>
        <p:spPr>
          <a:xfrm rot="20556835">
            <a:off x="4566931" y="4409618"/>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42" name="テキスト ボックス 41">
            <a:extLst>
              <a:ext uri="{FF2B5EF4-FFF2-40B4-BE49-F238E27FC236}">
                <a16:creationId xmlns:a16="http://schemas.microsoft.com/office/drawing/2014/main" id="{A1774AFC-732D-49DB-AA9E-D3FEAFE138F6}"/>
              </a:ext>
            </a:extLst>
          </p:cNvPr>
          <p:cNvSpPr txBox="1"/>
          <p:nvPr/>
        </p:nvSpPr>
        <p:spPr>
          <a:xfrm rot="1015793">
            <a:off x="4881457" y="4538341"/>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44" name="テキスト ボックス 43">
            <a:extLst>
              <a:ext uri="{FF2B5EF4-FFF2-40B4-BE49-F238E27FC236}">
                <a16:creationId xmlns:a16="http://schemas.microsoft.com/office/drawing/2014/main" id="{F1997541-CCBF-42AD-AFE5-737FA8201C89}"/>
              </a:ext>
            </a:extLst>
          </p:cNvPr>
          <p:cNvSpPr txBox="1"/>
          <p:nvPr/>
        </p:nvSpPr>
        <p:spPr>
          <a:xfrm rot="1015793">
            <a:off x="5077371" y="4600492"/>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45" name="テキスト ボックス 44">
            <a:extLst>
              <a:ext uri="{FF2B5EF4-FFF2-40B4-BE49-F238E27FC236}">
                <a16:creationId xmlns:a16="http://schemas.microsoft.com/office/drawing/2014/main" id="{E37B2034-C405-47E6-98F0-967C58897509}"/>
              </a:ext>
            </a:extLst>
          </p:cNvPr>
          <p:cNvSpPr txBox="1"/>
          <p:nvPr/>
        </p:nvSpPr>
        <p:spPr>
          <a:xfrm>
            <a:off x="4888606" y="5049439"/>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47" name="テキスト ボックス 46">
            <a:extLst>
              <a:ext uri="{FF2B5EF4-FFF2-40B4-BE49-F238E27FC236}">
                <a16:creationId xmlns:a16="http://schemas.microsoft.com/office/drawing/2014/main" id="{98FCD387-AF65-434E-8F00-AA0A62B5F127}"/>
              </a:ext>
            </a:extLst>
          </p:cNvPr>
          <p:cNvSpPr txBox="1"/>
          <p:nvPr/>
        </p:nvSpPr>
        <p:spPr>
          <a:xfrm>
            <a:off x="5100487" y="5049439"/>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52" name="テキスト ボックス 51">
            <a:extLst>
              <a:ext uri="{FF2B5EF4-FFF2-40B4-BE49-F238E27FC236}">
                <a16:creationId xmlns:a16="http://schemas.microsoft.com/office/drawing/2014/main" id="{50F0EB3D-E7B0-48C1-A3C3-4711CF0A6559}"/>
              </a:ext>
            </a:extLst>
          </p:cNvPr>
          <p:cNvSpPr txBox="1"/>
          <p:nvPr/>
        </p:nvSpPr>
        <p:spPr>
          <a:xfrm rot="1015793">
            <a:off x="4276828" y="5046864"/>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53" name="テキスト ボックス 52">
            <a:extLst>
              <a:ext uri="{FF2B5EF4-FFF2-40B4-BE49-F238E27FC236}">
                <a16:creationId xmlns:a16="http://schemas.microsoft.com/office/drawing/2014/main" id="{A10F9728-5743-489E-BF34-B1C6C00FBC7D}"/>
              </a:ext>
            </a:extLst>
          </p:cNvPr>
          <p:cNvSpPr txBox="1"/>
          <p:nvPr/>
        </p:nvSpPr>
        <p:spPr>
          <a:xfrm rot="1015793">
            <a:off x="4475848" y="5108684"/>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grpSp>
        <p:nvGrpSpPr>
          <p:cNvPr id="27" name="グループ化 26">
            <a:extLst>
              <a:ext uri="{FF2B5EF4-FFF2-40B4-BE49-F238E27FC236}">
                <a16:creationId xmlns:a16="http://schemas.microsoft.com/office/drawing/2014/main" id="{D0CFFC97-2D99-4AF4-9E07-2364370541C6}"/>
              </a:ext>
            </a:extLst>
          </p:cNvPr>
          <p:cNvGrpSpPr/>
          <p:nvPr/>
        </p:nvGrpSpPr>
        <p:grpSpPr>
          <a:xfrm>
            <a:off x="4462218" y="4779216"/>
            <a:ext cx="448252" cy="315665"/>
            <a:chOff x="4451401" y="4647779"/>
            <a:chExt cx="448252" cy="315665"/>
          </a:xfrm>
        </p:grpSpPr>
        <p:grpSp>
          <p:nvGrpSpPr>
            <p:cNvPr id="32" name="グループ化 31">
              <a:extLst>
                <a:ext uri="{FF2B5EF4-FFF2-40B4-BE49-F238E27FC236}">
                  <a16:creationId xmlns:a16="http://schemas.microsoft.com/office/drawing/2014/main" id="{CC974EED-921E-4B99-B01B-32D20F256613}"/>
                </a:ext>
              </a:extLst>
            </p:cNvPr>
            <p:cNvGrpSpPr/>
            <p:nvPr/>
          </p:nvGrpSpPr>
          <p:grpSpPr>
            <a:xfrm rot="343395">
              <a:off x="4460889" y="4647779"/>
              <a:ext cx="438764" cy="315665"/>
              <a:chOff x="4381864" y="4279824"/>
              <a:chExt cx="438764" cy="315665"/>
            </a:xfrm>
          </p:grpSpPr>
          <p:sp>
            <p:nvSpPr>
              <p:cNvPr id="33" name="楕円 32">
                <a:extLst>
                  <a:ext uri="{FF2B5EF4-FFF2-40B4-BE49-F238E27FC236}">
                    <a16:creationId xmlns:a16="http://schemas.microsoft.com/office/drawing/2014/main" id="{A388BCF7-36D8-4D57-AE81-5600037B606D}"/>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楕円 33">
                <a:extLst>
                  <a:ext uri="{FF2B5EF4-FFF2-40B4-BE49-F238E27FC236}">
                    <a16:creationId xmlns:a16="http://schemas.microsoft.com/office/drawing/2014/main" id="{11878666-69F9-47C5-8188-0AA21441B5F2}"/>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8" name="テキスト ボックス 47">
              <a:extLst>
                <a:ext uri="{FF2B5EF4-FFF2-40B4-BE49-F238E27FC236}">
                  <a16:creationId xmlns:a16="http://schemas.microsoft.com/office/drawing/2014/main" id="{C0A73A1F-430B-40AD-80AE-62C213AD3953}"/>
                </a:ext>
              </a:extLst>
            </p:cNvPr>
            <p:cNvSpPr txBox="1"/>
            <p:nvPr/>
          </p:nvSpPr>
          <p:spPr>
            <a:xfrm rot="20496513">
              <a:off x="4451401" y="4708521"/>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sp>
          <p:nvSpPr>
            <p:cNvPr id="67" name="テキスト ボックス 66">
              <a:extLst>
                <a:ext uri="{FF2B5EF4-FFF2-40B4-BE49-F238E27FC236}">
                  <a16:creationId xmlns:a16="http://schemas.microsoft.com/office/drawing/2014/main" id="{A5AF25C9-1405-4AD0-9AB5-091CF4B0B110}"/>
                </a:ext>
              </a:extLst>
            </p:cNvPr>
            <p:cNvSpPr txBox="1"/>
            <p:nvPr/>
          </p:nvSpPr>
          <p:spPr>
            <a:xfrm rot="20496513">
              <a:off x="4641921" y="4650788"/>
              <a:ext cx="223987" cy="253916"/>
            </a:xfrm>
            <a:prstGeom prst="rect">
              <a:avLst/>
            </a:prstGeom>
            <a:noFill/>
          </p:spPr>
          <p:txBody>
            <a:bodyPr wrap="square" rtlCol="0">
              <a:spAutoFit/>
            </a:bodyPr>
            <a:lstStyle/>
            <a:p>
              <a:r>
                <a:rPr kumimoji="1" lang="en-US" altLang="ja-JP" sz="1050" dirty="0">
                  <a:solidFill>
                    <a:schemeClr val="accent5">
                      <a:lumMod val="50000"/>
                    </a:schemeClr>
                  </a:solidFill>
                </a:rPr>
                <a:t>O</a:t>
              </a:r>
              <a:endParaRPr kumimoji="1" lang="ja-JP" altLang="en-US" sz="1050" dirty="0">
                <a:solidFill>
                  <a:schemeClr val="accent5">
                    <a:lumMod val="50000"/>
                  </a:schemeClr>
                </a:solidFill>
              </a:endParaRPr>
            </a:p>
          </p:txBody>
        </p:sp>
      </p:grpSp>
      <p:grpSp>
        <p:nvGrpSpPr>
          <p:cNvPr id="68" name="グループ化 67">
            <a:extLst>
              <a:ext uri="{FF2B5EF4-FFF2-40B4-BE49-F238E27FC236}">
                <a16:creationId xmlns:a16="http://schemas.microsoft.com/office/drawing/2014/main" id="{646C8614-ADC0-4B5F-9B7A-1A97B2EA2AFA}"/>
              </a:ext>
            </a:extLst>
          </p:cNvPr>
          <p:cNvGrpSpPr/>
          <p:nvPr/>
        </p:nvGrpSpPr>
        <p:grpSpPr>
          <a:xfrm>
            <a:off x="5715226" y="4427771"/>
            <a:ext cx="422695" cy="522627"/>
            <a:chOff x="5704409" y="4296334"/>
            <a:chExt cx="422695" cy="522627"/>
          </a:xfrm>
        </p:grpSpPr>
        <p:grpSp>
          <p:nvGrpSpPr>
            <p:cNvPr id="70" name="グループ化 69">
              <a:extLst>
                <a:ext uri="{FF2B5EF4-FFF2-40B4-BE49-F238E27FC236}">
                  <a16:creationId xmlns:a16="http://schemas.microsoft.com/office/drawing/2014/main" id="{DBAEE6B9-DA0F-4EF1-83C9-0D63F127F482}"/>
                </a:ext>
              </a:extLst>
            </p:cNvPr>
            <p:cNvGrpSpPr/>
            <p:nvPr/>
          </p:nvGrpSpPr>
          <p:grpSpPr>
            <a:xfrm>
              <a:off x="5704409" y="4296334"/>
              <a:ext cx="284936" cy="252142"/>
              <a:chOff x="4451401" y="4608283"/>
              <a:chExt cx="448252" cy="396661"/>
            </a:xfrm>
          </p:grpSpPr>
          <p:grpSp>
            <p:nvGrpSpPr>
              <p:cNvPr id="71" name="グループ化 70">
                <a:extLst>
                  <a:ext uri="{FF2B5EF4-FFF2-40B4-BE49-F238E27FC236}">
                    <a16:creationId xmlns:a16="http://schemas.microsoft.com/office/drawing/2014/main" id="{A6FC92E9-52A6-43AC-9000-860547CE0D51}"/>
                  </a:ext>
                </a:extLst>
              </p:cNvPr>
              <p:cNvGrpSpPr/>
              <p:nvPr/>
            </p:nvGrpSpPr>
            <p:grpSpPr>
              <a:xfrm rot="343395">
                <a:off x="4460889" y="4647779"/>
                <a:ext cx="438764" cy="315665"/>
                <a:chOff x="4381864" y="4279824"/>
                <a:chExt cx="438764" cy="315665"/>
              </a:xfrm>
            </p:grpSpPr>
            <p:sp>
              <p:nvSpPr>
                <p:cNvPr id="74" name="楕円 73">
                  <a:extLst>
                    <a:ext uri="{FF2B5EF4-FFF2-40B4-BE49-F238E27FC236}">
                      <a16:creationId xmlns:a16="http://schemas.microsoft.com/office/drawing/2014/main" id="{E4289779-72C2-4B0F-8581-822A3F17AEA5}"/>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75" name="楕円 74">
                  <a:extLst>
                    <a:ext uri="{FF2B5EF4-FFF2-40B4-BE49-F238E27FC236}">
                      <a16:creationId xmlns:a16="http://schemas.microsoft.com/office/drawing/2014/main" id="{CCD268C9-4A21-446B-BAEF-8DE82B810B98}"/>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72" name="テキスト ボックス 71">
                <a:extLst>
                  <a:ext uri="{FF2B5EF4-FFF2-40B4-BE49-F238E27FC236}">
                    <a16:creationId xmlns:a16="http://schemas.microsoft.com/office/drawing/2014/main" id="{476EE071-D85C-4C42-B96D-4CADE76ED6BF}"/>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73" name="テキスト ボックス 72">
                <a:extLst>
                  <a:ext uri="{FF2B5EF4-FFF2-40B4-BE49-F238E27FC236}">
                    <a16:creationId xmlns:a16="http://schemas.microsoft.com/office/drawing/2014/main" id="{6A71E8DC-36B8-4266-8A00-A5F648E15A72}"/>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28" name="グループ化 27">
              <a:extLst>
                <a:ext uri="{FF2B5EF4-FFF2-40B4-BE49-F238E27FC236}">
                  <a16:creationId xmlns:a16="http://schemas.microsoft.com/office/drawing/2014/main" id="{36B493C0-1F34-4DB6-85AF-1879469A2316}"/>
                </a:ext>
              </a:extLst>
            </p:cNvPr>
            <p:cNvGrpSpPr/>
            <p:nvPr/>
          </p:nvGrpSpPr>
          <p:grpSpPr>
            <a:xfrm>
              <a:off x="5719142" y="4384896"/>
              <a:ext cx="407962" cy="434065"/>
              <a:chOff x="5707981" y="4398044"/>
              <a:chExt cx="407962" cy="434065"/>
            </a:xfrm>
          </p:grpSpPr>
          <p:grpSp>
            <p:nvGrpSpPr>
              <p:cNvPr id="88" name="グループ化 87">
                <a:extLst>
                  <a:ext uri="{FF2B5EF4-FFF2-40B4-BE49-F238E27FC236}">
                    <a16:creationId xmlns:a16="http://schemas.microsoft.com/office/drawing/2014/main" id="{61D83655-BBC8-454D-8D0D-659E1716612C}"/>
                  </a:ext>
                </a:extLst>
              </p:cNvPr>
              <p:cNvGrpSpPr/>
              <p:nvPr/>
            </p:nvGrpSpPr>
            <p:grpSpPr>
              <a:xfrm rot="3197006">
                <a:off x="5847404" y="4563570"/>
                <a:ext cx="284936" cy="252142"/>
                <a:chOff x="4451401" y="4608283"/>
                <a:chExt cx="448252" cy="396661"/>
              </a:xfrm>
            </p:grpSpPr>
            <p:grpSp>
              <p:nvGrpSpPr>
                <p:cNvPr id="89" name="グループ化 88">
                  <a:extLst>
                    <a:ext uri="{FF2B5EF4-FFF2-40B4-BE49-F238E27FC236}">
                      <a16:creationId xmlns:a16="http://schemas.microsoft.com/office/drawing/2014/main" id="{4BC133C2-E185-42DE-8CDD-20D41AB49481}"/>
                    </a:ext>
                  </a:extLst>
                </p:cNvPr>
                <p:cNvGrpSpPr/>
                <p:nvPr/>
              </p:nvGrpSpPr>
              <p:grpSpPr>
                <a:xfrm rot="343395">
                  <a:off x="4460889" y="4647779"/>
                  <a:ext cx="438764" cy="315665"/>
                  <a:chOff x="4381864" y="4279824"/>
                  <a:chExt cx="438764" cy="315665"/>
                </a:xfrm>
              </p:grpSpPr>
              <p:sp>
                <p:nvSpPr>
                  <p:cNvPr id="92" name="楕円 91">
                    <a:extLst>
                      <a:ext uri="{FF2B5EF4-FFF2-40B4-BE49-F238E27FC236}">
                        <a16:creationId xmlns:a16="http://schemas.microsoft.com/office/drawing/2014/main" id="{BD7CF033-4A9B-470F-8F6B-93607E01065E}"/>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93" name="楕円 92">
                    <a:extLst>
                      <a:ext uri="{FF2B5EF4-FFF2-40B4-BE49-F238E27FC236}">
                        <a16:creationId xmlns:a16="http://schemas.microsoft.com/office/drawing/2014/main" id="{700CDC90-7E04-4E8B-B04E-9B84F3F4E2C8}"/>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90" name="テキスト ボックス 89">
                  <a:extLst>
                    <a:ext uri="{FF2B5EF4-FFF2-40B4-BE49-F238E27FC236}">
                      <a16:creationId xmlns:a16="http://schemas.microsoft.com/office/drawing/2014/main" id="{846574EF-E4D3-4DA0-87CD-51E5DC92D443}"/>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91" name="テキスト ボックス 90">
                  <a:extLst>
                    <a:ext uri="{FF2B5EF4-FFF2-40B4-BE49-F238E27FC236}">
                      <a16:creationId xmlns:a16="http://schemas.microsoft.com/office/drawing/2014/main" id="{AADEAF18-2080-47CE-986D-F3189593C2BA}"/>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82" name="グループ化 81">
                <a:extLst>
                  <a:ext uri="{FF2B5EF4-FFF2-40B4-BE49-F238E27FC236}">
                    <a16:creationId xmlns:a16="http://schemas.microsoft.com/office/drawing/2014/main" id="{B20B1085-D0B1-406C-A84F-947E073235FD}"/>
                  </a:ext>
                </a:extLst>
              </p:cNvPr>
              <p:cNvGrpSpPr/>
              <p:nvPr/>
            </p:nvGrpSpPr>
            <p:grpSpPr>
              <a:xfrm rot="20588402">
                <a:off x="5707981" y="4481495"/>
                <a:ext cx="284936" cy="252142"/>
                <a:chOff x="4451401" y="4608283"/>
                <a:chExt cx="448252" cy="396661"/>
              </a:xfrm>
            </p:grpSpPr>
            <p:grpSp>
              <p:nvGrpSpPr>
                <p:cNvPr id="83" name="グループ化 82">
                  <a:extLst>
                    <a:ext uri="{FF2B5EF4-FFF2-40B4-BE49-F238E27FC236}">
                      <a16:creationId xmlns:a16="http://schemas.microsoft.com/office/drawing/2014/main" id="{AE333873-1CA1-4D38-BA4C-24042474FB99}"/>
                    </a:ext>
                  </a:extLst>
                </p:cNvPr>
                <p:cNvGrpSpPr/>
                <p:nvPr/>
              </p:nvGrpSpPr>
              <p:grpSpPr>
                <a:xfrm rot="343395">
                  <a:off x="4460889" y="4647779"/>
                  <a:ext cx="438764" cy="315665"/>
                  <a:chOff x="4381864" y="4279824"/>
                  <a:chExt cx="438764" cy="315665"/>
                </a:xfrm>
              </p:grpSpPr>
              <p:sp>
                <p:nvSpPr>
                  <p:cNvPr id="86" name="楕円 85">
                    <a:extLst>
                      <a:ext uri="{FF2B5EF4-FFF2-40B4-BE49-F238E27FC236}">
                        <a16:creationId xmlns:a16="http://schemas.microsoft.com/office/drawing/2014/main" id="{13F2ACBA-CE1B-4D73-B13D-E938473A1546}"/>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87" name="楕円 86">
                    <a:extLst>
                      <a:ext uri="{FF2B5EF4-FFF2-40B4-BE49-F238E27FC236}">
                        <a16:creationId xmlns:a16="http://schemas.microsoft.com/office/drawing/2014/main" id="{380F7CC0-3A6E-4FAD-960C-980C188FED78}"/>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84" name="テキスト ボックス 83">
                  <a:extLst>
                    <a:ext uri="{FF2B5EF4-FFF2-40B4-BE49-F238E27FC236}">
                      <a16:creationId xmlns:a16="http://schemas.microsoft.com/office/drawing/2014/main" id="{036EC795-4E97-4723-90E5-8C58627186B4}"/>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85" name="テキスト ボックス 84">
                  <a:extLst>
                    <a:ext uri="{FF2B5EF4-FFF2-40B4-BE49-F238E27FC236}">
                      <a16:creationId xmlns:a16="http://schemas.microsoft.com/office/drawing/2014/main" id="{F227B8EB-008B-4B34-965C-CCACB2D6BA50}"/>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76" name="グループ化 75">
                <a:extLst>
                  <a:ext uri="{FF2B5EF4-FFF2-40B4-BE49-F238E27FC236}">
                    <a16:creationId xmlns:a16="http://schemas.microsoft.com/office/drawing/2014/main" id="{FA2BADC8-A36C-4B0A-8BD8-CBC5C60CA881}"/>
                  </a:ext>
                </a:extLst>
              </p:cNvPr>
              <p:cNvGrpSpPr/>
              <p:nvPr/>
            </p:nvGrpSpPr>
            <p:grpSpPr>
              <a:xfrm rot="1759864">
                <a:off x="5790871" y="4398044"/>
                <a:ext cx="284936" cy="237171"/>
                <a:chOff x="4451401" y="4608283"/>
                <a:chExt cx="448252" cy="396661"/>
              </a:xfrm>
            </p:grpSpPr>
            <p:grpSp>
              <p:nvGrpSpPr>
                <p:cNvPr id="77" name="グループ化 76">
                  <a:extLst>
                    <a:ext uri="{FF2B5EF4-FFF2-40B4-BE49-F238E27FC236}">
                      <a16:creationId xmlns:a16="http://schemas.microsoft.com/office/drawing/2014/main" id="{5508BB2E-4A2D-4A2C-A482-712523915BB7}"/>
                    </a:ext>
                  </a:extLst>
                </p:cNvPr>
                <p:cNvGrpSpPr/>
                <p:nvPr/>
              </p:nvGrpSpPr>
              <p:grpSpPr>
                <a:xfrm rot="343395">
                  <a:off x="4460889" y="4647779"/>
                  <a:ext cx="438764" cy="315665"/>
                  <a:chOff x="4381864" y="4279824"/>
                  <a:chExt cx="438764" cy="315665"/>
                </a:xfrm>
              </p:grpSpPr>
              <p:sp>
                <p:nvSpPr>
                  <p:cNvPr id="80" name="楕円 79">
                    <a:extLst>
                      <a:ext uri="{FF2B5EF4-FFF2-40B4-BE49-F238E27FC236}">
                        <a16:creationId xmlns:a16="http://schemas.microsoft.com/office/drawing/2014/main" id="{C59CA6BC-B6C6-42AC-9B78-30930623CB72}"/>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81" name="楕円 80">
                    <a:extLst>
                      <a:ext uri="{FF2B5EF4-FFF2-40B4-BE49-F238E27FC236}">
                        <a16:creationId xmlns:a16="http://schemas.microsoft.com/office/drawing/2014/main" id="{07CC0E1D-1A9A-472F-8D40-1211C7BFE9A5}"/>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78" name="テキスト ボックス 77">
                  <a:extLst>
                    <a:ext uri="{FF2B5EF4-FFF2-40B4-BE49-F238E27FC236}">
                      <a16:creationId xmlns:a16="http://schemas.microsoft.com/office/drawing/2014/main" id="{FC3E9739-D0C0-44B8-8FBE-B266500F9988}"/>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79" name="テキスト ボックス 78">
                  <a:extLst>
                    <a:ext uri="{FF2B5EF4-FFF2-40B4-BE49-F238E27FC236}">
                      <a16:creationId xmlns:a16="http://schemas.microsoft.com/office/drawing/2014/main" id="{D620ACA1-07B1-485B-95FA-FCFCA6B0D246}"/>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grpSp>
      <p:grpSp>
        <p:nvGrpSpPr>
          <p:cNvPr id="121" name="グループ化 120">
            <a:extLst>
              <a:ext uri="{FF2B5EF4-FFF2-40B4-BE49-F238E27FC236}">
                <a16:creationId xmlns:a16="http://schemas.microsoft.com/office/drawing/2014/main" id="{550666FC-B12D-4A44-AEA9-1F51C1170446}"/>
              </a:ext>
            </a:extLst>
          </p:cNvPr>
          <p:cNvGrpSpPr/>
          <p:nvPr/>
        </p:nvGrpSpPr>
        <p:grpSpPr>
          <a:xfrm rot="15583364">
            <a:off x="6290611" y="4474936"/>
            <a:ext cx="422695" cy="522627"/>
            <a:chOff x="5704409" y="4296334"/>
            <a:chExt cx="422695" cy="522627"/>
          </a:xfrm>
        </p:grpSpPr>
        <p:grpSp>
          <p:nvGrpSpPr>
            <p:cNvPr id="122" name="グループ化 121">
              <a:extLst>
                <a:ext uri="{FF2B5EF4-FFF2-40B4-BE49-F238E27FC236}">
                  <a16:creationId xmlns:a16="http://schemas.microsoft.com/office/drawing/2014/main" id="{870E4D99-01A3-46EC-B04B-52F6232F7771}"/>
                </a:ext>
              </a:extLst>
            </p:cNvPr>
            <p:cNvGrpSpPr/>
            <p:nvPr/>
          </p:nvGrpSpPr>
          <p:grpSpPr>
            <a:xfrm>
              <a:off x="5704409" y="4296334"/>
              <a:ext cx="284936" cy="252142"/>
              <a:chOff x="4451401" y="4608283"/>
              <a:chExt cx="448252" cy="396661"/>
            </a:xfrm>
          </p:grpSpPr>
          <p:grpSp>
            <p:nvGrpSpPr>
              <p:cNvPr id="142" name="グループ化 141">
                <a:extLst>
                  <a:ext uri="{FF2B5EF4-FFF2-40B4-BE49-F238E27FC236}">
                    <a16:creationId xmlns:a16="http://schemas.microsoft.com/office/drawing/2014/main" id="{EC610FC4-E22F-4465-82EA-6E169C5BDBFF}"/>
                  </a:ext>
                </a:extLst>
              </p:cNvPr>
              <p:cNvGrpSpPr/>
              <p:nvPr/>
            </p:nvGrpSpPr>
            <p:grpSpPr>
              <a:xfrm rot="343395">
                <a:off x="4460889" y="4647779"/>
                <a:ext cx="438764" cy="315665"/>
                <a:chOff x="4381864" y="4279824"/>
                <a:chExt cx="438764" cy="315665"/>
              </a:xfrm>
            </p:grpSpPr>
            <p:sp>
              <p:nvSpPr>
                <p:cNvPr id="145" name="楕円 144">
                  <a:extLst>
                    <a:ext uri="{FF2B5EF4-FFF2-40B4-BE49-F238E27FC236}">
                      <a16:creationId xmlns:a16="http://schemas.microsoft.com/office/drawing/2014/main" id="{8A29DC6C-C4FD-48C4-8667-BD452FEC06D6}"/>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46" name="楕円 145">
                  <a:extLst>
                    <a:ext uri="{FF2B5EF4-FFF2-40B4-BE49-F238E27FC236}">
                      <a16:creationId xmlns:a16="http://schemas.microsoft.com/office/drawing/2014/main" id="{EA1FF1CB-5838-4E62-86F9-21A726D53F15}"/>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43" name="テキスト ボックス 142">
                <a:extLst>
                  <a:ext uri="{FF2B5EF4-FFF2-40B4-BE49-F238E27FC236}">
                    <a16:creationId xmlns:a16="http://schemas.microsoft.com/office/drawing/2014/main" id="{F55A506C-965B-4312-9D8F-F16A984BA4E5}"/>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44" name="テキスト ボックス 143">
                <a:extLst>
                  <a:ext uri="{FF2B5EF4-FFF2-40B4-BE49-F238E27FC236}">
                    <a16:creationId xmlns:a16="http://schemas.microsoft.com/office/drawing/2014/main" id="{CC8E7682-6AC8-4084-BB60-6DA3CA417017}"/>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123" name="グループ化 122">
              <a:extLst>
                <a:ext uri="{FF2B5EF4-FFF2-40B4-BE49-F238E27FC236}">
                  <a16:creationId xmlns:a16="http://schemas.microsoft.com/office/drawing/2014/main" id="{E6A22F9A-7F9F-4FC8-BA7E-F5453AED9755}"/>
                </a:ext>
              </a:extLst>
            </p:cNvPr>
            <p:cNvGrpSpPr/>
            <p:nvPr/>
          </p:nvGrpSpPr>
          <p:grpSpPr>
            <a:xfrm>
              <a:off x="5719142" y="4384896"/>
              <a:ext cx="407962" cy="434065"/>
              <a:chOff x="5707981" y="4398044"/>
              <a:chExt cx="407962" cy="434065"/>
            </a:xfrm>
          </p:grpSpPr>
          <p:grpSp>
            <p:nvGrpSpPr>
              <p:cNvPr id="124" name="グループ化 123">
                <a:extLst>
                  <a:ext uri="{FF2B5EF4-FFF2-40B4-BE49-F238E27FC236}">
                    <a16:creationId xmlns:a16="http://schemas.microsoft.com/office/drawing/2014/main" id="{2ECAC34D-3E24-49F3-B779-AD6620F33C9F}"/>
                  </a:ext>
                </a:extLst>
              </p:cNvPr>
              <p:cNvGrpSpPr/>
              <p:nvPr/>
            </p:nvGrpSpPr>
            <p:grpSpPr>
              <a:xfrm rot="3197006">
                <a:off x="5847404" y="4563570"/>
                <a:ext cx="284936" cy="252142"/>
                <a:chOff x="4451401" y="4608283"/>
                <a:chExt cx="448252" cy="396661"/>
              </a:xfrm>
            </p:grpSpPr>
            <p:grpSp>
              <p:nvGrpSpPr>
                <p:cNvPr id="137" name="グループ化 136">
                  <a:extLst>
                    <a:ext uri="{FF2B5EF4-FFF2-40B4-BE49-F238E27FC236}">
                      <a16:creationId xmlns:a16="http://schemas.microsoft.com/office/drawing/2014/main" id="{A941DF31-9A26-4E21-84AE-B66A4DA0673F}"/>
                    </a:ext>
                  </a:extLst>
                </p:cNvPr>
                <p:cNvGrpSpPr/>
                <p:nvPr/>
              </p:nvGrpSpPr>
              <p:grpSpPr>
                <a:xfrm rot="343395">
                  <a:off x="4460889" y="4647779"/>
                  <a:ext cx="438764" cy="315665"/>
                  <a:chOff x="4381864" y="4279824"/>
                  <a:chExt cx="438764" cy="315665"/>
                </a:xfrm>
              </p:grpSpPr>
              <p:sp>
                <p:nvSpPr>
                  <p:cNvPr id="140" name="楕円 139">
                    <a:extLst>
                      <a:ext uri="{FF2B5EF4-FFF2-40B4-BE49-F238E27FC236}">
                        <a16:creationId xmlns:a16="http://schemas.microsoft.com/office/drawing/2014/main" id="{35F92A4A-58FD-4332-A116-A370FF065D3C}"/>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41" name="楕円 140">
                    <a:extLst>
                      <a:ext uri="{FF2B5EF4-FFF2-40B4-BE49-F238E27FC236}">
                        <a16:creationId xmlns:a16="http://schemas.microsoft.com/office/drawing/2014/main" id="{0AE4ADB5-89C5-4681-8D0E-E3B887F44C92}"/>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38" name="テキスト ボックス 137">
                  <a:extLst>
                    <a:ext uri="{FF2B5EF4-FFF2-40B4-BE49-F238E27FC236}">
                      <a16:creationId xmlns:a16="http://schemas.microsoft.com/office/drawing/2014/main" id="{A03C84DF-6495-4EB8-A69B-BC839D62028D}"/>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39" name="テキスト ボックス 138">
                  <a:extLst>
                    <a:ext uri="{FF2B5EF4-FFF2-40B4-BE49-F238E27FC236}">
                      <a16:creationId xmlns:a16="http://schemas.microsoft.com/office/drawing/2014/main" id="{9C178472-68F7-48D8-88F2-0C43CB1E18AE}"/>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125" name="グループ化 124">
                <a:extLst>
                  <a:ext uri="{FF2B5EF4-FFF2-40B4-BE49-F238E27FC236}">
                    <a16:creationId xmlns:a16="http://schemas.microsoft.com/office/drawing/2014/main" id="{CAE06306-7633-4CB1-908B-A1B912893D96}"/>
                  </a:ext>
                </a:extLst>
              </p:cNvPr>
              <p:cNvGrpSpPr/>
              <p:nvPr/>
            </p:nvGrpSpPr>
            <p:grpSpPr>
              <a:xfrm rot="20588402">
                <a:off x="5707981" y="4481495"/>
                <a:ext cx="284936" cy="252142"/>
                <a:chOff x="4451401" y="4608283"/>
                <a:chExt cx="448252" cy="396661"/>
              </a:xfrm>
            </p:grpSpPr>
            <p:grpSp>
              <p:nvGrpSpPr>
                <p:cNvPr id="132" name="グループ化 131">
                  <a:extLst>
                    <a:ext uri="{FF2B5EF4-FFF2-40B4-BE49-F238E27FC236}">
                      <a16:creationId xmlns:a16="http://schemas.microsoft.com/office/drawing/2014/main" id="{FE34A1CF-DD5B-4AAF-85C8-FC2179921786}"/>
                    </a:ext>
                  </a:extLst>
                </p:cNvPr>
                <p:cNvGrpSpPr/>
                <p:nvPr/>
              </p:nvGrpSpPr>
              <p:grpSpPr>
                <a:xfrm rot="343395">
                  <a:off x="4460889" y="4647779"/>
                  <a:ext cx="438764" cy="315665"/>
                  <a:chOff x="4381864" y="4279824"/>
                  <a:chExt cx="438764" cy="315665"/>
                </a:xfrm>
              </p:grpSpPr>
              <p:sp>
                <p:nvSpPr>
                  <p:cNvPr id="135" name="楕円 134">
                    <a:extLst>
                      <a:ext uri="{FF2B5EF4-FFF2-40B4-BE49-F238E27FC236}">
                        <a16:creationId xmlns:a16="http://schemas.microsoft.com/office/drawing/2014/main" id="{0CDA0A43-AD23-4D10-8A6D-5A67472A2722}"/>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36" name="楕円 135">
                    <a:extLst>
                      <a:ext uri="{FF2B5EF4-FFF2-40B4-BE49-F238E27FC236}">
                        <a16:creationId xmlns:a16="http://schemas.microsoft.com/office/drawing/2014/main" id="{D3110E00-83EA-4C0D-9F07-6AD13D6F97F7}"/>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33" name="テキスト ボックス 132">
                  <a:extLst>
                    <a:ext uri="{FF2B5EF4-FFF2-40B4-BE49-F238E27FC236}">
                      <a16:creationId xmlns:a16="http://schemas.microsoft.com/office/drawing/2014/main" id="{CFF42E2B-9257-4009-9803-C9FFC14FBD23}"/>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34" name="テキスト ボックス 133">
                  <a:extLst>
                    <a:ext uri="{FF2B5EF4-FFF2-40B4-BE49-F238E27FC236}">
                      <a16:creationId xmlns:a16="http://schemas.microsoft.com/office/drawing/2014/main" id="{E5212A5F-B220-40C9-AF4A-18AADA1BFC37}"/>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126" name="グループ化 125">
                <a:extLst>
                  <a:ext uri="{FF2B5EF4-FFF2-40B4-BE49-F238E27FC236}">
                    <a16:creationId xmlns:a16="http://schemas.microsoft.com/office/drawing/2014/main" id="{8078D087-FB15-4754-990D-6F463B356ADD}"/>
                  </a:ext>
                </a:extLst>
              </p:cNvPr>
              <p:cNvGrpSpPr/>
              <p:nvPr/>
            </p:nvGrpSpPr>
            <p:grpSpPr>
              <a:xfrm rot="1759864">
                <a:off x="5790871" y="4398044"/>
                <a:ext cx="284936" cy="237171"/>
                <a:chOff x="4451401" y="4608283"/>
                <a:chExt cx="448252" cy="396661"/>
              </a:xfrm>
            </p:grpSpPr>
            <p:grpSp>
              <p:nvGrpSpPr>
                <p:cNvPr id="127" name="グループ化 126">
                  <a:extLst>
                    <a:ext uri="{FF2B5EF4-FFF2-40B4-BE49-F238E27FC236}">
                      <a16:creationId xmlns:a16="http://schemas.microsoft.com/office/drawing/2014/main" id="{50826A75-F9BE-46C9-9234-74C9FB4911A8}"/>
                    </a:ext>
                  </a:extLst>
                </p:cNvPr>
                <p:cNvGrpSpPr/>
                <p:nvPr/>
              </p:nvGrpSpPr>
              <p:grpSpPr>
                <a:xfrm rot="343395">
                  <a:off x="4460889" y="4647779"/>
                  <a:ext cx="438764" cy="315665"/>
                  <a:chOff x="4381864" y="4279824"/>
                  <a:chExt cx="438764" cy="315665"/>
                </a:xfrm>
              </p:grpSpPr>
              <p:sp>
                <p:nvSpPr>
                  <p:cNvPr id="130" name="楕円 129">
                    <a:extLst>
                      <a:ext uri="{FF2B5EF4-FFF2-40B4-BE49-F238E27FC236}">
                        <a16:creationId xmlns:a16="http://schemas.microsoft.com/office/drawing/2014/main" id="{914B2FB5-9065-4C04-94DC-AD3C366C8EE7}"/>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31" name="楕円 130">
                    <a:extLst>
                      <a:ext uri="{FF2B5EF4-FFF2-40B4-BE49-F238E27FC236}">
                        <a16:creationId xmlns:a16="http://schemas.microsoft.com/office/drawing/2014/main" id="{5D680029-D8F4-4896-8332-CA5CD539A620}"/>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28" name="テキスト ボックス 127">
                  <a:extLst>
                    <a:ext uri="{FF2B5EF4-FFF2-40B4-BE49-F238E27FC236}">
                      <a16:creationId xmlns:a16="http://schemas.microsoft.com/office/drawing/2014/main" id="{772F8634-76E0-4419-96C8-098005C656C8}"/>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29" name="テキスト ボックス 128">
                  <a:extLst>
                    <a:ext uri="{FF2B5EF4-FFF2-40B4-BE49-F238E27FC236}">
                      <a16:creationId xmlns:a16="http://schemas.microsoft.com/office/drawing/2014/main" id="{470C7834-2BB9-465A-82E5-68BAA6092809}"/>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grpSp>
      <p:grpSp>
        <p:nvGrpSpPr>
          <p:cNvPr id="147" name="グループ化 146">
            <a:extLst>
              <a:ext uri="{FF2B5EF4-FFF2-40B4-BE49-F238E27FC236}">
                <a16:creationId xmlns:a16="http://schemas.microsoft.com/office/drawing/2014/main" id="{FAC44F49-DB96-437F-A661-6F5B7978C1E3}"/>
              </a:ext>
            </a:extLst>
          </p:cNvPr>
          <p:cNvGrpSpPr/>
          <p:nvPr/>
        </p:nvGrpSpPr>
        <p:grpSpPr>
          <a:xfrm rot="20082843">
            <a:off x="5963663" y="4933296"/>
            <a:ext cx="422695" cy="522627"/>
            <a:chOff x="5704409" y="4296334"/>
            <a:chExt cx="422695" cy="522627"/>
          </a:xfrm>
        </p:grpSpPr>
        <p:grpSp>
          <p:nvGrpSpPr>
            <p:cNvPr id="148" name="グループ化 147">
              <a:extLst>
                <a:ext uri="{FF2B5EF4-FFF2-40B4-BE49-F238E27FC236}">
                  <a16:creationId xmlns:a16="http://schemas.microsoft.com/office/drawing/2014/main" id="{6F3F9EFA-FD6C-4076-89F8-F845AF62A5DE}"/>
                </a:ext>
              </a:extLst>
            </p:cNvPr>
            <p:cNvGrpSpPr/>
            <p:nvPr/>
          </p:nvGrpSpPr>
          <p:grpSpPr>
            <a:xfrm>
              <a:off x="5704409" y="4296334"/>
              <a:ext cx="284936" cy="252142"/>
              <a:chOff x="4451401" y="4608283"/>
              <a:chExt cx="448252" cy="396661"/>
            </a:xfrm>
          </p:grpSpPr>
          <p:grpSp>
            <p:nvGrpSpPr>
              <p:cNvPr id="168" name="グループ化 167">
                <a:extLst>
                  <a:ext uri="{FF2B5EF4-FFF2-40B4-BE49-F238E27FC236}">
                    <a16:creationId xmlns:a16="http://schemas.microsoft.com/office/drawing/2014/main" id="{68D58C64-9AA0-46DF-9A98-F12449B517FF}"/>
                  </a:ext>
                </a:extLst>
              </p:cNvPr>
              <p:cNvGrpSpPr/>
              <p:nvPr/>
            </p:nvGrpSpPr>
            <p:grpSpPr>
              <a:xfrm rot="343395">
                <a:off x="4460889" y="4647779"/>
                <a:ext cx="438764" cy="315665"/>
                <a:chOff x="4381864" y="4279824"/>
                <a:chExt cx="438764" cy="315665"/>
              </a:xfrm>
            </p:grpSpPr>
            <p:sp>
              <p:nvSpPr>
                <p:cNvPr id="171" name="楕円 170">
                  <a:extLst>
                    <a:ext uri="{FF2B5EF4-FFF2-40B4-BE49-F238E27FC236}">
                      <a16:creationId xmlns:a16="http://schemas.microsoft.com/office/drawing/2014/main" id="{2BDAE97D-0F35-4892-9891-8A9F242D4120}"/>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72" name="楕円 171">
                  <a:extLst>
                    <a:ext uri="{FF2B5EF4-FFF2-40B4-BE49-F238E27FC236}">
                      <a16:creationId xmlns:a16="http://schemas.microsoft.com/office/drawing/2014/main" id="{F5CEAA77-8B1E-4CC7-A777-D632600D44F6}"/>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69" name="テキスト ボックス 168">
                <a:extLst>
                  <a:ext uri="{FF2B5EF4-FFF2-40B4-BE49-F238E27FC236}">
                    <a16:creationId xmlns:a16="http://schemas.microsoft.com/office/drawing/2014/main" id="{4753B15F-52BA-4F45-9A3D-9A119F9E3F1C}"/>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70" name="テキスト ボックス 169">
                <a:extLst>
                  <a:ext uri="{FF2B5EF4-FFF2-40B4-BE49-F238E27FC236}">
                    <a16:creationId xmlns:a16="http://schemas.microsoft.com/office/drawing/2014/main" id="{7D23D6DD-2245-4E5B-A298-4FA32264EC26}"/>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149" name="グループ化 148">
              <a:extLst>
                <a:ext uri="{FF2B5EF4-FFF2-40B4-BE49-F238E27FC236}">
                  <a16:creationId xmlns:a16="http://schemas.microsoft.com/office/drawing/2014/main" id="{0DC644E0-7F11-4787-BE4D-C413E4D0A0CF}"/>
                </a:ext>
              </a:extLst>
            </p:cNvPr>
            <p:cNvGrpSpPr/>
            <p:nvPr/>
          </p:nvGrpSpPr>
          <p:grpSpPr>
            <a:xfrm>
              <a:off x="5719142" y="4384896"/>
              <a:ext cx="407962" cy="434065"/>
              <a:chOff x="5707981" y="4398044"/>
              <a:chExt cx="407962" cy="434065"/>
            </a:xfrm>
          </p:grpSpPr>
          <p:grpSp>
            <p:nvGrpSpPr>
              <p:cNvPr id="150" name="グループ化 149">
                <a:extLst>
                  <a:ext uri="{FF2B5EF4-FFF2-40B4-BE49-F238E27FC236}">
                    <a16:creationId xmlns:a16="http://schemas.microsoft.com/office/drawing/2014/main" id="{5836C6AF-AF56-4BA7-A903-FF78CBB5C18F}"/>
                  </a:ext>
                </a:extLst>
              </p:cNvPr>
              <p:cNvGrpSpPr/>
              <p:nvPr/>
            </p:nvGrpSpPr>
            <p:grpSpPr>
              <a:xfrm rot="3197006">
                <a:off x="5847404" y="4563570"/>
                <a:ext cx="284936" cy="252142"/>
                <a:chOff x="4451401" y="4608283"/>
                <a:chExt cx="448252" cy="396661"/>
              </a:xfrm>
            </p:grpSpPr>
            <p:grpSp>
              <p:nvGrpSpPr>
                <p:cNvPr id="163" name="グループ化 162">
                  <a:extLst>
                    <a:ext uri="{FF2B5EF4-FFF2-40B4-BE49-F238E27FC236}">
                      <a16:creationId xmlns:a16="http://schemas.microsoft.com/office/drawing/2014/main" id="{15734EA6-F684-4A63-ACF6-F0EEEB50F229}"/>
                    </a:ext>
                  </a:extLst>
                </p:cNvPr>
                <p:cNvGrpSpPr/>
                <p:nvPr/>
              </p:nvGrpSpPr>
              <p:grpSpPr>
                <a:xfrm rot="343395">
                  <a:off x="4460889" y="4647779"/>
                  <a:ext cx="438764" cy="315665"/>
                  <a:chOff x="4381864" y="4279824"/>
                  <a:chExt cx="438764" cy="315665"/>
                </a:xfrm>
              </p:grpSpPr>
              <p:sp>
                <p:nvSpPr>
                  <p:cNvPr id="166" name="楕円 165">
                    <a:extLst>
                      <a:ext uri="{FF2B5EF4-FFF2-40B4-BE49-F238E27FC236}">
                        <a16:creationId xmlns:a16="http://schemas.microsoft.com/office/drawing/2014/main" id="{A9F2176E-15F8-4943-BD79-619B7FE1B03D}"/>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67" name="楕円 166">
                    <a:extLst>
                      <a:ext uri="{FF2B5EF4-FFF2-40B4-BE49-F238E27FC236}">
                        <a16:creationId xmlns:a16="http://schemas.microsoft.com/office/drawing/2014/main" id="{156905FC-07C7-48D9-8945-7625344A4EAF}"/>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64" name="テキスト ボックス 163">
                  <a:extLst>
                    <a:ext uri="{FF2B5EF4-FFF2-40B4-BE49-F238E27FC236}">
                      <a16:creationId xmlns:a16="http://schemas.microsoft.com/office/drawing/2014/main" id="{85C8D6B3-5D58-4457-B804-97187C9616A2}"/>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65" name="テキスト ボックス 164">
                  <a:extLst>
                    <a:ext uri="{FF2B5EF4-FFF2-40B4-BE49-F238E27FC236}">
                      <a16:creationId xmlns:a16="http://schemas.microsoft.com/office/drawing/2014/main" id="{A4974878-AA98-4C76-B5A1-5D94F1575D92}"/>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151" name="グループ化 150">
                <a:extLst>
                  <a:ext uri="{FF2B5EF4-FFF2-40B4-BE49-F238E27FC236}">
                    <a16:creationId xmlns:a16="http://schemas.microsoft.com/office/drawing/2014/main" id="{28FF8D88-BFF4-40AE-957B-1353513D6AB3}"/>
                  </a:ext>
                </a:extLst>
              </p:cNvPr>
              <p:cNvGrpSpPr/>
              <p:nvPr/>
            </p:nvGrpSpPr>
            <p:grpSpPr>
              <a:xfrm rot="20588402">
                <a:off x="5707981" y="4481495"/>
                <a:ext cx="284936" cy="252142"/>
                <a:chOff x="4451401" y="4608283"/>
                <a:chExt cx="448252" cy="396661"/>
              </a:xfrm>
            </p:grpSpPr>
            <p:grpSp>
              <p:nvGrpSpPr>
                <p:cNvPr id="158" name="グループ化 157">
                  <a:extLst>
                    <a:ext uri="{FF2B5EF4-FFF2-40B4-BE49-F238E27FC236}">
                      <a16:creationId xmlns:a16="http://schemas.microsoft.com/office/drawing/2014/main" id="{A44448FB-013D-4145-9B1B-80A30B7F1397}"/>
                    </a:ext>
                  </a:extLst>
                </p:cNvPr>
                <p:cNvGrpSpPr/>
                <p:nvPr/>
              </p:nvGrpSpPr>
              <p:grpSpPr>
                <a:xfrm rot="343395">
                  <a:off x="4460889" y="4647779"/>
                  <a:ext cx="438764" cy="315665"/>
                  <a:chOff x="4381864" y="4279824"/>
                  <a:chExt cx="438764" cy="315665"/>
                </a:xfrm>
              </p:grpSpPr>
              <p:sp>
                <p:nvSpPr>
                  <p:cNvPr id="161" name="楕円 160">
                    <a:extLst>
                      <a:ext uri="{FF2B5EF4-FFF2-40B4-BE49-F238E27FC236}">
                        <a16:creationId xmlns:a16="http://schemas.microsoft.com/office/drawing/2014/main" id="{C240D21C-32A6-4B05-8240-9DF12545057E}"/>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62" name="楕円 161">
                    <a:extLst>
                      <a:ext uri="{FF2B5EF4-FFF2-40B4-BE49-F238E27FC236}">
                        <a16:creationId xmlns:a16="http://schemas.microsoft.com/office/drawing/2014/main" id="{F6B22E14-400C-4B8F-BC7F-8DBE57302A70}"/>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59" name="テキスト ボックス 158">
                  <a:extLst>
                    <a:ext uri="{FF2B5EF4-FFF2-40B4-BE49-F238E27FC236}">
                      <a16:creationId xmlns:a16="http://schemas.microsoft.com/office/drawing/2014/main" id="{E2D7560B-C7F8-40BC-9CBF-C83B3D2863EA}"/>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60" name="テキスト ボックス 159">
                  <a:extLst>
                    <a:ext uri="{FF2B5EF4-FFF2-40B4-BE49-F238E27FC236}">
                      <a16:creationId xmlns:a16="http://schemas.microsoft.com/office/drawing/2014/main" id="{652E31B3-9A7B-4753-861E-AC486928CB75}"/>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nvGrpSpPr>
              <p:cNvPr id="152" name="グループ化 151">
                <a:extLst>
                  <a:ext uri="{FF2B5EF4-FFF2-40B4-BE49-F238E27FC236}">
                    <a16:creationId xmlns:a16="http://schemas.microsoft.com/office/drawing/2014/main" id="{6D25A237-0644-4F02-96E5-60B52B6C5906}"/>
                  </a:ext>
                </a:extLst>
              </p:cNvPr>
              <p:cNvGrpSpPr/>
              <p:nvPr/>
            </p:nvGrpSpPr>
            <p:grpSpPr>
              <a:xfrm rot="1759864">
                <a:off x="5790871" y="4398044"/>
                <a:ext cx="284936" cy="237171"/>
                <a:chOff x="4451401" y="4608283"/>
                <a:chExt cx="448252" cy="396661"/>
              </a:xfrm>
            </p:grpSpPr>
            <p:grpSp>
              <p:nvGrpSpPr>
                <p:cNvPr id="153" name="グループ化 152">
                  <a:extLst>
                    <a:ext uri="{FF2B5EF4-FFF2-40B4-BE49-F238E27FC236}">
                      <a16:creationId xmlns:a16="http://schemas.microsoft.com/office/drawing/2014/main" id="{6358FC32-D3D7-409A-B72E-0B436A7ED1E9}"/>
                    </a:ext>
                  </a:extLst>
                </p:cNvPr>
                <p:cNvGrpSpPr/>
                <p:nvPr/>
              </p:nvGrpSpPr>
              <p:grpSpPr>
                <a:xfrm rot="343395">
                  <a:off x="4460889" y="4647779"/>
                  <a:ext cx="438764" cy="315665"/>
                  <a:chOff x="4381864" y="4279824"/>
                  <a:chExt cx="438764" cy="315665"/>
                </a:xfrm>
              </p:grpSpPr>
              <p:sp>
                <p:nvSpPr>
                  <p:cNvPr id="156" name="楕円 155">
                    <a:extLst>
                      <a:ext uri="{FF2B5EF4-FFF2-40B4-BE49-F238E27FC236}">
                        <a16:creationId xmlns:a16="http://schemas.microsoft.com/office/drawing/2014/main" id="{B823149C-60EF-49EF-8733-89B6112345FA}"/>
                      </a:ext>
                    </a:extLst>
                  </p:cNvPr>
                  <p:cNvSpPr/>
                  <p:nvPr/>
                </p:nvSpPr>
                <p:spPr>
                  <a:xfrm>
                    <a:off x="4381864" y="4350235"/>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sp>
                <p:nvSpPr>
                  <p:cNvPr id="157" name="楕円 156">
                    <a:extLst>
                      <a:ext uri="{FF2B5EF4-FFF2-40B4-BE49-F238E27FC236}">
                        <a16:creationId xmlns:a16="http://schemas.microsoft.com/office/drawing/2014/main" id="{FC7B5FB1-C524-4484-8ADD-9B054219A22C}"/>
                      </a:ext>
                    </a:extLst>
                  </p:cNvPr>
                  <p:cNvSpPr/>
                  <p:nvPr/>
                </p:nvSpPr>
                <p:spPr>
                  <a:xfrm>
                    <a:off x="4572006" y="4279824"/>
                    <a:ext cx="248622" cy="245254"/>
                  </a:xfrm>
                  <a:prstGeom prst="ellipse">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800"/>
                  </a:p>
                </p:txBody>
              </p:sp>
            </p:grpSp>
            <p:sp>
              <p:nvSpPr>
                <p:cNvPr id="154" name="テキスト ボックス 153">
                  <a:extLst>
                    <a:ext uri="{FF2B5EF4-FFF2-40B4-BE49-F238E27FC236}">
                      <a16:creationId xmlns:a16="http://schemas.microsoft.com/office/drawing/2014/main" id="{43436AC3-E20F-4DCD-9A25-1AD490EF1ECA}"/>
                    </a:ext>
                  </a:extLst>
                </p:cNvPr>
                <p:cNvSpPr txBox="1"/>
                <p:nvPr/>
              </p:nvSpPr>
              <p:spPr>
                <a:xfrm rot="20496513">
                  <a:off x="4451401" y="4666015"/>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sp>
              <p:nvSpPr>
                <p:cNvPr id="155" name="テキスト ボックス 154">
                  <a:extLst>
                    <a:ext uri="{FF2B5EF4-FFF2-40B4-BE49-F238E27FC236}">
                      <a16:creationId xmlns:a16="http://schemas.microsoft.com/office/drawing/2014/main" id="{2C1160E7-21BF-4E33-8519-6F98A4A3AF1B}"/>
                    </a:ext>
                  </a:extLst>
                </p:cNvPr>
                <p:cNvSpPr txBox="1"/>
                <p:nvPr/>
              </p:nvSpPr>
              <p:spPr>
                <a:xfrm rot="20496513">
                  <a:off x="4641921" y="4608283"/>
                  <a:ext cx="223988" cy="338929"/>
                </a:xfrm>
                <a:prstGeom prst="rect">
                  <a:avLst/>
                </a:prstGeom>
                <a:noFill/>
              </p:spPr>
              <p:txBody>
                <a:bodyPr wrap="square" rtlCol="0">
                  <a:spAutoFit/>
                </a:bodyPr>
                <a:lstStyle/>
                <a:p>
                  <a:r>
                    <a:rPr kumimoji="1" lang="en-US" altLang="ja-JP" sz="800" dirty="0">
                      <a:solidFill>
                        <a:schemeClr val="accent5">
                          <a:lumMod val="50000"/>
                        </a:schemeClr>
                      </a:solidFill>
                    </a:rPr>
                    <a:t>O</a:t>
                  </a:r>
                  <a:endParaRPr kumimoji="1" lang="ja-JP" altLang="en-US" sz="800" dirty="0">
                    <a:solidFill>
                      <a:schemeClr val="accent5">
                        <a:lumMod val="50000"/>
                      </a:schemeClr>
                    </a:solidFill>
                  </a:endParaRPr>
                </a:p>
              </p:txBody>
            </p:sp>
          </p:grpSp>
        </p:grpSp>
      </p:grpSp>
      <p:sp>
        <p:nvSpPr>
          <p:cNvPr id="94" name="矢印: 右 93">
            <a:extLst>
              <a:ext uri="{FF2B5EF4-FFF2-40B4-BE49-F238E27FC236}">
                <a16:creationId xmlns:a16="http://schemas.microsoft.com/office/drawing/2014/main" id="{FFC874DA-D996-47F6-9166-9AF8838D4D3A}"/>
              </a:ext>
            </a:extLst>
          </p:cNvPr>
          <p:cNvSpPr/>
          <p:nvPr/>
        </p:nvSpPr>
        <p:spPr>
          <a:xfrm>
            <a:off x="5432557" y="4786611"/>
            <a:ext cx="165460" cy="187686"/>
          </a:xfrm>
          <a:prstGeom prst="rightArrow">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テキスト ボックス 119">
            <a:extLst>
              <a:ext uri="{FF2B5EF4-FFF2-40B4-BE49-F238E27FC236}">
                <a16:creationId xmlns:a16="http://schemas.microsoft.com/office/drawing/2014/main" id="{E0188060-DEA1-49BD-BF69-2E79B372C4F4}"/>
              </a:ext>
            </a:extLst>
          </p:cNvPr>
          <p:cNvSpPr txBox="1"/>
          <p:nvPr/>
        </p:nvSpPr>
        <p:spPr>
          <a:xfrm>
            <a:off x="4416313" y="4151480"/>
            <a:ext cx="948621" cy="253916"/>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通常の酸素</a:t>
            </a:r>
          </a:p>
        </p:txBody>
      </p:sp>
      <p:sp>
        <p:nvSpPr>
          <p:cNvPr id="175" name="テキスト ボックス 174">
            <a:extLst>
              <a:ext uri="{FF2B5EF4-FFF2-40B4-BE49-F238E27FC236}">
                <a16:creationId xmlns:a16="http://schemas.microsoft.com/office/drawing/2014/main" id="{97009DFF-43BC-49F1-A61A-47328EF82DD6}"/>
              </a:ext>
            </a:extLst>
          </p:cNvPr>
          <p:cNvSpPr txBox="1"/>
          <p:nvPr/>
        </p:nvSpPr>
        <p:spPr>
          <a:xfrm>
            <a:off x="5602252" y="4156713"/>
            <a:ext cx="1204653" cy="246221"/>
          </a:xfrm>
          <a:prstGeom prst="rect">
            <a:avLst/>
          </a:prstGeom>
          <a:noFill/>
        </p:spPr>
        <p:txBody>
          <a:bodyPr wrap="square" rtlCol="0">
            <a:spAutoFit/>
          </a:bodyPr>
          <a:lstStyle/>
          <a:p>
            <a:r>
              <a:rPr kumimoji="1" lang="ja-JP" altLang="en-US" sz="1000" dirty="0">
                <a:latin typeface="メイリオ" panose="020B0604030504040204" pitchFamily="50" charset="-128"/>
                <a:ea typeface="メイリオ" panose="020B0604030504040204" pitchFamily="50" charset="-128"/>
              </a:rPr>
              <a:t>オーエイトの酸素</a:t>
            </a:r>
          </a:p>
        </p:txBody>
      </p:sp>
      <p:pic>
        <p:nvPicPr>
          <p:cNvPr id="1024" name="Picture 2" descr="内臓」イラスト無料">
            <a:extLst>
              <a:ext uri="{FF2B5EF4-FFF2-40B4-BE49-F238E27FC236}">
                <a16:creationId xmlns:a16="http://schemas.microsoft.com/office/drawing/2014/main" id="{CA725700-7C0F-47F1-BCA9-EE6973275D0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8406" b="19149"/>
          <a:stretch/>
        </p:blipFill>
        <p:spPr bwMode="auto">
          <a:xfrm>
            <a:off x="2684240" y="6221167"/>
            <a:ext cx="1586057" cy="1401265"/>
          </a:xfrm>
          <a:prstGeom prst="rect">
            <a:avLst/>
          </a:prstGeom>
          <a:noFill/>
          <a:extLst>
            <a:ext uri="{909E8E84-426E-40DD-AFC4-6F175D3DCCD1}">
              <a14:hiddenFill xmlns:a14="http://schemas.microsoft.com/office/drawing/2010/main">
                <a:solidFill>
                  <a:srgbClr val="FFFFFF"/>
                </a:solidFill>
              </a14:hiddenFill>
            </a:ext>
          </a:extLst>
        </p:spPr>
      </p:pic>
      <p:sp>
        <p:nvSpPr>
          <p:cNvPr id="1025" name="四角形: 角を丸くする 1024">
            <a:extLst>
              <a:ext uri="{FF2B5EF4-FFF2-40B4-BE49-F238E27FC236}">
                <a16:creationId xmlns:a16="http://schemas.microsoft.com/office/drawing/2014/main" id="{9A3C6F9E-C625-4FC2-A1BB-913DA65DF034}"/>
              </a:ext>
            </a:extLst>
          </p:cNvPr>
          <p:cNvSpPr/>
          <p:nvPr/>
        </p:nvSpPr>
        <p:spPr>
          <a:xfrm>
            <a:off x="328617" y="5683861"/>
            <a:ext cx="3571875" cy="393749"/>
          </a:xfrm>
          <a:prstGeom prst="roundRect">
            <a:avLst/>
          </a:prstGeom>
          <a:gradFill flip="none" rotWithShape="1">
            <a:gsLst>
              <a:gs pos="0">
                <a:srgbClr val="FAD8C1"/>
              </a:gs>
              <a:gs pos="35000">
                <a:srgbClr val="FF7C80"/>
              </a:gs>
              <a:gs pos="69000">
                <a:srgbClr val="FF7C80"/>
              </a:gs>
              <a:gs pos="98000">
                <a:srgbClr val="FAD8C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テキスト ボックス 179">
            <a:extLst>
              <a:ext uri="{FF2B5EF4-FFF2-40B4-BE49-F238E27FC236}">
                <a16:creationId xmlns:a16="http://schemas.microsoft.com/office/drawing/2014/main" id="{ECD3ED3F-6967-4411-B539-D338B0DE16EE}"/>
              </a:ext>
            </a:extLst>
          </p:cNvPr>
          <p:cNvSpPr txBox="1"/>
          <p:nvPr/>
        </p:nvSpPr>
        <p:spPr>
          <a:xfrm>
            <a:off x="515540" y="5735973"/>
            <a:ext cx="3571875" cy="369332"/>
          </a:xfrm>
          <a:prstGeom prst="rect">
            <a:avLst/>
          </a:prstGeom>
          <a:noFill/>
        </p:spPr>
        <p:txBody>
          <a:bodyPr wrap="square" rtlCol="0">
            <a:spAutoFit/>
          </a:bodyPr>
          <a:lstStyle/>
          <a:p>
            <a:r>
              <a:rPr kumimoji="1" lang="ja-JP" altLang="en-US" b="1" dirty="0">
                <a:ln w="6350">
                  <a:solidFill>
                    <a:srgbClr val="FF575B">
                      <a:alpha val="31765"/>
                    </a:srgbClr>
                  </a:solidFill>
                </a:ln>
                <a:solidFill>
                  <a:schemeClr val="bg1"/>
                </a:solidFill>
                <a:latin typeface="メイリオ" panose="020B0604030504040204" pitchFamily="50" charset="-128"/>
                <a:ea typeface="メイリオ" panose="020B0604030504040204" pitchFamily="50" charset="-128"/>
              </a:rPr>
              <a:t>？？？？？？？？</a:t>
            </a:r>
          </a:p>
        </p:txBody>
      </p:sp>
      <p:sp>
        <p:nvSpPr>
          <p:cNvPr id="1030" name="正方形/長方形 1029">
            <a:extLst>
              <a:ext uri="{FF2B5EF4-FFF2-40B4-BE49-F238E27FC236}">
                <a16:creationId xmlns:a16="http://schemas.microsoft.com/office/drawing/2014/main" id="{FFE3293C-E475-42F6-9B17-99EEAF7B0F25}"/>
              </a:ext>
            </a:extLst>
          </p:cNvPr>
          <p:cNvSpPr/>
          <p:nvPr/>
        </p:nvSpPr>
        <p:spPr>
          <a:xfrm>
            <a:off x="4604219" y="6733209"/>
            <a:ext cx="2081204" cy="8596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1" name="テキスト ボックス 1030">
            <a:extLst>
              <a:ext uri="{FF2B5EF4-FFF2-40B4-BE49-F238E27FC236}">
                <a16:creationId xmlns:a16="http://schemas.microsoft.com/office/drawing/2014/main" id="{F04C512F-54A3-404E-B1B2-0626489D5AFD}"/>
              </a:ext>
            </a:extLst>
          </p:cNvPr>
          <p:cNvSpPr txBox="1"/>
          <p:nvPr/>
        </p:nvSpPr>
        <p:spPr>
          <a:xfrm>
            <a:off x="4270515" y="6633713"/>
            <a:ext cx="479137" cy="215444"/>
          </a:xfrm>
          <a:prstGeom prst="rect">
            <a:avLst/>
          </a:prstGeom>
          <a:noFill/>
        </p:spPr>
        <p:txBody>
          <a:bodyPr wrap="square" rtlCol="0">
            <a:spAutoFit/>
          </a:bodyPr>
          <a:lstStyle/>
          <a:p>
            <a:r>
              <a:rPr kumimoji="1" lang="en-US" altLang="ja-JP" sz="800" dirty="0"/>
              <a:t>100</a:t>
            </a:r>
            <a:r>
              <a:rPr kumimoji="1" lang="ja-JP" altLang="en-US" sz="800" dirty="0"/>
              <a:t>％</a:t>
            </a:r>
          </a:p>
        </p:txBody>
      </p:sp>
      <p:sp>
        <p:nvSpPr>
          <p:cNvPr id="187" name="テキスト ボックス 186">
            <a:extLst>
              <a:ext uri="{FF2B5EF4-FFF2-40B4-BE49-F238E27FC236}">
                <a16:creationId xmlns:a16="http://schemas.microsoft.com/office/drawing/2014/main" id="{FFD8DAB4-EA57-4169-9664-D7E5A94F994B}"/>
              </a:ext>
            </a:extLst>
          </p:cNvPr>
          <p:cNvSpPr txBox="1"/>
          <p:nvPr/>
        </p:nvSpPr>
        <p:spPr>
          <a:xfrm>
            <a:off x="4345165" y="7474380"/>
            <a:ext cx="479137" cy="215444"/>
          </a:xfrm>
          <a:prstGeom prst="rect">
            <a:avLst/>
          </a:prstGeom>
          <a:noFill/>
        </p:spPr>
        <p:txBody>
          <a:bodyPr wrap="square" rtlCol="0">
            <a:spAutoFit/>
          </a:bodyPr>
          <a:lstStyle/>
          <a:p>
            <a:r>
              <a:rPr kumimoji="1" lang="en-US" altLang="ja-JP" sz="800" dirty="0"/>
              <a:t>0</a:t>
            </a:r>
            <a:r>
              <a:rPr kumimoji="1" lang="ja-JP" altLang="en-US" sz="800" dirty="0"/>
              <a:t>％</a:t>
            </a:r>
          </a:p>
        </p:txBody>
      </p:sp>
      <p:sp>
        <p:nvSpPr>
          <p:cNvPr id="1032" name="正方形/長方形 1031">
            <a:extLst>
              <a:ext uri="{FF2B5EF4-FFF2-40B4-BE49-F238E27FC236}">
                <a16:creationId xmlns:a16="http://schemas.microsoft.com/office/drawing/2014/main" id="{1E3681E5-DE6F-4CBA-8772-7CFDEDC1E696}"/>
              </a:ext>
            </a:extLst>
          </p:cNvPr>
          <p:cNvSpPr/>
          <p:nvPr/>
        </p:nvSpPr>
        <p:spPr>
          <a:xfrm>
            <a:off x="4898692" y="6733209"/>
            <a:ext cx="404509" cy="8488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正方形/長方形 188">
            <a:extLst>
              <a:ext uri="{FF2B5EF4-FFF2-40B4-BE49-F238E27FC236}">
                <a16:creationId xmlns:a16="http://schemas.microsoft.com/office/drawing/2014/main" id="{DC166081-F9C1-4E4D-BBC6-C30CA20965E0}"/>
              </a:ext>
            </a:extLst>
          </p:cNvPr>
          <p:cNvSpPr/>
          <p:nvPr/>
        </p:nvSpPr>
        <p:spPr>
          <a:xfrm>
            <a:off x="6033264" y="6733210"/>
            <a:ext cx="404509" cy="848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テキスト ボックス 189">
            <a:extLst>
              <a:ext uri="{FF2B5EF4-FFF2-40B4-BE49-F238E27FC236}">
                <a16:creationId xmlns:a16="http://schemas.microsoft.com/office/drawing/2014/main" id="{E4C39FFF-F575-4181-86B7-DC13A1F722E6}"/>
              </a:ext>
            </a:extLst>
          </p:cNvPr>
          <p:cNvSpPr txBox="1"/>
          <p:nvPr/>
        </p:nvSpPr>
        <p:spPr>
          <a:xfrm>
            <a:off x="4886755" y="7604425"/>
            <a:ext cx="479137" cy="215444"/>
          </a:xfrm>
          <a:prstGeom prst="rect">
            <a:avLst/>
          </a:prstGeom>
          <a:noFill/>
        </p:spPr>
        <p:txBody>
          <a:bodyPr wrap="square" rtlCol="0">
            <a:spAutoFit/>
          </a:bodyPr>
          <a:lstStyle/>
          <a:p>
            <a:r>
              <a:rPr kumimoji="1" lang="ja-JP" altLang="en-US" sz="800" dirty="0"/>
              <a:t>通常</a:t>
            </a:r>
          </a:p>
        </p:txBody>
      </p:sp>
      <p:sp>
        <p:nvSpPr>
          <p:cNvPr id="192" name="テキスト ボックス 191">
            <a:extLst>
              <a:ext uri="{FF2B5EF4-FFF2-40B4-BE49-F238E27FC236}">
                <a16:creationId xmlns:a16="http://schemas.microsoft.com/office/drawing/2014/main" id="{FD53C88D-0267-40B7-8814-5AC2C7DCD4F1}"/>
              </a:ext>
            </a:extLst>
          </p:cNvPr>
          <p:cNvSpPr txBox="1"/>
          <p:nvPr/>
        </p:nvSpPr>
        <p:spPr>
          <a:xfrm>
            <a:off x="4886755" y="7019219"/>
            <a:ext cx="371678" cy="369332"/>
          </a:xfrm>
          <a:prstGeom prst="rect">
            <a:avLst/>
          </a:prstGeom>
          <a:noFill/>
        </p:spPr>
        <p:txBody>
          <a:bodyPr wrap="square" rtlCol="0">
            <a:spAutoFit/>
          </a:bodyPr>
          <a:lstStyle/>
          <a:p>
            <a:r>
              <a:rPr kumimoji="1" lang="ja-JP" altLang="en-US" b="1" dirty="0">
                <a:ln w="6350">
                  <a:noFill/>
                </a:ln>
                <a:solidFill>
                  <a:schemeClr val="bg1"/>
                </a:solidFill>
                <a:latin typeface="メイリオ" panose="020B0604030504040204" pitchFamily="50" charset="-128"/>
                <a:ea typeface="メイリオ" panose="020B0604030504040204" pitchFamily="50" charset="-128"/>
              </a:rPr>
              <a:t>肺</a:t>
            </a:r>
          </a:p>
        </p:txBody>
      </p:sp>
      <p:sp>
        <p:nvSpPr>
          <p:cNvPr id="193" name="テキスト ボックス 192">
            <a:extLst>
              <a:ext uri="{FF2B5EF4-FFF2-40B4-BE49-F238E27FC236}">
                <a16:creationId xmlns:a16="http://schemas.microsoft.com/office/drawing/2014/main" id="{D1488386-CAA4-4452-99F5-CB0E6B632F07}"/>
              </a:ext>
            </a:extLst>
          </p:cNvPr>
          <p:cNvSpPr txBox="1"/>
          <p:nvPr/>
        </p:nvSpPr>
        <p:spPr>
          <a:xfrm>
            <a:off x="4909167" y="5661169"/>
            <a:ext cx="1109275" cy="246221"/>
          </a:xfrm>
          <a:prstGeom prst="rect">
            <a:avLst/>
          </a:prstGeom>
          <a:noFill/>
        </p:spPr>
        <p:txBody>
          <a:bodyPr wrap="square">
            <a:spAutoFit/>
          </a:bodyPr>
          <a:lstStyle/>
          <a:p>
            <a:pPr algn="just"/>
            <a:r>
              <a:rPr lang="ja-JP" altLang="en-US" sz="1000" dirty="0">
                <a:latin typeface="メイリオ" panose="020B0604030504040204" pitchFamily="50" charset="-128"/>
                <a:ea typeface="メイリオ" panose="020B0604030504040204" pitchFamily="50" charset="-128"/>
              </a:rPr>
              <a:t>　酸素の吸収率</a:t>
            </a:r>
            <a:endParaRPr lang="en-US" altLang="ja-JP" sz="1000" dirty="0">
              <a:latin typeface="メイリオ" panose="020B0604030504040204" pitchFamily="50" charset="-128"/>
              <a:ea typeface="メイリオ" panose="020B0604030504040204" pitchFamily="50" charset="-128"/>
            </a:endParaRPr>
          </a:p>
        </p:txBody>
      </p:sp>
      <p:sp>
        <p:nvSpPr>
          <p:cNvPr id="194" name="正方形/長方形 193">
            <a:extLst>
              <a:ext uri="{FF2B5EF4-FFF2-40B4-BE49-F238E27FC236}">
                <a16:creationId xmlns:a16="http://schemas.microsoft.com/office/drawing/2014/main" id="{5FB57BB4-8CE3-49BC-873B-9C74F085A500}"/>
              </a:ext>
            </a:extLst>
          </p:cNvPr>
          <p:cNvSpPr/>
          <p:nvPr/>
        </p:nvSpPr>
        <p:spPr>
          <a:xfrm>
            <a:off x="6031305" y="5898531"/>
            <a:ext cx="404509" cy="848892"/>
          </a:xfrm>
          <a:prstGeom prst="rect">
            <a:avLst/>
          </a:prstGeom>
          <a:solidFill>
            <a:srgbClr val="FF5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5" name="テキスト ボックス 194">
            <a:extLst>
              <a:ext uri="{FF2B5EF4-FFF2-40B4-BE49-F238E27FC236}">
                <a16:creationId xmlns:a16="http://schemas.microsoft.com/office/drawing/2014/main" id="{C7574E8F-8E1B-41CD-BCD4-28E124EADA83}"/>
              </a:ext>
            </a:extLst>
          </p:cNvPr>
          <p:cNvSpPr txBox="1"/>
          <p:nvPr/>
        </p:nvSpPr>
        <p:spPr>
          <a:xfrm>
            <a:off x="5677305" y="7592852"/>
            <a:ext cx="1455106" cy="246221"/>
          </a:xfrm>
          <a:prstGeom prst="rect">
            <a:avLst/>
          </a:prstGeom>
          <a:noFill/>
        </p:spPr>
        <p:txBody>
          <a:bodyPr wrap="square" rtlCol="0">
            <a:spAutoFit/>
          </a:bodyPr>
          <a:lstStyle/>
          <a:p>
            <a:r>
              <a:rPr kumimoji="1" lang="ja-JP" altLang="en-US" sz="1000" b="1" dirty="0">
                <a:solidFill>
                  <a:srgbClr val="00B0F0"/>
                </a:solidFill>
                <a:latin typeface="HG明朝B" panose="02020809000000000000" pitchFamily="17" charset="-128"/>
                <a:ea typeface="HG明朝B" panose="02020809000000000000" pitchFamily="17" charset="-128"/>
              </a:rPr>
              <a:t>オーエイトピュア</a:t>
            </a:r>
            <a:endParaRPr kumimoji="1" lang="en-US" altLang="ja-JP" sz="1000" b="1" dirty="0">
              <a:solidFill>
                <a:srgbClr val="00B0F0"/>
              </a:solidFill>
              <a:latin typeface="HG明朝B" panose="02020809000000000000" pitchFamily="17" charset="-128"/>
              <a:ea typeface="HG明朝B" panose="02020809000000000000" pitchFamily="17" charset="-128"/>
            </a:endParaRPr>
          </a:p>
        </p:txBody>
      </p:sp>
      <p:sp>
        <p:nvSpPr>
          <p:cNvPr id="1036" name="テキスト ボックス 1035">
            <a:extLst>
              <a:ext uri="{FF2B5EF4-FFF2-40B4-BE49-F238E27FC236}">
                <a16:creationId xmlns:a16="http://schemas.microsoft.com/office/drawing/2014/main" id="{4B420AE6-E956-406F-AFDD-E5193E230A17}"/>
              </a:ext>
            </a:extLst>
          </p:cNvPr>
          <p:cNvSpPr txBox="1"/>
          <p:nvPr/>
        </p:nvSpPr>
        <p:spPr>
          <a:xfrm>
            <a:off x="4267239" y="5829445"/>
            <a:ext cx="1444708" cy="584775"/>
          </a:xfrm>
          <a:prstGeom prst="rect">
            <a:avLst/>
          </a:prstGeom>
          <a:noFill/>
        </p:spPr>
        <p:txBody>
          <a:bodyPr wrap="square" rtlCol="0">
            <a:spAutoFit/>
          </a:bodyPr>
          <a:lstStyle/>
          <a:p>
            <a:r>
              <a:rPr kumimoji="1" lang="en-US" altLang="ja-JP" sz="3200" b="1" dirty="0">
                <a:ln w="15875">
                  <a:solidFill>
                    <a:srgbClr val="FF575B"/>
                  </a:solidFill>
                </a:ln>
                <a:solidFill>
                  <a:srgbClr val="FFFF65"/>
                </a:solidFill>
                <a:latin typeface="メイリオ" panose="020B0604030504040204" pitchFamily="50" charset="-128"/>
                <a:ea typeface="メイリオ" panose="020B0604030504040204" pitchFamily="50" charset="-128"/>
              </a:rPr>
              <a:t>150</a:t>
            </a:r>
            <a:r>
              <a:rPr kumimoji="1" lang="ja-JP" altLang="en-US" sz="3200" b="1" dirty="0">
                <a:ln w="15875">
                  <a:solidFill>
                    <a:srgbClr val="FF575B"/>
                  </a:solidFill>
                </a:ln>
                <a:solidFill>
                  <a:srgbClr val="FFFF65"/>
                </a:solidFill>
                <a:latin typeface="メイリオ" panose="020B0604030504040204" pitchFamily="50" charset="-128"/>
                <a:ea typeface="メイリオ" panose="020B0604030504040204" pitchFamily="50" charset="-128"/>
              </a:rPr>
              <a:t>％</a:t>
            </a:r>
          </a:p>
        </p:txBody>
      </p:sp>
      <p:sp>
        <p:nvSpPr>
          <p:cNvPr id="201" name="テキスト ボックス 200">
            <a:extLst>
              <a:ext uri="{FF2B5EF4-FFF2-40B4-BE49-F238E27FC236}">
                <a16:creationId xmlns:a16="http://schemas.microsoft.com/office/drawing/2014/main" id="{91758853-4CCD-4C0C-90DB-D1814C3D633D}"/>
              </a:ext>
            </a:extLst>
          </p:cNvPr>
          <p:cNvSpPr txBox="1"/>
          <p:nvPr/>
        </p:nvSpPr>
        <p:spPr>
          <a:xfrm>
            <a:off x="144195" y="6275984"/>
            <a:ext cx="2492666" cy="1200329"/>
          </a:xfrm>
          <a:prstGeom prst="rect">
            <a:avLst/>
          </a:prstGeom>
          <a:noFill/>
        </p:spPr>
        <p:txBody>
          <a:bodyPr wrap="square">
            <a:spAutoFit/>
          </a:bodyPr>
          <a:lstStyle/>
          <a:p>
            <a:r>
              <a:rPr kumimoji="1" lang="ja-JP" altLang="en-US" sz="900" dirty="0">
                <a:latin typeface="メイリオ" panose="020B0604030504040204" pitchFamily="50" charset="-128"/>
                <a:ea typeface="メイリオ" panose="020B0604030504040204" pitchFamily="50" charset="-128"/>
              </a:rPr>
              <a:t>　オーエイトの最大の特徴はその高い吸収率。研究の過程でこれまで肺のみで行っていた酸素吸収に新たなルートを発見しました。この酸素水を摂取することで腸からも酸素を吸収できることがわかりました。通常の肺呼吸と比べて、オーエイトピュアを摂取した直後は</a:t>
            </a:r>
            <a:r>
              <a:rPr kumimoji="1" lang="en-US" altLang="ja-JP" sz="900" dirty="0">
                <a:latin typeface="メイリオ" panose="020B0604030504040204" pitchFamily="50" charset="-128"/>
                <a:ea typeface="メイリオ" panose="020B0604030504040204" pitchFamily="50" charset="-128"/>
              </a:rPr>
              <a:t>150</a:t>
            </a:r>
            <a:r>
              <a:rPr kumimoji="1" lang="ja-JP" altLang="en-US" sz="900" dirty="0">
                <a:latin typeface="メイリオ" panose="020B0604030504040204" pitchFamily="50" charset="-128"/>
                <a:ea typeface="メイリオ" panose="020B0604030504040204" pitchFamily="50" charset="-128"/>
              </a:rPr>
              <a:t>％も体内酸素が</a:t>
            </a:r>
            <a:r>
              <a:rPr kumimoji="1" lang="en-US" altLang="ja-JP" sz="900" dirty="0">
                <a:latin typeface="メイリオ" panose="020B0604030504040204" pitchFamily="50" charset="-128"/>
                <a:ea typeface="メイリオ" panose="020B0604030504040204" pitchFamily="50" charset="-128"/>
              </a:rPr>
              <a:t>UP</a:t>
            </a:r>
            <a:r>
              <a:rPr kumimoji="1" lang="ja-JP" altLang="en-US" sz="900" dirty="0">
                <a:latin typeface="メイリオ" panose="020B0604030504040204" pitchFamily="50" charset="-128"/>
                <a:ea typeface="メイリオ" panose="020B0604030504040204" pitchFamily="50" charset="-128"/>
              </a:rPr>
              <a:t>していることがわかりました。</a:t>
            </a:r>
            <a:endParaRPr lang="ja-JP" altLang="en-US" sz="9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6125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97E4FF">
            <a:alpha val="36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680520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375</TotalTime>
  <Words>313</Words>
  <Application>Microsoft Office PowerPoint</Application>
  <PresentationFormat>A4 210 x 297 mm</PresentationFormat>
  <Paragraphs>52</Paragraphs>
  <Slides>2</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HGS教科書体</vt:lpstr>
      <vt:lpstr>HG明朝B</vt:lpstr>
      <vt:lpstr>メイリオ</vt:lpstr>
      <vt:lpstr>Arial</vt:lpstr>
      <vt:lpstr>Calibri</vt:lpstr>
      <vt:lpstr>Calibri Light</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宮崎 陽子</dc:creator>
  <cp:lastModifiedBy>戸田 忠夫</cp:lastModifiedBy>
  <cp:revision>4</cp:revision>
  <cp:lastPrinted>2021-08-03T07:10:37Z</cp:lastPrinted>
  <dcterms:created xsi:type="dcterms:W3CDTF">2021-07-29T05:10:21Z</dcterms:created>
  <dcterms:modified xsi:type="dcterms:W3CDTF">2021-08-10T03:16:26Z</dcterms:modified>
</cp:coreProperties>
</file>