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7561263" cy="10693400"/>
  <p:notesSz cx="6799263" cy="99298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sz="21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3525" y="58"/>
      </p:cViewPr>
      <p:guideLst>
        <p:guide orient="horz" pos="3368"/>
        <p:guide pos="238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347" cy="495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881" tIns="95441" rIns="190881" bIns="95441" numCol="1" anchor="t" anchorCtr="0" compatLnSpc="1">
            <a:prstTxWarp prst="textNoShape">
              <a:avLst/>
            </a:prstTxWarp>
          </a:bodyPr>
          <a:lstStyle>
            <a:lvl1pPr>
              <a:defRPr sz="2500"/>
            </a:lvl1pPr>
          </a:lstStyle>
          <a:p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917" y="0"/>
            <a:ext cx="2946347" cy="495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881" tIns="95441" rIns="190881" bIns="95441" numCol="1" anchor="t" anchorCtr="0" compatLnSpc="1">
            <a:prstTxWarp prst="textNoShape">
              <a:avLst/>
            </a:prstTxWarp>
          </a:bodyPr>
          <a:lstStyle>
            <a:lvl1pPr algn="r">
              <a:defRPr sz="2500"/>
            </a:lvl1pPr>
          </a:lstStyle>
          <a:p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2800" y="744538"/>
            <a:ext cx="2633663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927" y="4715692"/>
            <a:ext cx="5439410" cy="4469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881" tIns="95441" rIns="190881" bIns="954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31380"/>
            <a:ext cx="2946347" cy="495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881" tIns="95441" rIns="190881" bIns="95441" numCol="1" anchor="b" anchorCtr="0" compatLnSpc="1">
            <a:prstTxWarp prst="textNoShape">
              <a:avLst/>
            </a:prstTxWarp>
          </a:bodyPr>
          <a:lstStyle>
            <a:lvl1pPr>
              <a:defRPr sz="2500"/>
            </a:lvl1pPr>
          </a:lstStyle>
          <a:p>
            <a:endParaRPr lang="en-US" altLang="ja-JP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917" y="9431380"/>
            <a:ext cx="2946347" cy="495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881" tIns="95441" rIns="190881" bIns="95441" numCol="1" anchor="b" anchorCtr="0" compatLnSpc="1">
            <a:prstTxWarp prst="textNoShape">
              <a:avLst/>
            </a:prstTxWarp>
          </a:bodyPr>
          <a:lstStyle>
            <a:lvl1pPr algn="r">
              <a:defRPr sz="2500"/>
            </a:lvl1pPr>
          </a:lstStyle>
          <a:p>
            <a:fld id="{C3B16AD2-B3E9-4498-A044-74CC94D0B99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096357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252A67-658D-485F-891F-AC6B4CD86EB6}" type="slidenum">
              <a:rPr lang="en-US" altLang="ja-JP"/>
              <a:pPr/>
              <a:t>1</a:t>
            </a:fld>
            <a:endParaRPr lang="en-US" altLang="ja-JP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/>
          </a:p>
        </p:txBody>
      </p:sp>
    </p:spTree>
    <p:extLst>
      <p:ext uri="{BB962C8B-B14F-4D97-AF65-F5344CB8AC3E}">
        <p14:creationId xmlns:p14="http://schemas.microsoft.com/office/powerpoint/2010/main" val="1930500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66738" y="3322638"/>
            <a:ext cx="6427787" cy="229076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33475" y="6059488"/>
            <a:ext cx="5294313" cy="27320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6CB206-7FFE-4497-B891-76A742253F45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1674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905878-412B-4715-8111-94520324CC53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14054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6900" y="6872288"/>
            <a:ext cx="6427788" cy="212248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96900" y="4532313"/>
            <a:ext cx="6427788" cy="23399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F3050-5447-4B0C-89B5-A517B8364270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50806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76238" y="2497138"/>
            <a:ext cx="3327400" cy="7056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856038" y="2497138"/>
            <a:ext cx="3328987" cy="7056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E76050-0068-4A42-AD72-7F3D6740424A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43325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7825" y="428625"/>
            <a:ext cx="6805613" cy="1781175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7825" y="2393950"/>
            <a:ext cx="3341688" cy="996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7825" y="3390900"/>
            <a:ext cx="3341688" cy="6161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1750" y="2393950"/>
            <a:ext cx="3341688" cy="996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1750" y="3390900"/>
            <a:ext cx="3341688" cy="6161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37200F-F293-4408-87CE-E5C7C814EF4F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2591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BD7719-D4F4-4BE3-B446-D64990762D5E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19349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05FE6-A87B-4256-90A1-392499310802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28285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7825" y="425450"/>
            <a:ext cx="2487613" cy="18129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55925" y="425450"/>
            <a:ext cx="4227513" cy="912653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7825" y="2238375"/>
            <a:ext cx="2487613" cy="73136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90564B-1A3D-4886-9B31-01D772DE21AD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70844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82725" y="7485063"/>
            <a:ext cx="4535488" cy="8842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2725" y="955675"/>
            <a:ext cx="4535488" cy="64150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2725" y="8369300"/>
            <a:ext cx="4535488" cy="12541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D400E-C661-4BAA-882E-FA773B7CD324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1884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ED661F-C261-4B35-9A42-BE1218A02E8A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4671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5483225" y="430213"/>
            <a:ext cx="1701800" cy="9123362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76238" y="430213"/>
            <a:ext cx="4954587" cy="912336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7A1786-EAD0-4F4B-A0DB-210D0A3BB989}" type="slidenum">
              <a:rPr lang="en-US" altLang="ja-JP"/>
              <a:pPr/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71028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6238" y="430213"/>
            <a:ext cx="6808787" cy="1782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6238" y="2497138"/>
            <a:ext cx="6808787" cy="705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76238" y="9740900"/>
            <a:ext cx="1763712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</a:bodyPr>
          <a:lstStyle>
            <a:lvl1pPr defTabSz="1041400">
              <a:defRPr sz="1800"/>
            </a:lvl1pPr>
          </a:lstStyle>
          <a:p>
            <a:endParaRPr lang="en-US" altLang="ja-JP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82863" y="9740900"/>
            <a:ext cx="2395537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</a:bodyPr>
          <a:lstStyle>
            <a:lvl1pPr algn="ctr" defTabSz="1041400">
              <a:defRPr sz="1800"/>
            </a:lvl1pPr>
          </a:lstStyle>
          <a:p>
            <a:endParaRPr lang="en-US" altLang="ja-JP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421313" y="9740900"/>
            <a:ext cx="1763712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277" tIns="52139" rIns="104277" bIns="52139" numCol="1" anchor="t" anchorCtr="0" compatLnSpc="1">
            <a:prstTxWarp prst="textNoShape">
              <a:avLst/>
            </a:prstTxWarp>
          </a:bodyPr>
          <a:lstStyle>
            <a:lvl1pPr algn="r" defTabSz="1041400">
              <a:defRPr sz="1800"/>
            </a:lvl1pPr>
          </a:lstStyle>
          <a:p>
            <a:fld id="{7DD95D69-A907-4DFC-8325-A6BC4A57B03E}" type="slidenum">
              <a:rPr lang="en-US" altLang="ja-JP"/>
              <a:pPr/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Arial" charset="0"/>
          <a:ea typeface="ＭＳ Ｐゴシック" charset="-128"/>
        </a:defRPr>
      </a:lvl2pPr>
      <a:lvl3pPr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Arial" charset="0"/>
          <a:ea typeface="ＭＳ Ｐゴシック" charset="-128"/>
        </a:defRPr>
      </a:lvl3pPr>
      <a:lvl4pPr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Arial" charset="0"/>
          <a:ea typeface="ＭＳ Ｐゴシック" charset="-128"/>
        </a:defRPr>
      </a:lvl4pPr>
      <a:lvl5pPr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Arial" charset="0"/>
          <a:ea typeface="ＭＳ Ｐゴシック" charset="-128"/>
        </a:defRPr>
      </a:lvl5pPr>
      <a:lvl6pPr marL="457200"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ctr" defTabSz="1041400" rtl="0" fontAlgn="base">
        <a:spcBef>
          <a:spcPct val="0"/>
        </a:spcBef>
        <a:spcAft>
          <a:spcPct val="0"/>
        </a:spcAft>
        <a:defRPr kumimoji="1" sz="49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92113" indent="-392113" algn="l" defTabSz="1041400" rtl="0" fontAlgn="base">
        <a:spcBef>
          <a:spcPct val="20000"/>
        </a:spcBef>
        <a:spcAft>
          <a:spcPct val="0"/>
        </a:spcAft>
        <a:buChar char="•"/>
        <a:defRPr kumimoji="1" sz="3800">
          <a:solidFill>
            <a:schemeClr val="tx1"/>
          </a:solidFill>
          <a:latin typeface="+mn-lt"/>
          <a:ea typeface="+mn-ea"/>
          <a:cs typeface="+mn-cs"/>
        </a:defRPr>
      </a:lvl1pPr>
      <a:lvl2pPr marL="849313" indent="-325438" algn="l" defTabSz="1041400" rtl="0" fontAlgn="base">
        <a:spcBef>
          <a:spcPct val="20000"/>
        </a:spcBef>
        <a:spcAft>
          <a:spcPct val="0"/>
        </a:spcAft>
        <a:buChar char="–"/>
        <a:defRPr kumimoji="1" sz="3200">
          <a:solidFill>
            <a:schemeClr val="tx1"/>
          </a:solidFill>
          <a:latin typeface="+mn-lt"/>
          <a:ea typeface="+mn-ea"/>
        </a:defRPr>
      </a:lvl2pPr>
      <a:lvl3pPr marL="1301750" indent="-260350" algn="l" defTabSz="1041400" rtl="0" fontAlgn="base">
        <a:spcBef>
          <a:spcPct val="20000"/>
        </a:spcBef>
        <a:spcAft>
          <a:spcPct val="0"/>
        </a:spcAft>
        <a:buChar char="•"/>
        <a:defRPr kumimoji="1" sz="2800">
          <a:solidFill>
            <a:schemeClr val="tx1"/>
          </a:solidFill>
          <a:latin typeface="+mn-lt"/>
          <a:ea typeface="+mn-ea"/>
        </a:defRPr>
      </a:lvl3pPr>
      <a:lvl4pPr marL="1825625" indent="-260350" algn="l" defTabSz="1041400" rtl="0" fontAlgn="base">
        <a:spcBef>
          <a:spcPct val="20000"/>
        </a:spcBef>
        <a:spcAft>
          <a:spcPct val="0"/>
        </a:spcAft>
        <a:buChar char="–"/>
        <a:defRPr kumimoji="1" sz="2500">
          <a:solidFill>
            <a:schemeClr val="tx1"/>
          </a:solidFill>
          <a:latin typeface="+mn-lt"/>
          <a:ea typeface="+mn-ea"/>
        </a:defRPr>
      </a:lvl4pPr>
      <a:lvl5pPr marL="2347913" indent="-263525" algn="l" defTabSz="1041400" rtl="0" fontAlgn="base">
        <a:spcBef>
          <a:spcPct val="20000"/>
        </a:spcBef>
        <a:spcAft>
          <a:spcPct val="0"/>
        </a:spcAft>
        <a:buChar char="»"/>
        <a:defRPr kumimoji="1" sz="2500">
          <a:solidFill>
            <a:schemeClr val="tx1"/>
          </a:solidFill>
          <a:latin typeface="+mn-lt"/>
          <a:ea typeface="+mn-ea"/>
        </a:defRPr>
      </a:lvl5pPr>
      <a:lvl6pPr marL="2805113" indent="-263525" algn="l" defTabSz="1041400" rtl="0" fontAlgn="base">
        <a:spcBef>
          <a:spcPct val="20000"/>
        </a:spcBef>
        <a:spcAft>
          <a:spcPct val="0"/>
        </a:spcAft>
        <a:buChar char="»"/>
        <a:defRPr kumimoji="1" sz="2500">
          <a:solidFill>
            <a:schemeClr val="tx1"/>
          </a:solidFill>
          <a:latin typeface="+mn-lt"/>
          <a:ea typeface="+mn-ea"/>
        </a:defRPr>
      </a:lvl6pPr>
      <a:lvl7pPr marL="3262313" indent="-263525" algn="l" defTabSz="1041400" rtl="0" fontAlgn="base">
        <a:spcBef>
          <a:spcPct val="20000"/>
        </a:spcBef>
        <a:spcAft>
          <a:spcPct val="0"/>
        </a:spcAft>
        <a:buChar char="»"/>
        <a:defRPr kumimoji="1" sz="2500">
          <a:solidFill>
            <a:schemeClr val="tx1"/>
          </a:solidFill>
          <a:latin typeface="+mn-lt"/>
          <a:ea typeface="+mn-ea"/>
        </a:defRPr>
      </a:lvl7pPr>
      <a:lvl8pPr marL="3719513" indent="-263525" algn="l" defTabSz="1041400" rtl="0" fontAlgn="base">
        <a:spcBef>
          <a:spcPct val="20000"/>
        </a:spcBef>
        <a:spcAft>
          <a:spcPct val="0"/>
        </a:spcAft>
        <a:buChar char="»"/>
        <a:defRPr kumimoji="1" sz="2500">
          <a:solidFill>
            <a:schemeClr val="tx1"/>
          </a:solidFill>
          <a:latin typeface="+mn-lt"/>
          <a:ea typeface="+mn-ea"/>
        </a:defRPr>
      </a:lvl8pPr>
      <a:lvl9pPr marL="4176713" indent="-263525" algn="l" defTabSz="1041400" rtl="0" fontAlgn="base">
        <a:spcBef>
          <a:spcPct val="20000"/>
        </a:spcBef>
        <a:spcAft>
          <a:spcPct val="0"/>
        </a:spcAft>
        <a:buChar char="»"/>
        <a:defRPr kumimoji="1" sz="2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B8A2820-23A0-40EF-908C-E866A5A46253}"/>
              </a:ext>
            </a:extLst>
          </p:cNvPr>
          <p:cNvSpPr txBox="1"/>
          <p:nvPr/>
        </p:nvSpPr>
        <p:spPr>
          <a:xfrm>
            <a:off x="0" y="0"/>
            <a:ext cx="7561263" cy="707886"/>
          </a:xfrm>
          <a:prstGeom prst="rect">
            <a:avLst/>
          </a:prstGeom>
          <a:solidFill>
            <a:srgbClr val="00B050"/>
          </a:solidFill>
        </p:spPr>
        <p:txBody>
          <a:bodyPr wrap="none" rtlCol="0" anchor="ctr" anchorCtr="1">
            <a:noAutofit/>
          </a:bodyPr>
          <a:lstStyle/>
          <a:p>
            <a:pPr algn="ctr"/>
            <a:endParaRPr kumimoji="1"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精華西中の</a:t>
            </a:r>
            <a:r>
              <a:rPr kumimoji="1" lang="ja-JP" altLang="en-US" sz="4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みなさんへ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22E22C8-45C6-4DEE-8F42-C2ADF46C36D8}"/>
              </a:ext>
            </a:extLst>
          </p:cNvPr>
          <p:cNvSpPr txBox="1"/>
          <p:nvPr/>
        </p:nvSpPr>
        <p:spPr>
          <a:xfrm>
            <a:off x="22933" y="1271206"/>
            <a:ext cx="7661072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ひかり塾のプレテストを</a:t>
            </a:r>
            <a:endParaRPr kumimoji="1" lang="en-US" altLang="ja-JP" sz="53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5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受けてみませんか</a:t>
            </a:r>
            <a:r>
              <a:rPr kumimoji="1" lang="en-US" altLang="ja-JP" sz="53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!</a:t>
            </a:r>
            <a:endParaRPr kumimoji="1" lang="ja-JP" altLang="en-US" sz="53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1119FD7-C3A0-41CC-8B65-3213637600C0}"/>
              </a:ext>
            </a:extLst>
          </p:cNvPr>
          <p:cNvSpPr txBox="1"/>
          <p:nvPr/>
        </p:nvSpPr>
        <p:spPr>
          <a:xfrm>
            <a:off x="0" y="725770"/>
            <a:ext cx="3393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>
                <a:latin typeface="+mn-ea"/>
                <a:ea typeface="+mn-ea"/>
              </a:rPr>
              <a:t>1</a:t>
            </a:r>
            <a:r>
              <a:rPr kumimoji="1" lang="ja-JP" altLang="en-US" sz="2800" dirty="0">
                <a:latin typeface="+mn-ea"/>
                <a:ea typeface="+mn-ea"/>
              </a:rPr>
              <a:t>学期期末テスト対策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409508F-94BD-40E9-9E61-010ACEE4ABE1}"/>
              </a:ext>
            </a:extLst>
          </p:cNvPr>
          <p:cNvSpPr txBox="1"/>
          <p:nvPr/>
        </p:nvSpPr>
        <p:spPr>
          <a:xfrm>
            <a:off x="11249" y="2816161"/>
            <a:ext cx="755001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7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プレテストとは</a:t>
            </a:r>
            <a:r>
              <a:rPr kumimoji="1" lang="ja-JP" altLang="en-US" sz="1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、ひかり塾の講師たちが、精華西中学校の定期テストの</a:t>
            </a:r>
            <a:endParaRPr kumimoji="1" lang="en-US" altLang="ja-JP" sz="1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試験範囲にあわせて作成した模擬テストのことです。</a:t>
            </a:r>
            <a:endParaRPr lang="en-US" altLang="ja-JP" sz="1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この度、</a:t>
            </a:r>
            <a:r>
              <a:rPr kumimoji="1" lang="ja-JP" altLang="en-US" sz="17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塾生以外の中学生たち</a:t>
            </a:r>
            <a:r>
              <a:rPr kumimoji="1" lang="ja-JP" altLang="en-US" sz="1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にも</a:t>
            </a:r>
            <a:r>
              <a:rPr kumimoji="1" lang="ja-JP" altLang="en-US" sz="17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プレテスト</a:t>
            </a:r>
            <a:r>
              <a:rPr kumimoji="1" lang="en-US" altLang="ja-JP" sz="17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(5</a:t>
            </a:r>
            <a:r>
              <a:rPr kumimoji="1" lang="ja-JP" altLang="en-US" sz="17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科目</a:t>
            </a:r>
            <a:r>
              <a:rPr kumimoji="1" lang="en-US" altLang="ja-JP" sz="17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1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を受けていただける</a:t>
            </a:r>
            <a:endParaRPr kumimoji="1" lang="en-US" altLang="ja-JP" sz="1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機会をもうけました。</a:t>
            </a:r>
            <a:r>
              <a:rPr kumimoji="1" lang="ja-JP" altLang="en-US" sz="1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本番のつもりで受けて何点取れるか確認しませんか！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56D00487-B790-4290-B147-E21717D9C0E5}"/>
              </a:ext>
            </a:extLst>
          </p:cNvPr>
          <p:cNvSpPr/>
          <p:nvPr/>
        </p:nvSpPr>
        <p:spPr bwMode="auto">
          <a:xfrm>
            <a:off x="5814759" y="2047780"/>
            <a:ext cx="1673046" cy="66749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1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申込期限：６</a:t>
            </a:r>
            <a:r>
              <a:rPr lang="en-US" altLang="ja-JP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/24</a:t>
            </a:r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㊎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indent="0" algn="l" defTabSz="1041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先着順受付</a:t>
            </a:r>
            <a:r>
              <a:rPr kumimoji="1" lang="ja-JP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のため</a:t>
            </a:r>
            <a:endParaRPr kumimoji="1" lang="en-US" altLang="ja-JP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0" marR="0" indent="0" algn="l" defTabSz="1041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お早めにお申込ください</a:t>
            </a:r>
            <a:endParaRPr kumimoji="1" lang="ja-JP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CF83D059-66D6-44F8-BB22-63E574C633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428" y="9398384"/>
            <a:ext cx="1661861" cy="245375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5D1AC6A7-D311-482C-A253-F42D695BCC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094" y="8729189"/>
            <a:ext cx="815704" cy="815704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47DDB879-172A-474E-98C6-B15F13AD40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3" y="9743160"/>
            <a:ext cx="3619427" cy="816864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C9C584A-E1D9-2F3F-A189-2BBE83239F93}"/>
              </a:ext>
            </a:extLst>
          </p:cNvPr>
          <p:cNvSpPr txBox="1"/>
          <p:nvPr/>
        </p:nvSpPr>
        <p:spPr>
          <a:xfrm>
            <a:off x="75891" y="4181706"/>
            <a:ext cx="744285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ja-JP" altLang="en-US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日時</a:t>
            </a:r>
            <a:endParaRPr lang="en-US" altLang="ja-JP" sz="1600" kern="100" dirty="0">
              <a:effectLst/>
              <a:latin typeface="+mn-ea"/>
              <a:ea typeface="+mn-ea"/>
              <a:cs typeface="Times New Roman" panose="02020603050405020304" pitchFamily="18" charset="0"/>
            </a:endParaRPr>
          </a:p>
          <a:p>
            <a:pPr algn="just"/>
            <a:r>
              <a:rPr lang="ja-JP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プレテスト①　</a:t>
            </a:r>
            <a:r>
              <a:rPr lang="en-US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6/27(</a:t>
            </a:r>
            <a:r>
              <a:rPr lang="ja-JP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月</a:t>
            </a:r>
            <a:r>
              <a:rPr lang="en-US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)</a:t>
            </a:r>
            <a:r>
              <a:rPr lang="ja-JP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　</a:t>
            </a:r>
            <a:r>
              <a:rPr lang="en-US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19:00-21:40</a:t>
            </a:r>
            <a:r>
              <a:rPr lang="ja-JP" altLang="en-US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3</a:t>
            </a:r>
            <a:r>
              <a:rPr lang="ja-JP" altLang="en-US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教科）</a:t>
            </a:r>
            <a:endParaRPr lang="ja-JP" altLang="ja-JP" sz="1600" kern="100" dirty="0">
              <a:effectLst/>
              <a:latin typeface="+mn-ea"/>
              <a:ea typeface="+mn-ea"/>
              <a:cs typeface="Times New Roman" panose="02020603050405020304" pitchFamily="18" charset="0"/>
            </a:endParaRPr>
          </a:p>
          <a:p>
            <a:pPr algn="just"/>
            <a:r>
              <a:rPr lang="ja-JP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プレテスト②　</a:t>
            </a:r>
            <a:r>
              <a:rPr lang="en-US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6/29(</a:t>
            </a:r>
            <a:r>
              <a:rPr lang="ja-JP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水</a:t>
            </a:r>
            <a:r>
              <a:rPr lang="en-US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)</a:t>
            </a:r>
            <a:r>
              <a:rPr lang="ja-JP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　</a:t>
            </a:r>
            <a:r>
              <a:rPr lang="en-US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14:00-16</a:t>
            </a:r>
            <a:r>
              <a:rPr lang="en-US" altLang="ja-JP" sz="1600" kern="100" dirty="0">
                <a:latin typeface="+mn-ea"/>
                <a:ea typeface="+mn-ea"/>
                <a:cs typeface="Times New Roman" panose="02020603050405020304" pitchFamily="18" charset="0"/>
              </a:rPr>
              <a:t>:</a:t>
            </a:r>
            <a:r>
              <a:rPr lang="en-US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00</a:t>
            </a:r>
            <a:r>
              <a:rPr lang="ja-JP" altLang="en-US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2</a:t>
            </a:r>
            <a:r>
              <a:rPr lang="ja-JP" altLang="en-US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教科）</a:t>
            </a:r>
            <a:endParaRPr lang="en-US" altLang="ja-JP" sz="1600" kern="100" dirty="0">
              <a:effectLst/>
              <a:latin typeface="+mn-ea"/>
              <a:ea typeface="+mn-ea"/>
              <a:cs typeface="Times New Roman" panose="02020603050405020304" pitchFamily="18" charset="0"/>
            </a:endParaRPr>
          </a:p>
          <a:p>
            <a:pPr algn="just"/>
            <a:endParaRPr lang="en-US" altLang="ja-JP" sz="1600" kern="100" dirty="0">
              <a:latin typeface="+mn-ea"/>
              <a:ea typeface="+mn-ea"/>
              <a:cs typeface="Times New Roman" panose="02020603050405020304" pitchFamily="18" charset="0"/>
            </a:endParaRPr>
          </a:p>
          <a:p>
            <a:pPr algn="just"/>
            <a:r>
              <a:rPr lang="ja-JP" altLang="en-US" sz="1600" kern="100" dirty="0">
                <a:latin typeface="+mn-ea"/>
                <a:ea typeface="+mn-ea"/>
                <a:cs typeface="Times New Roman" panose="02020603050405020304" pitchFamily="18" charset="0"/>
              </a:rPr>
              <a:t>プレテスト受験料：</a:t>
            </a:r>
            <a:r>
              <a:rPr lang="en-US" altLang="ja-JP" sz="1600" kern="100" dirty="0">
                <a:latin typeface="+mn-ea"/>
                <a:ea typeface="+mn-ea"/>
                <a:cs typeface="Times New Roman" panose="02020603050405020304" pitchFamily="18" charset="0"/>
              </a:rPr>
              <a:t>3000</a:t>
            </a:r>
            <a:r>
              <a:rPr lang="ja-JP" altLang="en-US" sz="1600" kern="100" dirty="0">
                <a:latin typeface="+mn-ea"/>
                <a:ea typeface="+mn-ea"/>
                <a:cs typeface="Times New Roman" panose="02020603050405020304" pitchFamily="18" charset="0"/>
              </a:rPr>
              <a:t>円（税込み）</a:t>
            </a:r>
            <a:endParaRPr lang="en-US" altLang="ja-JP" sz="1600" kern="100" dirty="0">
              <a:effectLst/>
              <a:latin typeface="+mn-ea"/>
              <a:ea typeface="+mn-ea"/>
              <a:cs typeface="Times New Roman" panose="02020603050405020304" pitchFamily="18" charset="0"/>
            </a:endParaRPr>
          </a:p>
          <a:p>
            <a:pPr algn="just"/>
            <a:endParaRPr lang="en-US" altLang="ja-JP" sz="1600" kern="100" dirty="0">
              <a:effectLst/>
              <a:latin typeface="+mn-ea"/>
              <a:ea typeface="+mn-ea"/>
              <a:cs typeface="Times New Roman" panose="02020603050405020304" pitchFamily="18" charset="0"/>
            </a:endParaRPr>
          </a:p>
          <a:p>
            <a:pPr algn="just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👉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特典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👉１．期末テスト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「直前対策」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無料参加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できます。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２．期末テスト対策問題集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プレ課題</a:t>
            </a:r>
            <a:r>
              <a:rPr lang="en-US" altLang="ja-JP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を差し上げます。</a:t>
            </a:r>
            <a:endParaRPr lang="en-US" altLang="ja-JP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endParaRPr lang="ja-JP" altLang="ja-JP" sz="1600" kern="100" dirty="0">
              <a:effectLst/>
              <a:latin typeface="+mn-ea"/>
              <a:ea typeface="+mn-ea"/>
              <a:cs typeface="Times New Roman" panose="02020603050405020304" pitchFamily="18" charset="0"/>
            </a:endParaRPr>
          </a:p>
          <a:p>
            <a:pPr algn="just"/>
            <a:r>
              <a:rPr lang="ja-JP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直前対策①　　</a:t>
            </a:r>
            <a:r>
              <a:rPr lang="en-US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6/28(</a:t>
            </a:r>
            <a:r>
              <a:rPr lang="ja-JP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火</a:t>
            </a:r>
            <a:r>
              <a:rPr lang="en-US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)</a:t>
            </a:r>
            <a:r>
              <a:rPr lang="ja-JP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　</a:t>
            </a:r>
            <a:r>
              <a:rPr lang="en-US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19:00-21:40</a:t>
            </a:r>
            <a:endParaRPr lang="ja-JP" altLang="ja-JP" sz="1600" kern="100" dirty="0">
              <a:effectLst/>
              <a:latin typeface="+mn-ea"/>
              <a:ea typeface="+mn-ea"/>
              <a:cs typeface="Times New Roman" panose="02020603050405020304" pitchFamily="18" charset="0"/>
            </a:endParaRPr>
          </a:p>
          <a:p>
            <a:pPr algn="just"/>
            <a:r>
              <a:rPr lang="ja-JP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直前対策</a:t>
            </a:r>
            <a:r>
              <a:rPr lang="ja-JP" altLang="en-US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②　</a:t>
            </a:r>
            <a:r>
              <a:rPr lang="ja-JP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　</a:t>
            </a:r>
            <a:r>
              <a:rPr lang="en-US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6/29(</a:t>
            </a:r>
            <a:r>
              <a:rPr lang="ja-JP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水</a:t>
            </a:r>
            <a:r>
              <a:rPr lang="en-US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)</a:t>
            </a:r>
            <a:r>
              <a:rPr lang="ja-JP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　</a:t>
            </a:r>
            <a:r>
              <a:rPr lang="en-US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19:00-21:40</a:t>
            </a:r>
          </a:p>
          <a:p>
            <a:pPr algn="just"/>
            <a:endParaRPr lang="en-US" altLang="ja-JP" sz="1600" kern="100" dirty="0">
              <a:latin typeface="+mn-ea"/>
              <a:ea typeface="+mn-ea"/>
              <a:cs typeface="Times New Roman" panose="02020603050405020304" pitchFamily="18" charset="0"/>
            </a:endParaRPr>
          </a:p>
          <a:p>
            <a:pPr algn="just"/>
            <a:r>
              <a:rPr lang="ja-JP" altLang="ja-JP" sz="16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諸事情により日時を変更する場合があります。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58D3327-A236-C0A8-92F0-F6D10DAC2056}"/>
              </a:ext>
            </a:extLst>
          </p:cNvPr>
          <p:cNvSpPr txBox="1"/>
          <p:nvPr/>
        </p:nvSpPr>
        <p:spPr>
          <a:xfrm>
            <a:off x="3689680" y="9689926"/>
            <a:ext cx="1807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光台校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精華町光台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7-14-1</a:t>
            </a:r>
          </a:p>
          <a:p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0774-98-0959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2B54CF4-A764-1247-CB24-5C94C0FB7DF0}"/>
              </a:ext>
            </a:extLst>
          </p:cNvPr>
          <p:cNvSpPr txBox="1"/>
          <p:nvPr/>
        </p:nvSpPr>
        <p:spPr>
          <a:xfrm>
            <a:off x="5497039" y="9736093"/>
            <a:ext cx="1772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精華台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校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精華町精華台１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-19-5</a:t>
            </a:r>
          </a:p>
          <a:p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0774-98-3959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3648452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1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1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</TotalTime>
  <Words>198</Words>
  <Application>Microsoft Office PowerPoint</Application>
  <PresentationFormat>ユーザー設定</PresentationFormat>
  <Paragraphs>33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メイリオ</vt:lpstr>
      <vt:lpstr>Arial</vt:lpstr>
      <vt:lpstr>標準デザイン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G0321</dc:creator>
  <cp:lastModifiedBy>ひかり台 校</cp:lastModifiedBy>
  <cp:revision>21</cp:revision>
  <cp:lastPrinted>2022-04-26T07:04:59Z</cp:lastPrinted>
  <dcterms:created xsi:type="dcterms:W3CDTF">2011-04-13T05:25:09Z</dcterms:created>
  <dcterms:modified xsi:type="dcterms:W3CDTF">2022-06-07T10:08:50Z</dcterms:modified>
</cp:coreProperties>
</file>