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ADDA16-9882-4980-8A3B-F4A424BE0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35E129-92FE-46CB-9245-F72AECEA0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752873-7C48-443E-8451-CDBC02E1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048F62-464B-4844-B507-822FDA39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31768E-679E-499C-A7B7-1BC90B53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024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92CEA7-72A1-4E05-893A-9A9D281D9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BEEA95E-22B4-4681-BF4A-5A7BC9C58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AE6989-03CD-4C65-BE2A-254D0B4B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74B1F3-9DAD-4540-A5FA-D52780AE4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29C1A5-4769-46E7-B490-563DAFF9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24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5EADBC4-6C70-4099-A4F6-42CAC89C5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8DB3AB-2EA6-4D07-9C98-C58CE8677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637B6B-BCF2-49FB-97AC-D51A76504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2702CB-548F-4160-89DF-02E5E6DAF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E6835E-CCC9-4320-ADE3-C7CAE7DA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5016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5DD8F5-A31C-4877-B6F3-14EEBE768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84E1CC-09AB-4822-8716-E25368541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75A3F5-820F-4AB5-B7F3-82C238688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895782-6FAE-4E0B-9347-64B7E69D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355213-A09C-4852-BBD0-118BDAA1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19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EE1BD0-74A9-41B8-B7CA-14E146FE6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2F4E46-83A3-40D2-B4E4-4217553AD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6AF892-15CC-429E-9AD3-8D69EE1BD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FF3448-03BD-43AD-80E5-0B340892A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655ED4-5797-4B12-A5EE-60C7FF08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137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5935C9-0103-4728-99CD-539D2AED0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43A232-174C-4FEB-B983-9CF2F33BA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56F8651-A84F-438C-8C0F-D464DCE90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5BA5140-5FF3-43AC-8CA2-EDEC6D507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DDBEEF-629A-4B9B-B196-7A442930E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EA70676-685C-43A5-B62E-BAC7F55BC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420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5CF74D-1FD3-4D1B-B926-F88C06A3A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2E6D15-7759-4397-BFBF-6574726D1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2ABAEC9-79CC-4DE4-8E1D-7F9C73DC0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DE1D2ED-34EB-4ECE-AC48-DE9E085E2F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CAF7778-E712-4C5B-A311-43CE9AB8F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4B0DE24-4B32-4351-AFBB-01F83235E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55C7C2B-14A2-4470-BD5E-C172DC5F2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2F11B01-B33C-4C55-87C9-5B2D6BE2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69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34AD01-9EB0-4E2A-A972-BF3E69CD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F40A54B-1C84-49FB-A512-86CAD90CD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2AD087B-8749-4467-9DC0-D3DECAEBD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D8C66B6-DD9B-4857-B853-1D3D57553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34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330C41E-10FD-43E0-922E-296090A16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C40A852-5E8A-421F-8ED9-C5E39860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6C77DF-9E79-431C-817B-72B9E8D5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98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8AEE05-3B6D-411D-9325-D25AE9CF2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CE8B1D-D4A9-4D46-9681-D44D8EA0D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D647F4-A03D-4B30-892E-54D53CD99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E61266-5EB2-4C19-9CDE-71BE78807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DD7E73-4A9D-471D-BCD7-C2896EEE0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A158AB0-4A0E-46C8-8A02-B98280350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59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CD01B1-020F-44C2-954E-B76889708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9325209-261C-4D3B-8E49-21F3B9659B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7B8B5D4-C6AE-49B4-820C-AB8599063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01FFEDE-6FFA-4D8A-8537-DF8F3C3A6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D00EC50-7E74-4F5A-951A-3039A6944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33D552-841A-423C-8FDB-0813D688B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85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D9D0C6-B344-4FAE-96AF-43DEFFEFB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A6F07F-3E56-4334-9F2D-588AF23AA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B98B20-AA5C-4619-A87E-CDB84FEAE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8A06F-3F80-470D-9189-BAD348836EBC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7426D8-3481-4019-87F1-BF71CD0479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947908-90D6-490E-9B76-24B9B8E2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6957E-963E-4F8D-82CF-678B4E4AAA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52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8180DF3-794B-4AC4-8071-EBC048AD9E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28" t="19437" r="-356" b="13522"/>
          <a:stretch/>
        </p:blipFill>
        <p:spPr>
          <a:xfrm>
            <a:off x="922575" y="899209"/>
            <a:ext cx="2409961" cy="285423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8FB738B-2482-44AD-AAA5-FBA0119C1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272" b="9742"/>
          <a:stretch/>
        </p:blipFill>
        <p:spPr>
          <a:xfrm>
            <a:off x="922575" y="3830689"/>
            <a:ext cx="2409965" cy="2742740"/>
          </a:xfrm>
          <a:prstGeom prst="rect">
            <a:avLst/>
          </a:prstGeom>
        </p:spPr>
      </p:pic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7F590C1E-62BA-4F8B-8BAC-7B0BC9854F51}"/>
              </a:ext>
            </a:extLst>
          </p:cNvPr>
          <p:cNvCxnSpPr/>
          <p:nvPr/>
        </p:nvCxnSpPr>
        <p:spPr>
          <a:xfrm>
            <a:off x="4086665" y="203982"/>
            <a:ext cx="0" cy="632342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373D9EC5-2A4B-49C7-AAE9-AC1F4B2A8F57}"/>
              </a:ext>
            </a:extLst>
          </p:cNvPr>
          <p:cNvCxnSpPr/>
          <p:nvPr/>
        </p:nvCxnSpPr>
        <p:spPr>
          <a:xfrm>
            <a:off x="8128485" y="203982"/>
            <a:ext cx="0" cy="632342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図 17">
            <a:extLst>
              <a:ext uri="{FF2B5EF4-FFF2-40B4-BE49-F238E27FC236}">
                <a16:creationId xmlns:a16="http://schemas.microsoft.com/office/drawing/2014/main" id="{DE4ECB24-8524-483C-B553-750E740BE7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74" b="41127"/>
          <a:stretch/>
        </p:blipFill>
        <p:spPr>
          <a:xfrm>
            <a:off x="4609987" y="899209"/>
            <a:ext cx="2972025" cy="295495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614C376A-33BB-48B8-924B-AEC244D17D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74" b="54836"/>
          <a:stretch/>
        </p:blipFill>
        <p:spPr>
          <a:xfrm>
            <a:off x="4609988" y="4155555"/>
            <a:ext cx="2966248" cy="2225928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8F859F0A-38BA-4124-A07E-9702E21102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43" b="40843"/>
          <a:stretch/>
        </p:blipFill>
        <p:spPr>
          <a:xfrm>
            <a:off x="8851803" y="3950840"/>
            <a:ext cx="2641755" cy="262258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8874F6F-5E9C-4185-9AE1-2E44692015E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149" b="28903"/>
          <a:stretch/>
        </p:blipFill>
        <p:spPr>
          <a:xfrm>
            <a:off x="8336278" y="899209"/>
            <a:ext cx="3649653" cy="2917792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878AF73-D559-48E3-80E5-4A65289BCB77}"/>
              </a:ext>
            </a:extLst>
          </p:cNvPr>
          <p:cNvSpPr txBox="1"/>
          <p:nvPr/>
        </p:nvSpPr>
        <p:spPr>
          <a:xfrm>
            <a:off x="1898883" y="203982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EAFD168-376E-46CF-88A9-55AD9EC96ADB}"/>
              </a:ext>
            </a:extLst>
          </p:cNvPr>
          <p:cNvSpPr txBox="1"/>
          <p:nvPr/>
        </p:nvSpPr>
        <p:spPr>
          <a:xfrm>
            <a:off x="5940702" y="203982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6DF70C3-AD75-4684-8777-BEC93DC7D8DB}"/>
              </a:ext>
            </a:extLst>
          </p:cNvPr>
          <p:cNvSpPr txBox="1"/>
          <p:nvPr/>
        </p:nvSpPr>
        <p:spPr>
          <a:xfrm>
            <a:off x="10013858" y="203982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C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51629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yuh</dc:creator>
  <cp:lastModifiedBy>yuh</cp:lastModifiedBy>
  <cp:revision>3</cp:revision>
  <dcterms:created xsi:type="dcterms:W3CDTF">2021-12-07T14:42:06Z</dcterms:created>
  <dcterms:modified xsi:type="dcterms:W3CDTF">2021-12-07T15:09:57Z</dcterms:modified>
</cp:coreProperties>
</file>