
<file path=[Content_Types].xml><?xml version="1.0" encoding="utf-8"?>
<Types xmlns="http://schemas.openxmlformats.org/package/2006/content-types">
  <Default Extension="jpeg" ContentType="image/jpeg"/>
  <Default Extension="jpg" ContentType="image/jpeg"/>
  <Default Extension="mp3" ContentType="audio/m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61" r:id="rId4"/>
    <p:sldId id="262" r:id="rId5"/>
    <p:sldId id="258" r:id="rId6"/>
    <p:sldId id="263" r:id="rId7"/>
    <p:sldId id="264" r:id="rId8"/>
    <p:sldId id="265" r:id="rId9"/>
    <p:sldId id="260" r:id="rId10"/>
    <p:sldId id="269" r:id="rId11"/>
    <p:sldId id="268" r:id="rId12"/>
    <p:sldId id="272" r:id="rId13"/>
    <p:sldId id="273" r:id="rId14"/>
    <p:sldId id="271" r:id="rId15"/>
    <p:sldId id="275" r:id="rId16"/>
    <p:sldId id="274" r:id="rId17"/>
  </p:sldIdLst>
  <p:sldSz cx="23399750" cy="16200438"/>
  <p:notesSz cx="6858000" cy="9144000"/>
  <p:defaultTextStyle>
    <a:defPPr>
      <a:defRPr lang="ja-JP"/>
    </a:defPPr>
    <a:lvl1pPr algn="l" rtl="0" fontAlgn="base">
      <a:spcBef>
        <a:spcPct val="0"/>
      </a:spcBef>
      <a:spcAft>
        <a:spcPct val="0"/>
      </a:spcAft>
      <a:defRPr kumimoji="1" kern="1200">
        <a:solidFill>
          <a:schemeClr val="tx1"/>
        </a:solidFill>
        <a:latin typeface="Calibri" panose="020F0502020204030204" pitchFamily="34" charset="0"/>
        <a:ea typeface="ＭＳ Ｐゴシック" panose="020B0600070205080204" pitchFamily="50" charset="-128"/>
        <a:cs typeface="+mn-cs"/>
      </a:defRPr>
    </a:lvl1pPr>
    <a:lvl2pPr marL="773994" algn="l" rtl="0" fontAlgn="base">
      <a:spcBef>
        <a:spcPct val="0"/>
      </a:spcBef>
      <a:spcAft>
        <a:spcPct val="0"/>
      </a:spcAft>
      <a:defRPr kumimoji="1" kern="1200">
        <a:solidFill>
          <a:schemeClr val="tx1"/>
        </a:solidFill>
        <a:latin typeface="Calibri" panose="020F0502020204030204" pitchFamily="34" charset="0"/>
        <a:ea typeface="ＭＳ Ｐゴシック" panose="020B0600070205080204" pitchFamily="50" charset="-128"/>
        <a:cs typeface="+mn-cs"/>
      </a:defRPr>
    </a:lvl2pPr>
    <a:lvl3pPr marL="1547988" algn="l" rtl="0" fontAlgn="base">
      <a:spcBef>
        <a:spcPct val="0"/>
      </a:spcBef>
      <a:spcAft>
        <a:spcPct val="0"/>
      </a:spcAft>
      <a:defRPr kumimoji="1" kern="1200">
        <a:solidFill>
          <a:schemeClr val="tx1"/>
        </a:solidFill>
        <a:latin typeface="Calibri" panose="020F0502020204030204" pitchFamily="34" charset="0"/>
        <a:ea typeface="ＭＳ Ｐゴシック" panose="020B0600070205080204" pitchFamily="50" charset="-128"/>
        <a:cs typeface="+mn-cs"/>
      </a:defRPr>
    </a:lvl3pPr>
    <a:lvl4pPr marL="2321982" algn="l" rtl="0" fontAlgn="base">
      <a:spcBef>
        <a:spcPct val="0"/>
      </a:spcBef>
      <a:spcAft>
        <a:spcPct val="0"/>
      </a:spcAft>
      <a:defRPr kumimoji="1" kern="1200">
        <a:solidFill>
          <a:schemeClr val="tx1"/>
        </a:solidFill>
        <a:latin typeface="Calibri" panose="020F0502020204030204" pitchFamily="34" charset="0"/>
        <a:ea typeface="ＭＳ Ｐゴシック" panose="020B0600070205080204" pitchFamily="50" charset="-128"/>
        <a:cs typeface="+mn-cs"/>
      </a:defRPr>
    </a:lvl4pPr>
    <a:lvl5pPr marL="3095976" algn="l" rtl="0" fontAlgn="base">
      <a:spcBef>
        <a:spcPct val="0"/>
      </a:spcBef>
      <a:spcAft>
        <a:spcPct val="0"/>
      </a:spcAft>
      <a:defRPr kumimoji="1" kern="1200">
        <a:solidFill>
          <a:schemeClr val="tx1"/>
        </a:solidFill>
        <a:latin typeface="Calibri" panose="020F0502020204030204" pitchFamily="34" charset="0"/>
        <a:ea typeface="ＭＳ Ｐゴシック" panose="020B0600070205080204" pitchFamily="50" charset="-128"/>
        <a:cs typeface="+mn-cs"/>
      </a:defRPr>
    </a:lvl5pPr>
    <a:lvl6pPr marL="3869969" algn="l" defTabSz="1547988" rtl="0" eaLnBrk="1" latinLnBrk="0" hangingPunct="1">
      <a:defRPr kumimoji="1" kern="1200">
        <a:solidFill>
          <a:schemeClr val="tx1"/>
        </a:solidFill>
        <a:latin typeface="Calibri" panose="020F0502020204030204" pitchFamily="34" charset="0"/>
        <a:ea typeface="ＭＳ Ｐゴシック" panose="020B0600070205080204" pitchFamily="50" charset="-128"/>
        <a:cs typeface="+mn-cs"/>
      </a:defRPr>
    </a:lvl6pPr>
    <a:lvl7pPr marL="4643963" algn="l" defTabSz="1547988" rtl="0" eaLnBrk="1" latinLnBrk="0" hangingPunct="1">
      <a:defRPr kumimoji="1" kern="1200">
        <a:solidFill>
          <a:schemeClr val="tx1"/>
        </a:solidFill>
        <a:latin typeface="Calibri" panose="020F0502020204030204" pitchFamily="34" charset="0"/>
        <a:ea typeface="ＭＳ Ｐゴシック" panose="020B0600070205080204" pitchFamily="50" charset="-128"/>
        <a:cs typeface="+mn-cs"/>
      </a:defRPr>
    </a:lvl7pPr>
    <a:lvl8pPr marL="5417957" algn="l" defTabSz="1547988" rtl="0" eaLnBrk="1" latinLnBrk="0" hangingPunct="1">
      <a:defRPr kumimoji="1" kern="1200">
        <a:solidFill>
          <a:schemeClr val="tx1"/>
        </a:solidFill>
        <a:latin typeface="Calibri" panose="020F0502020204030204" pitchFamily="34" charset="0"/>
        <a:ea typeface="ＭＳ Ｐゴシック" panose="020B0600070205080204" pitchFamily="50" charset="-128"/>
        <a:cs typeface="+mn-cs"/>
      </a:defRPr>
    </a:lvl8pPr>
    <a:lvl9pPr marL="6191951" algn="l" defTabSz="1547988" rtl="0" eaLnBrk="1" latinLnBrk="0" hangingPunct="1">
      <a:defRPr kumimoji="1" kern="1200">
        <a:solidFill>
          <a:schemeClr val="tx1"/>
        </a:solidFill>
        <a:latin typeface="Calibri" panose="020F0502020204030204" pitchFamily="34" charset="0"/>
        <a:ea typeface="ＭＳ Ｐゴシック" panose="020B0600070205080204" pitchFamily="50" charset="-128"/>
        <a:cs typeface="+mn-cs"/>
      </a:defRPr>
    </a:lvl9pPr>
  </p:defaultTextStyle>
  <p:extLst>
    <p:ext uri="{EFAFB233-063F-42B5-8137-9DF3F51BA10A}">
      <p15:sldGuideLst xmlns:p15="http://schemas.microsoft.com/office/powerpoint/2012/main">
        <p15:guide id="1" orient="horz" pos="5103" userDrawn="1">
          <p15:clr>
            <a:srgbClr val="A4A3A4"/>
          </p15:clr>
        </p15:guide>
        <p15:guide id="2" pos="737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loop="1"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中間スタイル 2 - アクセント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93296810-A885-4BE3-A3E7-6D5BEEA58F35}" styleName="中間スタイル 2 - アクセント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7DF18680-E054-41AD-8BC1-D1AEF772440D}" styleName="中間スタイル 2 - アクセント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20"/>
    <p:restoredTop sz="94660"/>
  </p:normalViewPr>
  <p:slideViewPr>
    <p:cSldViewPr showGuides="1">
      <p:cViewPr varScale="1">
        <p:scale>
          <a:sx n="47" d="100"/>
          <a:sy n="47" d="100"/>
        </p:scale>
        <p:origin x="1260" y="90"/>
      </p:cViewPr>
      <p:guideLst>
        <p:guide orient="horz" pos="5103"/>
        <p:guide pos="737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pic>
        <p:nvPicPr>
          <p:cNvPr id="4" name="図 7"/>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 y="1"/>
            <a:ext cx="23399750" cy="16200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タイトル 1"/>
          <p:cNvSpPr>
            <a:spLocks noGrp="1"/>
          </p:cNvSpPr>
          <p:nvPr>
            <p:ph type="ctrTitle"/>
          </p:nvPr>
        </p:nvSpPr>
        <p:spPr>
          <a:xfrm>
            <a:off x="2174514" y="4017768"/>
            <a:ext cx="19039309" cy="3231943"/>
          </a:xfrm>
        </p:spPr>
        <p:txBody>
          <a:bodyPr>
            <a:normAutofit/>
          </a:bodyPr>
          <a:lstStyle>
            <a:lvl1pPr algn="ctr">
              <a:defRPr sz="6626">
                <a:latin typeface="HGP創英角ｺﾞｼｯｸUB" pitchFamily="50" charset="-128"/>
                <a:ea typeface="HGP創英角ｺﾞｼｯｸUB" pitchFamily="50" charset="-128"/>
              </a:defRPr>
            </a:lvl1pPr>
          </a:lstStyle>
          <a:p>
            <a:r>
              <a:rPr lang="ja-JP" altLang="en-US"/>
              <a:t>マスター タイトルの書式設定</a:t>
            </a:r>
            <a:endParaRPr lang="ja-JP" altLang="en-US" dirty="0"/>
          </a:p>
        </p:txBody>
      </p:sp>
      <p:sp>
        <p:nvSpPr>
          <p:cNvPr id="3" name="サブタイトル 2"/>
          <p:cNvSpPr>
            <a:spLocks noGrp="1"/>
          </p:cNvSpPr>
          <p:nvPr>
            <p:ph type="subTitle" idx="1"/>
          </p:nvPr>
        </p:nvSpPr>
        <p:spPr>
          <a:xfrm>
            <a:off x="3509963" y="7930118"/>
            <a:ext cx="16379826" cy="2551534"/>
          </a:xfrm>
        </p:spPr>
        <p:txBody>
          <a:bodyPr>
            <a:normAutofit/>
          </a:bodyPr>
          <a:lstStyle>
            <a:lvl1pPr marL="0" indent="0" algn="ctr">
              <a:buNone/>
              <a:defRPr sz="2945">
                <a:solidFill>
                  <a:schemeClr val="tx1">
                    <a:lumMod val="75000"/>
                    <a:lumOff val="25000"/>
                  </a:schemeClr>
                </a:solidFill>
                <a:latin typeface="HGP創英角ｺﾞｼｯｸUB" pitchFamily="50" charset="-128"/>
                <a:ea typeface="HGP創英角ｺﾞｼｯｸUB" pitchFamily="50" charset="-128"/>
              </a:defRPr>
            </a:lvl1pPr>
            <a:lvl2pPr marL="841562" indent="0" algn="ctr">
              <a:buNone/>
              <a:defRPr>
                <a:solidFill>
                  <a:schemeClr val="tx1">
                    <a:tint val="75000"/>
                  </a:schemeClr>
                </a:solidFill>
              </a:defRPr>
            </a:lvl2pPr>
            <a:lvl3pPr marL="1683126" indent="0" algn="ctr">
              <a:buNone/>
              <a:defRPr>
                <a:solidFill>
                  <a:schemeClr val="tx1">
                    <a:tint val="75000"/>
                  </a:schemeClr>
                </a:solidFill>
              </a:defRPr>
            </a:lvl3pPr>
            <a:lvl4pPr marL="2524687" indent="0" algn="ctr">
              <a:buNone/>
              <a:defRPr>
                <a:solidFill>
                  <a:schemeClr val="tx1">
                    <a:tint val="75000"/>
                  </a:schemeClr>
                </a:solidFill>
              </a:defRPr>
            </a:lvl4pPr>
            <a:lvl5pPr marL="3366250" indent="0" algn="ctr">
              <a:buNone/>
              <a:defRPr>
                <a:solidFill>
                  <a:schemeClr val="tx1">
                    <a:tint val="75000"/>
                  </a:schemeClr>
                </a:solidFill>
              </a:defRPr>
            </a:lvl5pPr>
            <a:lvl6pPr marL="4207812" indent="0" algn="ctr">
              <a:buNone/>
              <a:defRPr>
                <a:solidFill>
                  <a:schemeClr val="tx1">
                    <a:tint val="75000"/>
                  </a:schemeClr>
                </a:solidFill>
              </a:defRPr>
            </a:lvl6pPr>
            <a:lvl7pPr marL="5049376" indent="0" algn="ctr">
              <a:buNone/>
              <a:defRPr>
                <a:solidFill>
                  <a:schemeClr val="tx1">
                    <a:tint val="75000"/>
                  </a:schemeClr>
                </a:solidFill>
              </a:defRPr>
            </a:lvl7pPr>
            <a:lvl8pPr marL="5890936" indent="0" algn="ctr">
              <a:buNone/>
              <a:defRPr>
                <a:solidFill>
                  <a:schemeClr val="tx1">
                    <a:tint val="75000"/>
                  </a:schemeClr>
                </a:solidFill>
              </a:defRPr>
            </a:lvl8pPr>
            <a:lvl9pPr marL="6732498" indent="0" algn="ctr">
              <a:buNone/>
              <a:defRPr>
                <a:solidFill>
                  <a:schemeClr val="tx1">
                    <a:tint val="75000"/>
                  </a:schemeClr>
                </a:solidFill>
              </a:defRPr>
            </a:lvl9pPr>
          </a:lstStyle>
          <a:p>
            <a:r>
              <a:rPr lang="ja-JP" altLang="en-US"/>
              <a:t>マスター サブタイトルの書式設定</a:t>
            </a:r>
            <a:endParaRPr lang="ja-JP" altLang="en-US" dirty="0"/>
          </a:p>
        </p:txBody>
      </p:sp>
      <p:sp>
        <p:nvSpPr>
          <p:cNvPr id="5" name="日付プレースホルダー 3"/>
          <p:cNvSpPr>
            <a:spLocks noGrp="1"/>
          </p:cNvSpPr>
          <p:nvPr>
            <p:ph type="dt" sz="half" idx="10"/>
          </p:nvPr>
        </p:nvSpPr>
        <p:spPr/>
        <p:txBody>
          <a:bodyPr/>
          <a:lstStyle>
            <a:lvl1pPr>
              <a:defRPr/>
            </a:lvl1pPr>
          </a:lstStyle>
          <a:p>
            <a:pPr>
              <a:defRPr/>
            </a:pPr>
            <a:fld id="{54FEF001-12D1-4D96-84F6-90B9AF3FF1DF}" type="datetimeFigureOut">
              <a:rPr lang="ja-JP" altLang="en-US"/>
              <a:pPr>
                <a:defRPr/>
              </a:pPr>
              <a:t>2021/4/10</a:t>
            </a:fld>
            <a:endParaRPr lang="ja-JP" altLang="en-US"/>
          </a:p>
        </p:txBody>
      </p:sp>
      <p:sp>
        <p:nvSpPr>
          <p:cNvPr id="6" name="フッター プレースホルダー 4"/>
          <p:cNvSpPr>
            <a:spLocks noGrp="1"/>
          </p:cNvSpPr>
          <p:nvPr>
            <p:ph type="ftr" sz="quarter" idx="11"/>
          </p:nvPr>
        </p:nvSpPr>
        <p:spPr/>
        <p:txBody>
          <a:bodyPr/>
          <a:lstStyle>
            <a:lvl1pPr>
              <a:defRPr/>
            </a:lvl1pPr>
          </a:lstStyle>
          <a:p>
            <a:pPr>
              <a:defRPr/>
            </a:pPr>
            <a:endParaRPr lang="ja-JP" altLang="en-US"/>
          </a:p>
        </p:txBody>
      </p:sp>
      <p:sp>
        <p:nvSpPr>
          <p:cNvPr id="7" name="スライド番号プレースホルダー 5"/>
          <p:cNvSpPr>
            <a:spLocks noGrp="1"/>
          </p:cNvSpPr>
          <p:nvPr>
            <p:ph type="sldNum" sz="quarter" idx="12"/>
          </p:nvPr>
        </p:nvSpPr>
        <p:spPr/>
        <p:txBody>
          <a:bodyPr/>
          <a:lstStyle>
            <a:lvl1pPr>
              <a:defRPr/>
            </a:lvl1pPr>
          </a:lstStyle>
          <a:p>
            <a:fld id="{881287CF-6097-47C1-BF11-D695A97524D8}" type="slidenum">
              <a:rPr lang="ja-JP" altLang="en-US"/>
              <a:pPr/>
              <a:t>‹#›</a:t>
            </a:fld>
            <a:endParaRPr lang="ja-JP" altLang="en-US"/>
          </a:p>
        </p:txBody>
      </p:sp>
    </p:spTree>
    <p:extLst>
      <p:ext uri="{BB962C8B-B14F-4D97-AF65-F5344CB8AC3E}">
        <p14:creationId xmlns:p14="http://schemas.microsoft.com/office/powerpoint/2010/main" val="3395052997"/>
      </p:ext>
    </p:extLst>
  </p:cSld>
  <p:clrMapOvr>
    <a:masterClrMapping/>
  </p:clrMapOvr>
  <mc:AlternateContent xmlns:mc="http://schemas.openxmlformats.org/markup-compatibility/2006" xmlns:p14="http://schemas.microsoft.com/office/powerpoint/2010/main">
    <mc:Choice Requires="p14">
      <p:transition spd="slow" p14:dur="2000" advTm="1000"/>
    </mc:Choice>
    <mc:Fallback xmlns="">
      <p:transition spd="slow" advTm="1000"/>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日付プレースホルダー 3"/>
          <p:cNvSpPr>
            <a:spLocks noGrp="1"/>
          </p:cNvSpPr>
          <p:nvPr>
            <p:ph type="dt" sz="half" idx="10"/>
          </p:nvPr>
        </p:nvSpPr>
        <p:spPr/>
        <p:txBody>
          <a:bodyPr/>
          <a:lstStyle>
            <a:lvl1pPr>
              <a:defRPr/>
            </a:lvl1pPr>
          </a:lstStyle>
          <a:p>
            <a:pPr>
              <a:defRPr/>
            </a:pPr>
            <a:fld id="{8CCF8F7E-DF0D-4761-BC4E-72031B762F16}" type="datetimeFigureOut">
              <a:rPr lang="ja-JP" altLang="en-US"/>
              <a:pPr>
                <a:defRPr/>
              </a:pPr>
              <a:t>2021/4/10</a:t>
            </a:fld>
            <a:endParaRPr lang="ja-JP" altLang="en-US"/>
          </a:p>
        </p:txBody>
      </p:sp>
      <p:sp>
        <p:nvSpPr>
          <p:cNvPr id="5" name="フッター プレースホルダー 4"/>
          <p:cNvSpPr>
            <a:spLocks noGrp="1"/>
          </p:cNvSpPr>
          <p:nvPr>
            <p:ph type="ftr" sz="quarter" idx="11"/>
          </p:nvPr>
        </p:nvSpPr>
        <p:spPr/>
        <p:txBody>
          <a:bodyPr/>
          <a:lstStyle>
            <a:lvl1pPr>
              <a:defRPr/>
            </a:lvl1pPr>
          </a:lstStyle>
          <a:p>
            <a:pPr>
              <a:defRPr/>
            </a:pPr>
            <a:endParaRPr lang="ja-JP" altLang="en-US"/>
          </a:p>
        </p:txBody>
      </p:sp>
      <p:sp>
        <p:nvSpPr>
          <p:cNvPr id="6" name="スライド番号プレースホルダー 5"/>
          <p:cNvSpPr>
            <a:spLocks noGrp="1"/>
          </p:cNvSpPr>
          <p:nvPr>
            <p:ph type="sldNum" sz="quarter" idx="12"/>
          </p:nvPr>
        </p:nvSpPr>
        <p:spPr/>
        <p:txBody>
          <a:bodyPr/>
          <a:lstStyle>
            <a:lvl1pPr>
              <a:defRPr/>
            </a:lvl1pPr>
          </a:lstStyle>
          <a:p>
            <a:fld id="{18755D41-2D17-4D98-8D02-D83414C70D98}" type="slidenum">
              <a:rPr lang="ja-JP" altLang="en-US"/>
              <a:pPr/>
              <a:t>‹#›</a:t>
            </a:fld>
            <a:endParaRPr lang="ja-JP" altLang="en-US"/>
          </a:p>
        </p:txBody>
      </p:sp>
    </p:spTree>
    <p:extLst>
      <p:ext uri="{BB962C8B-B14F-4D97-AF65-F5344CB8AC3E}">
        <p14:creationId xmlns:p14="http://schemas.microsoft.com/office/powerpoint/2010/main" val="64187130"/>
      </p:ext>
    </p:extLst>
  </p:cSld>
  <p:clrMapOvr>
    <a:masterClrMapping/>
  </p:clrMapOvr>
  <mc:AlternateContent xmlns:mc="http://schemas.openxmlformats.org/markup-compatibility/2006" xmlns:p14="http://schemas.microsoft.com/office/powerpoint/2010/main">
    <mc:Choice Requires="p14">
      <p:transition spd="slow" p14:dur="2000" advTm="1000"/>
    </mc:Choice>
    <mc:Fallback xmlns="">
      <p:transition spd="slow" advTm="1000"/>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16964820" y="648778"/>
            <a:ext cx="5264944" cy="13822873"/>
          </a:xfrm>
        </p:spPr>
        <p:txBody>
          <a:bodyPr vert="eaVert"/>
          <a:lstStyle/>
          <a:p>
            <a:r>
              <a:rPr lang="ja-JP" altLang="en-US"/>
              <a:t>マスター タイトルの書式設定</a:t>
            </a:r>
          </a:p>
        </p:txBody>
      </p:sp>
      <p:sp>
        <p:nvSpPr>
          <p:cNvPr id="3" name="縦書きテキスト プレースホルダー 2"/>
          <p:cNvSpPr>
            <a:spLocks noGrp="1"/>
          </p:cNvSpPr>
          <p:nvPr>
            <p:ph type="body" orient="vert" idx="1"/>
          </p:nvPr>
        </p:nvSpPr>
        <p:spPr>
          <a:xfrm>
            <a:off x="1169987" y="648778"/>
            <a:ext cx="15404836" cy="13822873"/>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日付プレースホルダー 3"/>
          <p:cNvSpPr>
            <a:spLocks noGrp="1"/>
          </p:cNvSpPr>
          <p:nvPr>
            <p:ph type="dt" sz="half" idx="10"/>
          </p:nvPr>
        </p:nvSpPr>
        <p:spPr/>
        <p:txBody>
          <a:bodyPr/>
          <a:lstStyle>
            <a:lvl1pPr>
              <a:defRPr/>
            </a:lvl1pPr>
          </a:lstStyle>
          <a:p>
            <a:pPr>
              <a:defRPr/>
            </a:pPr>
            <a:fld id="{C692506C-11E7-479A-9708-8E45A2343206}" type="datetimeFigureOut">
              <a:rPr lang="ja-JP" altLang="en-US"/>
              <a:pPr>
                <a:defRPr/>
              </a:pPr>
              <a:t>2021/4/10</a:t>
            </a:fld>
            <a:endParaRPr lang="ja-JP" altLang="en-US"/>
          </a:p>
        </p:txBody>
      </p:sp>
      <p:sp>
        <p:nvSpPr>
          <p:cNvPr id="5" name="フッター プレースホルダー 4"/>
          <p:cNvSpPr>
            <a:spLocks noGrp="1"/>
          </p:cNvSpPr>
          <p:nvPr>
            <p:ph type="ftr" sz="quarter" idx="11"/>
          </p:nvPr>
        </p:nvSpPr>
        <p:spPr/>
        <p:txBody>
          <a:bodyPr/>
          <a:lstStyle>
            <a:lvl1pPr>
              <a:defRPr/>
            </a:lvl1pPr>
          </a:lstStyle>
          <a:p>
            <a:pPr>
              <a:defRPr/>
            </a:pPr>
            <a:endParaRPr lang="ja-JP" altLang="en-US"/>
          </a:p>
        </p:txBody>
      </p:sp>
      <p:sp>
        <p:nvSpPr>
          <p:cNvPr id="6" name="スライド番号プレースホルダー 5"/>
          <p:cNvSpPr>
            <a:spLocks noGrp="1"/>
          </p:cNvSpPr>
          <p:nvPr>
            <p:ph type="sldNum" sz="quarter" idx="12"/>
          </p:nvPr>
        </p:nvSpPr>
        <p:spPr/>
        <p:txBody>
          <a:bodyPr/>
          <a:lstStyle>
            <a:lvl1pPr>
              <a:defRPr/>
            </a:lvl1pPr>
          </a:lstStyle>
          <a:p>
            <a:fld id="{D9750449-93DA-43C7-9235-3404BD98BF17}" type="slidenum">
              <a:rPr lang="ja-JP" altLang="en-US"/>
              <a:pPr/>
              <a:t>‹#›</a:t>
            </a:fld>
            <a:endParaRPr lang="ja-JP" altLang="en-US"/>
          </a:p>
        </p:txBody>
      </p:sp>
    </p:spTree>
    <p:extLst>
      <p:ext uri="{BB962C8B-B14F-4D97-AF65-F5344CB8AC3E}">
        <p14:creationId xmlns:p14="http://schemas.microsoft.com/office/powerpoint/2010/main" val="901792537"/>
      </p:ext>
    </p:extLst>
  </p:cSld>
  <p:clrMapOvr>
    <a:masterClrMapping/>
  </p:clrMapOvr>
  <mc:AlternateContent xmlns:mc="http://schemas.openxmlformats.org/markup-compatibility/2006" xmlns:p14="http://schemas.microsoft.com/office/powerpoint/2010/main">
    <mc:Choice Requires="p14">
      <p:transition spd="slow" p14:dur="2000" advTm="1000"/>
    </mc:Choice>
    <mc:Fallback xmlns="">
      <p:transition spd="slow" advTm="1000"/>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マスター タイトルの書式設定</a:t>
            </a:r>
          </a:p>
        </p:txBody>
      </p:sp>
      <p:sp>
        <p:nvSpPr>
          <p:cNvPr id="3" name="コンテンツ プレースホルダー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日付プレースホルダー 3"/>
          <p:cNvSpPr>
            <a:spLocks noGrp="1"/>
          </p:cNvSpPr>
          <p:nvPr>
            <p:ph type="dt" sz="half" idx="10"/>
          </p:nvPr>
        </p:nvSpPr>
        <p:spPr/>
        <p:txBody>
          <a:bodyPr/>
          <a:lstStyle>
            <a:lvl1pPr>
              <a:defRPr/>
            </a:lvl1pPr>
          </a:lstStyle>
          <a:p>
            <a:pPr>
              <a:defRPr/>
            </a:pPr>
            <a:fld id="{18CF5561-0CEC-42C8-A15F-AD5BDC44F5FA}" type="datetimeFigureOut">
              <a:rPr lang="ja-JP" altLang="en-US"/>
              <a:pPr>
                <a:defRPr/>
              </a:pPr>
              <a:t>2021/4/10</a:t>
            </a:fld>
            <a:endParaRPr lang="ja-JP" altLang="en-US"/>
          </a:p>
        </p:txBody>
      </p:sp>
      <p:sp>
        <p:nvSpPr>
          <p:cNvPr id="5" name="フッター プレースホルダー 4"/>
          <p:cNvSpPr>
            <a:spLocks noGrp="1"/>
          </p:cNvSpPr>
          <p:nvPr>
            <p:ph type="ftr" sz="quarter" idx="11"/>
          </p:nvPr>
        </p:nvSpPr>
        <p:spPr/>
        <p:txBody>
          <a:bodyPr/>
          <a:lstStyle>
            <a:lvl1pPr>
              <a:defRPr/>
            </a:lvl1pPr>
          </a:lstStyle>
          <a:p>
            <a:pPr>
              <a:defRPr/>
            </a:pPr>
            <a:endParaRPr lang="ja-JP" altLang="en-US"/>
          </a:p>
        </p:txBody>
      </p:sp>
      <p:sp>
        <p:nvSpPr>
          <p:cNvPr id="6" name="スライド番号プレースホルダー 5"/>
          <p:cNvSpPr>
            <a:spLocks noGrp="1"/>
          </p:cNvSpPr>
          <p:nvPr>
            <p:ph type="sldNum" sz="quarter" idx="12"/>
          </p:nvPr>
        </p:nvSpPr>
        <p:spPr/>
        <p:txBody>
          <a:bodyPr/>
          <a:lstStyle>
            <a:lvl1pPr>
              <a:defRPr/>
            </a:lvl1pPr>
          </a:lstStyle>
          <a:p>
            <a:fld id="{077090CD-12F8-4408-B3BF-3EBF03EC4924}" type="slidenum">
              <a:rPr lang="ja-JP" altLang="en-US"/>
              <a:pPr/>
              <a:t>‹#›</a:t>
            </a:fld>
            <a:endParaRPr lang="ja-JP" altLang="en-US"/>
          </a:p>
        </p:txBody>
      </p:sp>
    </p:spTree>
    <p:extLst>
      <p:ext uri="{BB962C8B-B14F-4D97-AF65-F5344CB8AC3E}">
        <p14:creationId xmlns:p14="http://schemas.microsoft.com/office/powerpoint/2010/main" val="299597810"/>
      </p:ext>
    </p:extLst>
  </p:cSld>
  <p:clrMapOvr>
    <a:masterClrMapping/>
  </p:clrMapOvr>
  <mc:AlternateContent xmlns:mc="http://schemas.openxmlformats.org/markup-compatibility/2006" xmlns:p14="http://schemas.microsoft.com/office/powerpoint/2010/main">
    <mc:Choice Requires="p14">
      <p:transition spd="slow" p14:dur="2000" advTm="1000"/>
    </mc:Choice>
    <mc:Fallback xmlns="">
      <p:transition spd="slow" advTm="1000"/>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1848421" y="10410292"/>
            <a:ext cx="19889787" cy="3217588"/>
          </a:xfrm>
        </p:spPr>
        <p:txBody>
          <a:bodyPr anchor="t"/>
          <a:lstStyle>
            <a:lvl1pPr algn="l">
              <a:defRPr sz="7363" b="1" cap="all"/>
            </a:lvl1pPr>
          </a:lstStyle>
          <a:p>
            <a:r>
              <a:rPr lang="ja-JP" altLang="en-US"/>
              <a:t>マスター タイトルの書式設定</a:t>
            </a:r>
          </a:p>
        </p:txBody>
      </p:sp>
      <p:sp>
        <p:nvSpPr>
          <p:cNvPr id="3" name="テキスト プレースホルダー 2"/>
          <p:cNvSpPr>
            <a:spLocks noGrp="1"/>
          </p:cNvSpPr>
          <p:nvPr>
            <p:ph type="body" idx="1"/>
          </p:nvPr>
        </p:nvSpPr>
        <p:spPr>
          <a:xfrm>
            <a:off x="1848421" y="6866438"/>
            <a:ext cx="19889787" cy="3543845"/>
          </a:xfrm>
        </p:spPr>
        <p:txBody>
          <a:bodyPr anchor="b"/>
          <a:lstStyle>
            <a:lvl1pPr marL="0" indent="0">
              <a:buNone/>
              <a:defRPr sz="3682">
                <a:solidFill>
                  <a:schemeClr val="tx1">
                    <a:tint val="75000"/>
                  </a:schemeClr>
                </a:solidFill>
              </a:defRPr>
            </a:lvl1pPr>
            <a:lvl2pPr marL="841562" indent="0">
              <a:buNone/>
              <a:defRPr sz="3312">
                <a:solidFill>
                  <a:schemeClr val="tx1">
                    <a:tint val="75000"/>
                  </a:schemeClr>
                </a:solidFill>
              </a:defRPr>
            </a:lvl2pPr>
            <a:lvl3pPr marL="1683126" indent="0">
              <a:buNone/>
              <a:defRPr sz="2945">
                <a:solidFill>
                  <a:schemeClr val="tx1">
                    <a:tint val="75000"/>
                  </a:schemeClr>
                </a:solidFill>
              </a:defRPr>
            </a:lvl3pPr>
            <a:lvl4pPr marL="2524687" indent="0">
              <a:buNone/>
              <a:defRPr sz="2576">
                <a:solidFill>
                  <a:schemeClr val="tx1">
                    <a:tint val="75000"/>
                  </a:schemeClr>
                </a:solidFill>
              </a:defRPr>
            </a:lvl4pPr>
            <a:lvl5pPr marL="3366250" indent="0">
              <a:buNone/>
              <a:defRPr sz="2576">
                <a:solidFill>
                  <a:schemeClr val="tx1">
                    <a:tint val="75000"/>
                  </a:schemeClr>
                </a:solidFill>
              </a:defRPr>
            </a:lvl5pPr>
            <a:lvl6pPr marL="4207812" indent="0">
              <a:buNone/>
              <a:defRPr sz="2576">
                <a:solidFill>
                  <a:schemeClr val="tx1">
                    <a:tint val="75000"/>
                  </a:schemeClr>
                </a:solidFill>
              </a:defRPr>
            </a:lvl6pPr>
            <a:lvl7pPr marL="5049376" indent="0">
              <a:buNone/>
              <a:defRPr sz="2576">
                <a:solidFill>
                  <a:schemeClr val="tx1">
                    <a:tint val="75000"/>
                  </a:schemeClr>
                </a:solidFill>
              </a:defRPr>
            </a:lvl7pPr>
            <a:lvl8pPr marL="5890936" indent="0">
              <a:buNone/>
              <a:defRPr sz="2576">
                <a:solidFill>
                  <a:schemeClr val="tx1">
                    <a:tint val="75000"/>
                  </a:schemeClr>
                </a:solidFill>
              </a:defRPr>
            </a:lvl8pPr>
            <a:lvl9pPr marL="6732498" indent="0">
              <a:buNone/>
              <a:defRPr sz="2576">
                <a:solidFill>
                  <a:schemeClr val="tx1">
                    <a:tint val="75000"/>
                  </a:schemeClr>
                </a:solidFill>
              </a:defRPr>
            </a:lvl9pPr>
          </a:lstStyle>
          <a:p>
            <a:pPr lvl="0"/>
            <a:r>
              <a:rPr lang="ja-JP" altLang="en-US"/>
              <a:t>マスター テキストの書式設定</a:t>
            </a:r>
          </a:p>
        </p:txBody>
      </p:sp>
      <p:sp>
        <p:nvSpPr>
          <p:cNvPr id="4" name="日付プレースホルダー 3"/>
          <p:cNvSpPr>
            <a:spLocks noGrp="1"/>
          </p:cNvSpPr>
          <p:nvPr>
            <p:ph type="dt" sz="half" idx="10"/>
          </p:nvPr>
        </p:nvSpPr>
        <p:spPr/>
        <p:txBody>
          <a:bodyPr/>
          <a:lstStyle>
            <a:lvl1pPr>
              <a:defRPr/>
            </a:lvl1pPr>
          </a:lstStyle>
          <a:p>
            <a:pPr>
              <a:defRPr/>
            </a:pPr>
            <a:fld id="{C46AB653-343D-44ED-84AD-006AB03ABBB0}" type="datetimeFigureOut">
              <a:rPr lang="ja-JP" altLang="en-US"/>
              <a:pPr>
                <a:defRPr/>
              </a:pPr>
              <a:t>2021/4/10</a:t>
            </a:fld>
            <a:endParaRPr lang="ja-JP" altLang="en-US"/>
          </a:p>
        </p:txBody>
      </p:sp>
      <p:sp>
        <p:nvSpPr>
          <p:cNvPr id="5" name="フッター プレースホルダー 4"/>
          <p:cNvSpPr>
            <a:spLocks noGrp="1"/>
          </p:cNvSpPr>
          <p:nvPr>
            <p:ph type="ftr" sz="quarter" idx="11"/>
          </p:nvPr>
        </p:nvSpPr>
        <p:spPr/>
        <p:txBody>
          <a:bodyPr/>
          <a:lstStyle>
            <a:lvl1pPr>
              <a:defRPr/>
            </a:lvl1pPr>
          </a:lstStyle>
          <a:p>
            <a:pPr>
              <a:defRPr/>
            </a:pPr>
            <a:endParaRPr lang="ja-JP" altLang="en-US"/>
          </a:p>
        </p:txBody>
      </p:sp>
      <p:sp>
        <p:nvSpPr>
          <p:cNvPr id="6" name="スライド番号プレースホルダー 5"/>
          <p:cNvSpPr>
            <a:spLocks noGrp="1"/>
          </p:cNvSpPr>
          <p:nvPr>
            <p:ph type="sldNum" sz="quarter" idx="12"/>
          </p:nvPr>
        </p:nvSpPr>
        <p:spPr/>
        <p:txBody>
          <a:bodyPr/>
          <a:lstStyle>
            <a:lvl1pPr>
              <a:defRPr/>
            </a:lvl1pPr>
          </a:lstStyle>
          <a:p>
            <a:fld id="{FF762FA0-A8AC-4B5E-99FB-5D0457091396}" type="slidenum">
              <a:rPr lang="ja-JP" altLang="en-US"/>
              <a:pPr/>
              <a:t>‹#›</a:t>
            </a:fld>
            <a:endParaRPr lang="ja-JP" altLang="en-US"/>
          </a:p>
        </p:txBody>
      </p:sp>
    </p:spTree>
    <p:extLst>
      <p:ext uri="{BB962C8B-B14F-4D97-AF65-F5344CB8AC3E}">
        <p14:creationId xmlns:p14="http://schemas.microsoft.com/office/powerpoint/2010/main" val="3724054331"/>
      </p:ext>
    </p:extLst>
  </p:cSld>
  <p:clrMapOvr>
    <a:masterClrMapping/>
  </p:clrMapOvr>
  <mc:AlternateContent xmlns:mc="http://schemas.openxmlformats.org/markup-compatibility/2006" xmlns:p14="http://schemas.microsoft.com/office/powerpoint/2010/main">
    <mc:Choice Requires="p14">
      <p:transition spd="slow" p14:dur="2000" advTm="1000"/>
    </mc:Choice>
    <mc:Fallback xmlns="">
      <p:transition spd="slow" advTm="1000"/>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マスター タイトルの書式設定</a:t>
            </a:r>
          </a:p>
        </p:txBody>
      </p:sp>
      <p:sp>
        <p:nvSpPr>
          <p:cNvPr id="3" name="コンテンツ プレースホルダー 2"/>
          <p:cNvSpPr>
            <a:spLocks noGrp="1"/>
          </p:cNvSpPr>
          <p:nvPr>
            <p:ph sz="half" idx="1"/>
          </p:nvPr>
        </p:nvSpPr>
        <p:spPr>
          <a:xfrm>
            <a:off x="1169992" y="3780111"/>
            <a:ext cx="10334889" cy="10691541"/>
          </a:xfrm>
        </p:spPr>
        <p:txBody>
          <a:bodyPr/>
          <a:lstStyle>
            <a:lvl1pPr>
              <a:defRPr sz="5154"/>
            </a:lvl1pPr>
            <a:lvl2pPr>
              <a:defRPr sz="4417"/>
            </a:lvl2pPr>
            <a:lvl3pPr>
              <a:defRPr sz="3682"/>
            </a:lvl3pPr>
            <a:lvl4pPr>
              <a:defRPr sz="3312"/>
            </a:lvl4pPr>
            <a:lvl5pPr>
              <a:defRPr sz="3312"/>
            </a:lvl5pPr>
            <a:lvl6pPr>
              <a:defRPr sz="3312"/>
            </a:lvl6pPr>
            <a:lvl7pPr>
              <a:defRPr sz="3312"/>
            </a:lvl7pPr>
            <a:lvl8pPr>
              <a:defRPr sz="3312"/>
            </a:lvl8pPr>
            <a:lvl9pPr>
              <a:defRPr sz="3312"/>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コンテンツ プレースホルダー 3"/>
          <p:cNvSpPr>
            <a:spLocks noGrp="1"/>
          </p:cNvSpPr>
          <p:nvPr>
            <p:ph sz="half" idx="2"/>
          </p:nvPr>
        </p:nvSpPr>
        <p:spPr>
          <a:xfrm>
            <a:off x="11894879" y="3780111"/>
            <a:ext cx="10334889" cy="10691541"/>
          </a:xfrm>
        </p:spPr>
        <p:txBody>
          <a:bodyPr/>
          <a:lstStyle>
            <a:lvl1pPr>
              <a:defRPr sz="5154"/>
            </a:lvl1pPr>
            <a:lvl2pPr>
              <a:defRPr sz="4417"/>
            </a:lvl2pPr>
            <a:lvl3pPr>
              <a:defRPr sz="3682"/>
            </a:lvl3pPr>
            <a:lvl4pPr>
              <a:defRPr sz="3312"/>
            </a:lvl4pPr>
            <a:lvl5pPr>
              <a:defRPr sz="3312"/>
            </a:lvl5pPr>
            <a:lvl6pPr>
              <a:defRPr sz="3312"/>
            </a:lvl6pPr>
            <a:lvl7pPr>
              <a:defRPr sz="3312"/>
            </a:lvl7pPr>
            <a:lvl8pPr>
              <a:defRPr sz="3312"/>
            </a:lvl8pPr>
            <a:lvl9pPr>
              <a:defRPr sz="3312"/>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5" name="日付プレースホルダー 3"/>
          <p:cNvSpPr>
            <a:spLocks noGrp="1"/>
          </p:cNvSpPr>
          <p:nvPr>
            <p:ph type="dt" sz="half" idx="10"/>
          </p:nvPr>
        </p:nvSpPr>
        <p:spPr/>
        <p:txBody>
          <a:bodyPr/>
          <a:lstStyle>
            <a:lvl1pPr>
              <a:defRPr/>
            </a:lvl1pPr>
          </a:lstStyle>
          <a:p>
            <a:pPr>
              <a:defRPr/>
            </a:pPr>
            <a:fld id="{7BA05102-A4D1-4631-9230-0622E2574B05}" type="datetimeFigureOut">
              <a:rPr lang="ja-JP" altLang="en-US"/>
              <a:pPr>
                <a:defRPr/>
              </a:pPr>
              <a:t>2021/4/10</a:t>
            </a:fld>
            <a:endParaRPr lang="ja-JP" altLang="en-US"/>
          </a:p>
        </p:txBody>
      </p:sp>
      <p:sp>
        <p:nvSpPr>
          <p:cNvPr id="6" name="フッター プレースホルダー 4"/>
          <p:cNvSpPr>
            <a:spLocks noGrp="1"/>
          </p:cNvSpPr>
          <p:nvPr>
            <p:ph type="ftr" sz="quarter" idx="11"/>
          </p:nvPr>
        </p:nvSpPr>
        <p:spPr/>
        <p:txBody>
          <a:bodyPr/>
          <a:lstStyle>
            <a:lvl1pPr>
              <a:defRPr/>
            </a:lvl1pPr>
          </a:lstStyle>
          <a:p>
            <a:pPr>
              <a:defRPr/>
            </a:pPr>
            <a:endParaRPr lang="ja-JP" altLang="en-US"/>
          </a:p>
        </p:txBody>
      </p:sp>
      <p:sp>
        <p:nvSpPr>
          <p:cNvPr id="7" name="スライド番号プレースホルダー 5"/>
          <p:cNvSpPr>
            <a:spLocks noGrp="1"/>
          </p:cNvSpPr>
          <p:nvPr>
            <p:ph type="sldNum" sz="quarter" idx="12"/>
          </p:nvPr>
        </p:nvSpPr>
        <p:spPr/>
        <p:txBody>
          <a:bodyPr/>
          <a:lstStyle>
            <a:lvl1pPr>
              <a:defRPr/>
            </a:lvl1pPr>
          </a:lstStyle>
          <a:p>
            <a:fld id="{2A638693-4401-42BE-97FE-FC52C6036250}" type="slidenum">
              <a:rPr lang="ja-JP" altLang="en-US"/>
              <a:pPr/>
              <a:t>‹#›</a:t>
            </a:fld>
            <a:endParaRPr lang="ja-JP" altLang="en-US"/>
          </a:p>
        </p:txBody>
      </p:sp>
    </p:spTree>
    <p:extLst>
      <p:ext uri="{BB962C8B-B14F-4D97-AF65-F5344CB8AC3E}">
        <p14:creationId xmlns:p14="http://schemas.microsoft.com/office/powerpoint/2010/main" val="1226435543"/>
      </p:ext>
    </p:extLst>
  </p:cSld>
  <p:clrMapOvr>
    <a:masterClrMapping/>
  </p:clrMapOvr>
  <mc:AlternateContent xmlns:mc="http://schemas.openxmlformats.org/markup-compatibility/2006" xmlns:p14="http://schemas.microsoft.com/office/powerpoint/2010/main">
    <mc:Choice Requires="p14">
      <p:transition spd="slow" p14:dur="2000" advTm="1000"/>
    </mc:Choice>
    <mc:Fallback xmlns="">
      <p:transition spd="slow" advTm="1000"/>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lang="ja-JP" altLang="en-US"/>
              <a:t>マスター タイトルの書式設定</a:t>
            </a:r>
          </a:p>
        </p:txBody>
      </p:sp>
      <p:sp>
        <p:nvSpPr>
          <p:cNvPr id="3" name="テキスト プレースホルダー 2"/>
          <p:cNvSpPr>
            <a:spLocks noGrp="1"/>
          </p:cNvSpPr>
          <p:nvPr>
            <p:ph type="body" idx="1"/>
          </p:nvPr>
        </p:nvSpPr>
        <p:spPr>
          <a:xfrm>
            <a:off x="1169992" y="3626349"/>
            <a:ext cx="10338953" cy="1511290"/>
          </a:xfrm>
        </p:spPr>
        <p:txBody>
          <a:bodyPr anchor="b"/>
          <a:lstStyle>
            <a:lvl1pPr marL="0" indent="0">
              <a:buNone/>
              <a:defRPr sz="4417" b="1"/>
            </a:lvl1pPr>
            <a:lvl2pPr marL="841562" indent="0">
              <a:buNone/>
              <a:defRPr sz="3682" b="1"/>
            </a:lvl2pPr>
            <a:lvl3pPr marL="1683126" indent="0">
              <a:buNone/>
              <a:defRPr sz="3312" b="1"/>
            </a:lvl3pPr>
            <a:lvl4pPr marL="2524687" indent="0">
              <a:buNone/>
              <a:defRPr sz="2945" b="1"/>
            </a:lvl4pPr>
            <a:lvl5pPr marL="3366250" indent="0">
              <a:buNone/>
              <a:defRPr sz="2945" b="1"/>
            </a:lvl5pPr>
            <a:lvl6pPr marL="4207812" indent="0">
              <a:buNone/>
              <a:defRPr sz="2945" b="1"/>
            </a:lvl6pPr>
            <a:lvl7pPr marL="5049376" indent="0">
              <a:buNone/>
              <a:defRPr sz="2945" b="1"/>
            </a:lvl7pPr>
            <a:lvl8pPr marL="5890936" indent="0">
              <a:buNone/>
              <a:defRPr sz="2945" b="1"/>
            </a:lvl8pPr>
            <a:lvl9pPr marL="6732498" indent="0">
              <a:buNone/>
              <a:defRPr sz="2945" b="1"/>
            </a:lvl9pPr>
          </a:lstStyle>
          <a:p>
            <a:pPr lvl="0"/>
            <a:r>
              <a:rPr lang="ja-JP" altLang="en-US"/>
              <a:t>マスター テキストの書式設定</a:t>
            </a:r>
          </a:p>
        </p:txBody>
      </p:sp>
      <p:sp>
        <p:nvSpPr>
          <p:cNvPr id="4" name="コンテンツ プレースホルダー 3"/>
          <p:cNvSpPr>
            <a:spLocks noGrp="1"/>
          </p:cNvSpPr>
          <p:nvPr>
            <p:ph sz="half" idx="2"/>
          </p:nvPr>
        </p:nvSpPr>
        <p:spPr>
          <a:xfrm>
            <a:off x="1169992" y="5137639"/>
            <a:ext cx="10338953" cy="9334004"/>
          </a:xfrm>
        </p:spPr>
        <p:txBody>
          <a:bodyPr/>
          <a:lstStyle>
            <a:lvl1pPr>
              <a:defRPr sz="4417"/>
            </a:lvl1pPr>
            <a:lvl2pPr>
              <a:defRPr sz="3682"/>
            </a:lvl2pPr>
            <a:lvl3pPr>
              <a:defRPr sz="3312"/>
            </a:lvl3pPr>
            <a:lvl4pPr>
              <a:defRPr sz="2945"/>
            </a:lvl4pPr>
            <a:lvl5pPr>
              <a:defRPr sz="2945"/>
            </a:lvl5pPr>
            <a:lvl6pPr>
              <a:defRPr sz="2945"/>
            </a:lvl6pPr>
            <a:lvl7pPr>
              <a:defRPr sz="2945"/>
            </a:lvl7pPr>
            <a:lvl8pPr>
              <a:defRPr sz="2945"/>
            </a:lvl8pPr>
            <a:lvl9pPr>
              <a:defRPr sz="2945"/>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5" name="テキスト プレースホルダー 4"/>
          <p:cNvSpPr>
            <a:spLocks noGrp="1"/>
          </p:cNvSpPr>
          <p:nvPr>
            <p:ph type="body" sz="quarter" idx="3"/>
          </p:nvPr>
        </p:nvSpPr>
        <p:spPr>
          <a:xfrm>
            <a:off x="11886749" y="3626349"/>
            <a:ext cx="10343016" cy="1511290"/>
          </a:xfrm>
        </p:spPr>
        <p:txBody>
          <a:bodyPr anchor="b"/>
          <a:lstStyle>
            <a:lvl1pPr marL="0" indent="0">
              <a:buNone/>
              <a:defRPr sz="4417" b="1"/>
            </a:lvl1pPr>
            <a:lvl2pPr marL="841562" indent="0">
              <a:buNone/>
              <a:defRPr sz="3682" b="1"/>
            </a:lvl2pPr>
            <a:lvl3pPr marL="1683126" indent="0">
              <a:buNone/>
              <a:defRPr sz="3312" b="1"/>
            </a:lvl3pPr>
            <a:lvl4pPr marL="2524687" indent="0">
              <a:buNone/>
              <a:defRPr sz="2945" b="1"/>
            </a:lvl4pPr>
            <a:lvl5pPr marL="3366250" indent="0">
              <a:buNone/>
              <a:defRPr sz="2945" b="1"/>
            </a:lvl5pPr>
            <a:lvl6pPr marL="4207812" indent="0">
              <a:buNone/>
              <a:defRPr sz="2945" b="1"/>
            </a:lvl6pPr>
            <a:lvl7pPr marL="5049376" indent="0">
              <a:buNone/>
              <a:defRPr sz="2945" b="1"/>
            </a:lvl7pPr>
            <a:lvl8pPr marL="5890936" indent="0">
              <a:buNone/>
              <a:defRPr sz="2945" b="1"/>
            </a:lvl8pPr>
            <a:lvl9pPr marL="6732498" indent="0">
              <a:buNone/>
              <a:defRPr sz="2945" b="1"/>
            </a:lvl9pPr>
          </a:lstStyle>
          <a:p>
            <a:pPr lvl="0"/>
            <a:r>
              <a:rPr lang="ja-JP" altLang="en-US"/>
              <a:t>マスター テキストの書式設定</a:t>
            </a:r>
          </a:p>
        </p:txBody>
      </p:sp>
      <p:sp>
        <p:nvSpPr>
          <p:cNvPr id="6" name="コンテンツ プレースホルダー 5"/>
          <p:cNvSpPr>
            <a:spLocks noGrp="1"/>
          </p:cNvSpPr>
          <p:nvPr>
            <p:ph sz="quarter" idx="4"/>
          </p:nvPr>
        </p:nvSpPr>
        <p:spPr>
          <a:xfrm>
            <a:off x="11886749" y="5137639"/>
            <a:ext cx="10343016" cy="9334004"/>
          </a:xfrm>
        </p:spPr>
        <p:txBody>
          <a:bodyPr/>
          <a:lstStyle>
            <a:lvl1pPr>
              <a:defRPr sz="4417"/>
            </a:lvl1pPr>
            <a:lvl2pPr>
              <a:defRPr sz="3682"/>
            </a:lvl2pPr>
            <a:lvl3pPr>
              <a:defRPr sz="3312"/>
            </a:lvl3pPr>
            <a:lvl4pPr>
              <a:defRPr sz="2945"/>
            </a:lvl4pPr>
            <a:lvl5pPr>
              <a:defRPr sz="2945"/>
            </a:lvl5pPr>
            <a:lvl6pPr>
              <a:defRPr sz="2945"/>
            </a:lvl6pPr>
            <a:lvl7pPr>
              <a:defRPr sz="2945"/>
            </a:lvl7pPr>
            <a:lvl8pPr>
              <a:defRPr sz="2945"/>
            </a:lvl8pPr>
            <a:lvl9pPr>
              <a:defRPr sz="2945"/>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7" name="日付プレースホルダー 3"/>
          <p:cNvSpPr>
            <a:spLocks noGrp="1"/>
          </p:cNvSpPr>
          <p:nvPr>
            <p:ph type="dt" sz="half" idx="10"/>
          </p:nvPr>
        </p:nvSpPr>
        <p:spPr/>
        <p:txBody>
          <a:bodyPr/>
          <a:lstStyle>
            <a:lvl1pPr>
              <a:defRPr/>
            </a:lvl1pPr>
          </a:lstStyle>
          <a:p>
            <a:pPr>
              <a:defRPr/>
            </a:pPr>
            <a:fld id="{9CE4C443-2C31-429D-BEE8-4C595FEB7AD9}" type="datetimeFigureOut">
              <a:rPr lang="ja-JP" altLang="en-US"/>
              <a:pPr>
                <a:defRPr/>
              </a:pPr>
              <a:t>2021/4/10</a:t>
            </a:fld>
            <a:endParaRPr lang="ja-JP" altLang="en-US"/>
          </a:p>
        </p:txBody>
      </p:sp>
      <p:sp>
        <p:nvSpPr>
          <p:cNvPr id="8" name="フッター プレースホルダー 4"/>
          <p:cNvSpPr>
            <a:spLocks noGrp="1"/>
          </p:cNvSpPr>
          <p:nvPr>
            <p:ph type="ftr" sz="quarter" idx="11"/>
          </p:nvPr>
        </p:nvSpPr>
        <p:spPr/>
        <p:txBody>
          <a:bodyPr/>
          <a:lstStyle>
            <a:lvl1pPr>
              <a:defRPr/>
            </a:lvl1pPr>
          </a:lstStyle>
          <a:p>
            <a:pPr>
              <a:defRPr/>
            </a:pPr>
            <a:endParaRPr lang="ja-JP" altLang="en-US"/>
          </a:p>
        </p:txBody>
      </p:sp>
      <p:sp>
        <p:nvSpPr>
          <p:cNvPr id="9" name="スライド番号プレースホルダー 5"/>
          <p:cNvSpPr>
            <a:spLocks noGrp="1"/>
          </p:cNvSpPr>
          <p:nvPr>
            <p:ph type="sldNum" sz="quarter" idx="12"/>
          </p:nvPr>
        </p:nvSpPr>
        <p:spPr/>
        <p:txBody>
          <a:bodyPr/>
          <a:lstStyle>
            <a:lvl1pPr>
              <a:defRPr/>
            </a:lvl1pPr>
          </a:lstStyle>
          <a:p>
            <a:fld id="{CB70AEF6-4256-4C93-A5B0-DE4856609457}" type="slidenum">
              <a:rPr lang="ja-JP" altLang="en-US"/>
              <a:pPr/>
              <a:t>‹#›</a:t>
            </a:fld>
            <a:endParaRPr lang="ja-JP" altLang="en-US"/>
          </a:p>
        </p:txBody>
      </p:sp>
    </p:spTree>
    <p:extLst>
      <p:ext uri="{BB962C8B-B14F-4D97-AF65-F5344CB8AC3E}">
        <p14:creationId xmlns:p14="http://schemas.microsoft.com/office/powerpoint/2010/main" val="3594386465"/>
      </p:ext>
    </p:extLst>
  </p:cSld>
  <p:clrMapOvr>
    <a:masterClrMapping/>
  </p:clrMapOvr>
  <mc:AlternateContent xmlns:mc="http://schemas.openxmlformats.org/markup-compatibility/2006" xmlns:p14="http://schemas.microsoft.com/office/powerpoint/2010/main">
    <mc:Choice Requires="p14">
      <p:transition spd="slow" p14:dur="2000" advTm="1000"/>
    </mc:Choice>
    <mc:Fallback xmlns="">
      <p:transition spd="slow" advTm="1000"/>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マスター タイトルの書式設定</a:t>
            </a:r>
          </a:p>
        </p:txBody>
      </p:sp>
      <p:sp>
        <p:nvSpPr>
          <p:cNvPr id="3" name="日付プレースホルダー 3"/>
          <p:cNvSpPr>
            <a:spLocks noGrp="1"/>
          </p:cNvSpPr>
          <p:nvPr>
            <p:ph type="dt" sz="half" idx="10"/>
          </p:nvPr>
        </p:nvSpPr>
        <p:spPr/>
        <p:txBody>
          <a:bodyPr/>
          <a:lstStyle>
            <a:lvl1pPr>
              <a:defRPr/>
            </a:lvl1pPr>
          </a:lstStyle>
          <a:p>
            <a:pPr>
              <a:defRPr/>
            </a:pPr>
            <a:fld id="{68960329-391D-45B6-A46B-8BE46E61A521}" type="datetimeFigureOut">
              <a:rPr lang="ja-JP" altLang="en-US"/>
              <a:pPr>
                <a:defRPr/>
              </a:pPr>
              <a:t>2021/4/10</a:t>
            </a:fld>
            <a:endParaRPr lang="ja-JP" altLang="en-US"/>
          </a:p>
        </p:txBody>
      </p:sp>
      <p:sp>
        <p:nvSpPr>
          <p:cNvPr id="4" name="フッター プレースホルダー 4"/>
          <p:cNvSpPr>
            <a:spLocks noGrp="1"/>
          </p:cNvSpPr>
          <p:nvPr>
            <p:ph type="ftr" sz="quarter" idx="11"/>
          </p:nvPr>
        </p:nvSpPr>
        <p:spPr/>
        <p:txBody>
          <a:bodyPr/>
          <a:lstStyle>
            <a:lvl1pPr>
              <a:defRPr/>
            </a:lvl1pPr>
          </a:lstStyle>
          <a:p>
            <a:pPr>
              <a:defRPr/>
            </a:pPr>
            <a:endParaRPr lang="ja-JP" altLang="en-US"/>
          </a:p>
        </p:txBody>
      </p:sp>
      <p:sp>
        <p:nvSpPr>
          <p:cNvPr id="5" name="スライド番号プレースホルダー 5"/>
          <p:cNvSpPr>
            <a:spLocks noGrp="1"/>
          </p:cNvSpPr>
          <p:nvPr>
            <p:ph type="sldNum" sz="quarter" idx="12"/>
          </p:nvPr>
        </p:nvSpPr>
        <p:spPr/>
        <p:txBody>
          <a:bodyPr/>
          <a:lstStyle>
            <a:lvl1pPr>
              <a:defRPr/>
            </a:lvl1pPr>
          </a:lstStyle>
          <a:p>
            <a:fld id="{1B5C28C2-C4DA-404D-ADC8-14B558546FD6}" type="slidenum">
              <a:rPr lang="ja-JP" altLang="en-US"/>
              <a:pPr/>
              <a:t>‹#›</a:t>
            </a:fld>
            <a:endParaRPr lang="ja-JP" altLang="en-US"/>
          </a:p>
        </p:txBody>
      </p:sp>
    </p:spTree>
    <p:extLst>
      <p:ext uri="{BB962C8B-B14F-4D97-AF65-F5344CB8AC3E}">
        <p14:creationId xmlns:p14="http://schemas.microsoft.com/office/powerpoint/2010/main" val="3245524934"/>
      </p:ext>
    </p:extLst>
  </p:cSld>
  <p:clrMapOvr>
    <a:masterClrMapping/>
  </p:clrMapOvr>
  <mc:AlternateContent xmlns:mc="http://schemas.openxmlformats.org/markup-compatibility/2006" xmlns:p14="http://schemas.microsoft.com/office/powerpoint/2010/main">
    <mc:Choice Requires="p14">
      <p:transition spd="slow" p14:dur="2000" advTm="1000"/>
    </mc:Choice>
    <mc:Fallback xmlns="">
      <p:transition spd="slow" advTm="1000"/>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3"/>
          <p:cNvSpPr>
            <a:spLocks noGrp="1"/>
          </p:cNvSpPr>
          <p:nvPr>
            <p:ph type="dt" sz="half" idx="10"/>
          </p:nvPr>
        </p:nvSpPr>
        <p:spPr/>
        <p:txBody>
          <a:bodyPr/>
          <a:lstStyle>
            <a:lvl1pPr>
              <a:defRPr/>
            </a:lvl1pPr>
          </a:lstStyle>
          <a:p>
            <a:pPr>
              <a:defRPr/>
            </a:pPr>
            <a:fld id="{A3869DE3-FA6A-4CEB-8326-615B214F2311}" type="datetimeFigureOut">
              <a:rPr lang="ja-JP" altLang="en-US"/>
              <a:pPr>
                <a:defRPr/>
              </a:pPr>
              <a:t>2021/4/10</a:t>
            </a:fld>
            <a:endParaRPr lang="ja-JP" altLang="en-US"/>
          </a:p>
        </p:txBody>
      </p:sp>
      <p:sp>
        <p:nvSpPr>
          <p:cNvPr id="3" name="フッター プレースホルダー 4"/>
          <p:cNvSpPr>
            <a:spLocks noGrp="1"/>
          </p:cNvSpPr>
          <p:nvPr>
            <p:ph type="ftr" sz="quarter" idx="11"/>
          </p:nvPr>
        </p:nvSpPr>
        <p:spPr/>
        <p:txBody>
          <a:bodyPr/>
          <a:lstStyle>
            <a:lvl1pPr>
              <a:defRPr/>
            </a:lvl1pPr>
          </a:lstStyle>
          <a:p>
            <a:pPr>
              <a:defRPr/>
            </a:pPr>
            <a:endParaRPr lang="ja-JP" altLang="en-US"/>
          </a:p>
        </p:txBody>
      </p:sp>
      <p:sp>
        <p:nvSpPr>
          <p:cNvPr id="4" name="スライド番号プレースホルダー 5"/>
          <p:cNvSpPr>
            <a:spLocks noGrp="1"/>
          </p:cNvSpPr>
          <p:nvPr>
            <p:ph type="sldNum" sz="quarter" idx="12"/>
          </p:nvPr>
        </p:nvSpPr>
        <p:spPr/>
        <p:txBody>
          <a:bodyPr/>
          <a:lstStyle>
            <a:lvl1pPr>
              <a:defRPr/>
            </a:lvl1pPr>
          </a:lstStyle>
          <a:p>
            <a:fld id="{2D632F55-6F5B-45C4-95BD-640C7E2B6774}" type="slidenum">
              <a:rPr lang="ja-JP" altLang="en-US"/>
              <a:pPr/>
              <a:t>‹#›</a:t>
            </a:fld>
            <a:endParaRPr lang="ja-JP" altLang="en-US"/>
          </a:p>
        </p:txBody>
      </p:sp>
    </p:spTree>
    <p:extLst>
      <p:ext uri="{BB962C8B-B14F-4D97-AF65-F5344CB8AC3E}">
        <p14:creationId xmlns:p14="http://schemas.microsoft.com/office/powerpoint/2010/main" val="541114424"/>
      </p:ext>
    </p:extLst>
  </p:cSld>
  <p:clrMapOvr>
    <a:masterClrMapping/>
  </p:clrMapOvr>
  <mc:AlternateContent xmlns:mc="http://schemas.openxmlformats.org/markup-compatibility/2006" xmlns:p14="http://schemas.microsoft.com/office/powerpoint/2010/main">
    <mc:Choice Requires="p14">
      <p:transition spd="slow" p14:dur="2000" advTm="1000"/>
    </mc:Choice>
    <mc:Fallback xmlns="">
      <p:transition spd="slow" advTm="1000"/>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1169991" y="645018"/>
            <a:ext cx="7698357" cy="2745075"/>
          </a:xfrm>
        </p:spPr>
        <p:txBody>
          <a:bodyPr anchor="b"/>
          <a:lstStyle>
            <a:lvl1pPr algn="l">
              <a:defRPr sz="3682" b="1"/>
            </a:lvl1pPr>
          </a:lstStyle>
          <a:p>
            <a:r>
              <a:rPr lang="ja-JP" altLang="en-US"/>
              <a:t>マスター タイトルの書式設定</a:t>
            </a:r>
          </a:p>
        </p:txBody>
      </p:sp>
      <p:sp>
        <p:nvSpPr>
          <p:cNvPr id="3" name="コンテンツ プレースホルダー 2"/>
          <p:cNvSpPr>
            <a:spLocks noGrp="1"/>
          </p:cNvSpPr>
          <p:nvPr>
            <p:ph idx="1"/>
          </p:nvPr>
        </p:nvSpPr>
        <p:spPr>
          <a:xfrm>
            <a:off x="9148654" y="645029"/>
            <a:ext cx="13081110" cy="13826625"/>
          </a:xfrm>
        </p:spPr>
        <p:txBody>
          <a:bodyPr/>
          <a:lstStyle>
            <a:lvl1pPr>
              <a:defRPr sz="5891"/>
            </a:lvl1pPr>
            <a:lvl2pPr>
              <a:defRPr sz="5154"/>
            </a:lvl2pPr>
            <a:lvl3pPr>
              <a:defRPr sz="4417"/>
            </a:lvl3pPr>
            <a:lvl4pPr>
              <a:defRPr sz="3682"/>
            </a:lvl4pPr>
            <a:lvl5pPr>
              <a:defRPr sz="3682"/>
            </a:lvl5pPr>
            <a:lvl6pPr>
              <a:defRPr sz="3682"/>
            </a:lvl6pPr>
            <a:lvl7pPr>
              <a:defRPr sz="3682"/>
            </a:lvl7pPr>
            <a:lvl8pPr>
              <a:defRPr sz="3682"/>
            </a:lvl8pPr>
            <a:lvl9pPr>
              <a:defRPr sz="3682"/>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テキスト プレースホルダー 3"/>
          <p:cNvSpPr>
            <a:spLocks noGrp="1"/>
          </p:cNvSpPr>
          <p:nvPr>
            <p:ph type="body" sz="half" idx="2"/>
          </p:nvPr>
        </p:nvSpPr>
        <p:spPr>
          <a:xfrm>
            <a:off x="1169991" y="3390101"/>
            <a:ext cx="7698357" cy="11081551"/>
          </a:xfrm>
        </p:spPr>
        <p:txBody>
          <a:bodyPr/>
          <a:lstStyle>
            <a:lvl1pPr marL="0" indent="0">
              <a:buNone/>
              <a:defRPr sz="2576"/>
            </a:lvl1pPr>
            <a:lvl2pPr marL="841562" indent="0">
              <a:buNone/>
              <a:defRPr sz="2209"/>
            </a:lvl2pPr>
            <a:lvl3pPr marL="1683126" indent="0">
              <a:buNone/>
              <a:defRPr sz="1842"/>
            </a:lvl3pPr>
            <a:lvl4pPr marL="2524687" indent="0">
              <a:buNone/>
              <a:defRPr sz="1657"/>
            </a:lvl4pPr>
            <a:lvl5pPr marL="3366250" indent="0">
              <a:buNone/>
              <a:defRPr sz="1657"/>
            </a:lvl5pPr>
            <a:lvl6pPr marL="4207812" indent="0">
              <a:buNone/>
              <a:defRPr sz="1657"/>
            </a:lvl6pPr>
            <a:lvl7pPr marL="5049376" indent="0">
              <a:buNone/>
              <a:defRPr sz="1657"/>
            </a:lvl7pPr>
            <a:lvl8pPr marL="5890936" indent="0">
              <a:buNone/>
              <a:defRPr sz="1657"/>
            </a:lvl8pPr>
            <a:lvl9pPr marL="6732498" indent="0">
              <a:buNone/>
              <a:defRPr sz="1657"/>
            </a:lvl9pPr>
          </a:lstStyle>
          <a:p>
            <a:pPr lvl="0"/>
            <a:r>
              <a:rPr lang="ja-JP" altLang="en-US"/>
              <a:t>マスター テキストの書式設定</a:t>
            </a:r>
          </a:p>
        </p:txBody>
      </p:sp>
      <p:sp>
        <p:nvSpPr>
          <p:cNvPr id="5" name="日付プレースホルダー 3"/>
          <p:cNvSpPr>
            <a:spLocks noGrp="1"/>
          </p:cNvSpPr>
          <p:nvPr>
            <p:ph type="dt" sz="half" idx="10"/>
          </p:nvPr>
        </p:nvSpPr>
        <p:spPr/>
        <p:txBody>
          <a:bodyPr/>
          <a:lstStyle>
            <a:lvl1pPr>
              <a:defRPr/>
            </a:lvl1pPr>
          </a:lstStyle>
          <a:p>
            <a:pPr>
              <a:defRPr/>
            </a:pPr>
            <a:fld id="{549B8A9B-BCA0-4B40-A823-8A3E11811DD5}" type="datetimeFigureOut">
              <a:rPr lang="ja-JP" altLang="en-US"/>
              <a:pPr>
                <a:defRPr/>
              </a:pPr>
              <a:t>2021/4/10</a:t>
            </a:fld>
            <a:endParaRPr lang="ja-JP" altLang="en-US"/>
          </a:p>
        </p:txBody>
      </p:sp>
      <p:sp>
        <p:nvSpPr>
          <p:cNvPr id="6" name="フッター プレースホルダー 4"/>
          <p:cNvSpPr>
            <a:spLocks noGrp="1"/>
          </p:cNvSpPr>
          <p:nvPr>
            <p:ph type="ftr" sz="quarter" idx="11"/>
          </p:nvPr>
        </p:nvSpPr>
        <p:spPr/>
        <p:txBody>
          <a:bodyPr/>
          <a:lstStyle>
            <a:lvl1pPr>
              <a:defRPr/>
            </a:lvl1pPr>
          </a:lstStyle>
          <a:p>
            <a:pPr>
              <a:defRPr/>
            </a:pPr>
            <a:endParaRPr lang="ja-JP" altLang="en-US"/>
          </a:p>
        </p:txBody>
      </p:sp>
      <p:sp>
        <p:nvSpPr>
          <p:cNvPr id="7" name="スライド番号プレースホルダー 5"/>
          <p:cNvSpPr>
            <a:spLocks noGrp="1"/>
          </p:cNvSpPr>
          <p:nvPr>
            <p:ph type="sldNum" sz="quarter" idx="12"/>
          </p:nvPr>
        </p:nvSpPr>
        <p:spPr/>
        <p:txBody>
          <a:bodyPr/>
          <a:lstStyle>
            <a:lvl1pPr>
              <a:defRPr/>
            </a:lvl1pPr>
          </a:lstStyle>
          <a:p>
            <a:fld id="{DB37B76E-D14A-416A-881C-019559EE102F}" type="slidenum">
              <a:rPr lang="ja-JP" altLang="en-US"/>
              <a:pPr/>
              <a:t>‹#›</a:t>
            </a:fld>
            <a:endParaRPr lang="ja-JP" altLang="en-US"/>
          </a:p>
        </p:txBody>
      </p:sp>
    </p:spTree>
    <p:extLst>
      <p:ext uri="{BB962C8B-B14F-4D97-AF65-F5344CB8AC3E}">
        <p14:creationId xmlns:p14="http://schemas.microsoft.com/office/powerpoint/2010/main" val="1234024371"/>
      </p:ext>
    </p:extLst>
  </p:cSld>
  <p:clrMapOvr>
    <a:masterClrMapping/>
  </p:clrMapOvr>
  <mc:AlternateContent xmlns:mc="http://schemas.openxmlformats.org/markup-compatibility/2006" xmlns:p14="http://schemas.microsoft.com/office/powerpoint/2010/main">
    <mc:Choice Requires="p14">
      <p:transition spd="slow" p14:dur="2000" advTm="1000"/>
    </mc:Choice>
    <mc:Fallback xmlns="">
      <p:transition spd="slow" advTm="1000"/>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4586515" y="11340308"/>
            <a:ext cx="14039850" cy="1338788"/>
          </a:xfrm>
        </p:spPr>
        <p:txBody>
          <a:bodyPr anchor="b"/>
          <a:lstStyle>
            <a:lvl1pPr algn="l">
              <a:defRPr sz="3682" b="1"/>
            </a:lvl1pPr>
          </a:lstStyle>
          <a:p>
            <a:r>
              <a:rPr lang="ja-JP" altLang="en-US"/>
              <a:t>マスター タイトルの書式設定</a:t>
            </a:r>
          </a:p>
        </p:txBody>
      </p:sp>
      <p:sp>
        <p:nvSpPr>
          <p:cNvPr id="3" name="図プレースホルダー 2"/>
          <p:cNvSpPr>
            <a:spLocks noGrp="1"/>
          </p:cNvSpPr>
          <p:nvPr>
            <p:ph type="pic" idx="1"/>
          </p:nvPr>
        </p:nvSpPr>
        <p:spPr>
          <a:xfrm>
            <a:off x="4586515" y="1447540"/>
            <a:ext cx="14039850" cy="9720263"/>
          </a:xfrm>
        </p:spPr>
        <p:txBody>
          <a:bodyPr rtlCol="0">
            <a:normAutofit/>
          </a:bodyPr>
          <a:lstStyle>
            <a:lvl1pPr marL="0" indent="0">
              <a:buNone/>
              <a:defRPr sz="5891"/>
            </a:lvl1pPr>
            <a:lvl2pPr marL="841562" indent="0">
              <a:buNone/>
              <a:defRPr sz="5154"/>
            </a:lvl2pPr>
            <a:lvl3pPr marL="1683126" indent="0">
              <a:buNone/>
              <a:defRPr sz="4417"/>
            </a:lvl3pPr>
            <a:lvl4pPr marL="2524687" indent="0">
              <a:buNone/>
              <a:defRPr sz="3682"/>
            </a:lvl4pPr>
            <a:lvl5pPr marL="3366250" indent="0">
              <a:buNone/>
              <a:defRPr sz="3682"/>
            </a:lvl5pPr>
            <a:lvl6pPr marL="4207812" indent="0">
              <a:buNone/>
              <a:defRPr sz="3682"/>
            </a:lvl6pPr>
            <a:lvl7pPr marL="5049376" indent="0">
              <a:buNone/>
              <a:defRPr sz="3682"/>
            </a:lvl7pPr>
            <a:lvl8pPr marL="5890936" indent="0">
              <a:buNone/>
              <a:defRPr sz="3682"/>
            </a:lvl8pPr>
            <a:lvl9pPr marL="6732498" indent="0">
              <a:buNone/>
              <a:defRPr sz="3682"/>
            </a:lvl9pPr>
          </a:lstStyle>
          <a:p>
            <a:pPr lvl="0"/>
            <a:r>
              <a:rPr lang="ja-JP" altLang="en-US" noProof="0"/>
              <a:t>図を追加</a:t>
            </a:r>
          </a:p>
        </p:txBody>
      </p:sp>
      <p:sp>
        <p:nvSpPr>
          <p:cNvPr id="4" name="テキスト プレースホルダー 3"/>
          <p:cNvSpPr>
            <a:spLocks noGrp="1"/>
          </p:cNvSpPr>
          <p:nvPr>
            <p:ph type="body" sz="half" idx="2"/>
          </p:nvPr>
        </p:nvSpPr>
        <p:spPr>
          <a:xfrm>
            <a:off x="4586515" y="12679095"/>
            <a:ext cx="14039850" cy="1901302"/>
          </a:xfrm>
        </p:spPr>
        <p:txBody>
          <a:bodyPr/>
          <a:lstStyle>
            <a:lvl1pPr marL="0" indent="0">
              <a:buNone/>
              <a:defRPr sz="2576"/>
            </a:lvl1pPr>
            <a:lvl2pPr marL="841562" indent="0">
              <a:buNone/>
              <a:defRPr sz="2209"/>
            </a:lvl2pPr>
            <a:lvl3pPr marL="1683126" indent="0">
              <a:buNone/>
              <a:defRPr sz="1842"/>
            </a:lvl3pPr>
            <a:lvl4pPr marL="2524687" indent="0">
              <a:buNone/>
              <a:defRPr sz="1657"/>
            </a:lvl4pPr>
            <a:lvl5pPr marL="3366250" indent="0">
              <a:buNone/>
              <a:defRPr sz="1657"/>
            </a:lvl5pPr>
            <a:lvl6pPr marL="4207812" indent="0">
              <a:buNone/>
              <a:defRPr sz="1657"/>
            </a:lvl6pPr>
            <a:lvl7pPr marL="5049376" indent="0">
              <a:buNone/>
              <a:defRPr sz="1657"/>
            </a:lvl7pPr>
            <a:lvl8pPr marL="5890936" indent="0">
              <a:buNone/>
              <a:defRPr sz="1657"/>
            </a:lvl8pPr>
            <a:lvl9pPr marL="6732498" indent="0">
              <a:buNone/>
              <a:defRPr sz="1657"/>
            </a:lvl9pPr>
          </a:lstStyle>
          <a:p>
            <a:pPr lvl="0"/>
            <a:r>
              <a:rPr lang="ja-JP" altLang="en-US"/>
              <a:t>マスター テキストの書式設定</a:t>
            </a:r>
          </a:p>
        </p:txBody>
      </p:sp>
      <p:sp>
        <p:nvSpPr>
          <p:cNvPr id="5" name="日付プレースホルダー 3"/>
          <p:cNvSpPr>
            <a:spLocks noGrp="1"/>
          </p:cNvSpPr>
          <p:nvPr>
            <p:ph type="dt" sz="half" idx="10"/>
          </p:nvPr>
        </p:nvSpPr>
        <p:spPr/>
        <p:txBody>
          <a:bodyPr/>
          <a:lstStyle>
            <a:lvl1pPr>
              <a:defRPr/>
            </a:lvl1pPr>
          </a:lstStyle>
          <a:p>
            <a:pPr>
              <a:defRPr/>
            </a:pPr>
            <a:fld id="{DDF30F98-7CE8-4BFC-A108-2F075AEC7AAA}" type="datetimeFigureOut">
              <a:rPr lang="ja-JP" altLang="en-US"/>
              <a:pPr>
                <a:defRPr/>
              </a:pPr>
              <a:t>2021/4/10</a:t>
            </a:fld>
            <a:endParaRPr lang="ja-JP" altLang="en-US"/>
          </a:p>
        </p:txBody>
      </p:sp>
      <p:sp>
        <p:nvSpPr>
          <p:cNvPr id="6" name="フッター プレースホルダー 4"/>
          <p:cNvSpPr>
            <a:spLocks noGrp="1"/>
          </p:cNvSpPr>
          <p:nvPr>
            <p:ph type="ftr" sz="quarter" idx="11"/>
          </p:nvPr>
        </p:nvSpPr>
        <p:spPr/>
        <p:txBody>
          <a:bodyPr/>
          <a:lstStyle>
            <a:lvl1pPr>
              <a:defRPr/>
            </a:lvl1pPr>
          </a:lstStyle>
          <a:p>
            <a:pPr>
              <a:defRPr/>
            </a:pPr>
            <a:endParaRPr lang="ja-JP" altLang="en-US"/>
          </a:p>
        </p:txBody>
      </p:sp>
      <p:sp>
        <p:nvSpPr>
          <p:cNvPr id="7" name="スライド番号プレースホルダー 5"/>
          <p:cNvSpPr>
            <a:spLocks noGrp="1"/>
          </p:cNvSpPr>
          <p:nvPr>
            <p:ph type="sldNum" sz="quarter" idx="12"/>
          </p:nvPr>
        </p:nvSpPr>
        <p:spPr/>
        <p:txBody>
          <a:bodyPr/>
          <a:lstStyle>
            <a:lvl1pPr>
              <a:defRPr/>
            </a:lvl1pPr>
          </a:lstStyle>
          <a:p>
            <a:fld id="{CA470895-1263-4CED-929C-6F125EC500B6}" type="slidenum">
              <a:rPr lang="ja-JP" altLang="en-US"/>
              <a:pPr/>
              <a:t>‹#›</a:t>
            </a:fld>
            <a:endParaRPr lang="ja-JP" altLang="en-US"/>
          </a:p>
        </p:txBody>
      </p:sp>
    </p:spTree>
    <p:extLst>
      <p:ext uri="{BB962C8B-B14F-4D97-AF65-F5344CB8AC3E}">
        <p14:creationId xmlns:p14="http://schemas.microsoft.com/office/powerpoint/2010/main" val="3850193105"/>
      </p:ext>
    </p:extLst>
  </p:cSld>
  <p:clrMapOvr>
    <a:masterClrMapping/>
  </p:clrMapOvr>
  <mc:AlternateContent xmlns:mc="http://schemas.openxmlformats.org/markup-compatibility/2006" xmlns:p14="http://schemas.microsoft.com/office/powerpoint/2010/main">
    <mc:Choice Requires="p14">
      <p:transition spd="slow" p14:dur="2000" advTm="1000"/>
    </mc:Choice>
    <mc:Fallback xmlns="">
      <p:transition spd="slow" advTm="1000"/>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026" name="図 1"/>
          <p:cNvPicPr>
            <a:picLocks noChangeAspect="1"/>
          </p:cNvPicPr>
          <p:nvPr/>
        </p:nvPicPr>
        <p:blipFill>
          <a:blip r:embed="rId13">
            <a:extLst>
              <a:ext uri="{28A0092B-C50C-407E-A947-70E740481C1C}">
                <a14:useLocalDpi xmlns:a14="http://schemas.microsoft.com/office/drawing/2010/main" val="0"/>
              </a:ext>
            </a:extLst>
          </a:blip>
          <a:srcRect/>
          <a:stretch>
            <a:fillRect/>
          </a:stretch>
        </p:blipFill>
        <p:spPr bwMode="auto">
          <a:xfrm>
            <a:off x="1" y="3"/>
            <a:ext cx="23399750" cy="45001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タイトル プレースホルダー 1"/>
          <p:cNvSpPr>
            <a:spLocks noGrp="1"/>
          </p:cNvSpPr>
          <p:nvPr>
            <p:ph type="title"/>
          </p:nvPr>
        </p:nvSpPr>
        <p:spPr bwMode="auto">
          <a:xfrm>
            <a:off x="1169992" y="648769"/>
            <a:ext cx="17673563" cy="14962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ja-JP" altLang="en-US"/>
              <a:t>マスター タイトルの書式設定</a:t>
            </a:r>
          </a:p>
        </p:txBody>
      </p:sp>
      <p:sp>
        <p:nvSpPr>
          <p:cNvPr id="1028" name="テキスト プレースホルダー 2"/>
          <p:cNvSpPr>
            <a:spLocks noGrp="1"/>
          </p:cNvSpPr>
          <p:nvPr>
            <p:ph type="body" idx="1"/>
          </p:nvPr>
        </p:nvSpPr>
        <p:spPr bwMode="auto">
          <a:xfrm>
            <a:off x="1169988" y="2996335"/>
            <a:ext cx="21059776" cy="114753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日付プレースホルダー 3"/>
          <p:cNvSpPr>
            <a:spLocks noGrp="1"/>
          </p:cNvSpPr>
          <p:nvPr>
            <p:ph type="dt" sz="half" idx="2"/>
          </p:nvPr>
        </p:nvSpPr>
        <p:spPr>
          <a:xfrm>
            <a:off x="1169991" y="15015413"/>
            <a:ext cx="5459943" cy="862523"/>
          </a:xfrm>
          <a:prstGeom prst="rect">
            <a:avLst/>
          </a:prstGeom>
        </p:spPr>
        <p:txBody>
          <a:bodyPr vert="horz" lIns="91440" tIns="45720" rIns="91440" bIns="45720" rtlCol="0" anchor="ctr"/>
          <a:lstStyle>
            <a:lvl1pPr algn="l" fontAlgn="auto">
              <a:spcBef>
                <a:spcPts val="0"/>
              </a:spcBef>
              <a:spcAft>
                <a:spcPts val="0"/>
              </a:spcAft>
              <a:defRPr sz="2209">
                <a:solidFill>
                  <a:schemeClr val="tx1">
                    <a:tint val="75000"/>
                  </a:schemeClr>
                </a:solidFill>
                <a:latin typeface="+mn-lt"/>
                <a:ea typeface="+mn-ea"/>
              </a:defRPr>
            </a:lvl1pPr>
          </a:lstStyle>
          <a:p>
            <a:pPr>
              <a:defRPr/>
            </a:pPr>
            <a:fld id="{54111602-8A16-40B4-B475-AB941A4A7EAC}" type="datetimeFigureOut">
              <a:rPr lang="ja-JP" altLang="en-US"/>
              <a:pPr>
                <a:defRPr/>
              </a:pPr>
              <a:t>2021/4/10</a:t>
            </a:fld>
            <a:endParaRPr lang="ja-JP" altLang="en-US"/>
          </a:p>
        </p:txBody>
      </p:sp>
      <p:sp>
        <p:nvSpPr>
          <p:cNvPr id="5" name="フッター プレースホルダー 4"/>
          <p:cNvSpPr>
            <a:spLocks noGrp="1"/>
          </p:cNvSpPr>
          <p:nvPr>
            <p:ph type="ftr" sz="quarter" idx="3"/>
          </p:nvPr>
        </p:nvSpPr>
        <p:spPr>
          <a:xfrm>
            <a:off x="7994916" y="15015413"/>
            <a:ext cx="7409920" cy="862523"/>
          </a:xfrm>
          <a:prstGeom prst="rect">
            <a:avLst/>
          </a:prstGeom>
        </p:spPr>
        <p:txBody>
          <a:bodyPr vert="horz" lIns="91440" tIns="45720" rIns="91440" bIns="45720" rtlCol="0" anchor="ctr"/>
          <a:lstStyle>
            <a:lvl1pPr algn="ctr" fontAlgn="auto">
              <a:spcBef>
                <a:spcPts val="0"/>
              </a:spcBef>
              <a:spcAft>
                <a:spcPts val="0"/>
              </a:spcAft>
              <a:defRPr sz="2209">
                <a:solidFill>
                  <a:schemeClr val="tx1">
                    <a:tint val="75000"/>
                  </a:schemeClr>
                </a:solidFill>
                <a:latin typeface="+mn-lt"/>
                <a:ea typeface="+mn-ea"/>
              </a:defRPr>
            </a:lvl1pPr>
          </a:lstStyle>
          <a:p>
            <a:pPr>
              <a:defRPr/>
            </a:pPr>
            <a:endParaRPr lang="ja-JP" altLang="en-US"/>
          </a:p>
        </p:txBody>
      </p:sp>
      <p:sp>
        <p:nvSpPr>
          <p:cNvPr id="6" name="スライド番号プレースホルダー 5"/>
          <p:cNvSpPr>
            <a:spLocks noGrp="1"/>
          </p:cNvSpPr>
          <p:nvPr>
            <p:ph type="sldNum" sz="quarter" idx="4"/>
          </p:nvPr>
        </p:nvSpPr>
        <p:spPr>
          <a:xfrm>
            <a:off x="16769824" y="15015413"/>
            <a:ext cx="5459943" cy="862523"/>
          </a:xfrm>
          <a:prstGeom prst="rect">
            <a:avLst/>
          </a:prstGeom>
        </p:spPr>
        <p:txBody>
          <a:bodyPr vert="horz" wrap="square" lIns="91440" tIns="45720" rIns="91440" bIns="45720" numCol="1" anchor="ctr" anchorCtr="0" compatLnSpc="1">
            <a:prstTxWarp prst="textNoShape">
              <a:avLst/>
            </a:prstTxWarp>
          </a:bodyPr>
          <a:lstStyle>
            <a:lvl1pPr algn="r">
              <a:defRPr sz="2209">
                <a:solidFill>
                  <a:srgbClr val="898989"/>
                </a:solidFill>
              </a:defRPr>
            </a:lvl1pPr>
          </a:lstStyle>
          <a:p>
            <a:fld id="{EBA48CB3-86B5-441F-A792-77B5F49AB075}" type="slidenum">
              <a:rPr lang="ja-JP" altLang="en-US"/>
              <a:pPr/>
              <a:t>‹#›</a:t>
            </a:fld>
            <a:endParaRPr lang="ja-JP" altLang="en-US"/>
          </a:p>
        </p:txBody>
      </p:sp>
    </p:spTree>
  </p:cSld>
  <p:clrMap bg1="lt1" tx1="dk1" bg2="lt2" tx2="dk2" accent1="accent1" accent2="accent2" accent3="accent3" accent4="accent4" accent5="accent5" accent6="accent6" hlink="hlink" folHlink="folHlink"/>
  <p:sldLayoutIdLst>
    <p:sldLayoutId id="2147483695" r:id="rId1"/>
    <p:sldLayoutId id="2147483685" r:id="rId2"/>
    <p:sldLayoutId id="2147483686" r:id="rId3"/>
    <p:sldLayoutId id="2147483687" r:id="rId4"/>
    <p:sldLayoutId id="2147483688" r:id="rId5"/>
    <p:sldLayoutId id="2147483689" r:id="rId6"/>
    <p:sldLayoutId id="2147483690" r:id="rId7"/>
    <p:sldLayoutId id="2147483691" r:id="rId8"/>
    <p:sldLayoutId id="2147483692" r:id="rId9"/>
    <p:sldLayoutId id="2147483693" r:id="rId10"/>
    <p:sldLayoutId id="2147483694" r:id="rId11"/>
  </p:sldLayoutIdLst>
  <mc:AlternateContent xmlns:mc="http://schemas.openxmlformats.org/markup-compatibility/2006" xmlns:p14="http://schemas.microsoft.com/office/powerpoint/2010/main">
    <mc:Choice Requires="p14">
      <p:transition spd="slow" p14:dur="2000" advTm="1000"/>
    </mc:Choice>
    <mc:Fallback xmlns="">
      <p:transition spd="slow" advTm="1000"/>
    </mc:Fallback>
  </mc:AlternateContent>
  <p:txStyles>
    <p:titleStyle>
      <a:lvl1pPr algn="l" rtl="0" eaLnBrk="1" fontAlgn="base" hangingPunct="1">
        <a:spcBef>
          <a:spcPct val="0"/>
        </a:spcBef>
        <a:spcAft>
          <a:spcPct val="0"/>
        </a:spcAft>
        <a:defRPr kumimoji="1" sz="4417" kern="1200">
          <a:solidFill>
            <a:schemeClr val="tx1"/>
          </a:solidFill>
          <a:latin typeface="HGP創英角ｺﾞｼｯｸUB" pitchFamily="50" charset="-128"/>
          <a:ea typeface="HGP創英角ｺﾞｼｯｸUB" pitchFamily="50" charset="-128"/>
          <a:cs typeface="+mj-cs"/>
        </a:defRPr>
      </a:lvl1pPr>
      <a:lvl2pPr algn="l" rtl="0" eaLnBrk="1" fontAlgn="base" hangingPunct="1">
        <a:spcBef>
          <a:spcPct val="0"/>
        </a:spcBef>
        <a:spcAft>
          <a:spcPct val="0"/>
        </a:spcAft>
        <a:defRPr kumimoji="1" sz="4417">
          <a:solidFill>
            <a:schemeClr val="tx1"/>
          </a:solidFill>
          <a:latin typeface="HGP創英角ｺﾞｼｯｸUB" pitchFamily="50" charset="-128"/>
          <a:ea typeface="HGP創英角ｺﾞｼｯｸUB" pitchFamily="50" charset="-128"/>
        </a:defRPr>
      </a:lvl2pPr>
      <a:lvl3pPr algn="l" rtl="0" eaLnBrk="1" fontAlgn="base" hangingPunct="1">
        <a:spcBef>
          <a:spcPct val="0"/>
        </a:spcBef>
        <a:spcAft>
          <a:spcPct val="0"/>
        </a:spcAft>
        <a:defRPr kumimoji="1" sz="4417">
          <a:solidFill>
            <a:schemeClr val="tx1"/>
          </a:solidFill>
          <a:latin typeface="HGP創英角ｺﾞｼｯｸUB" pitchFamily="50" charset="-128"/>
          <a:ea typeface="HGP創英角ｺﾞｼｯｸUB" pitchFamily="50" charset="-128"/>
        </a:defRPr>
      </a:lvl3pPr>
      <a:lvl4pPr algn="l" rtl="0" eaLnBrk="1" fontAlgn="base" hangingPunct="1">
        <a:spcBef>
          <a:spcPct val="0"/>
        </a:spcBef>
        <a:spcAft>
          <a:spcPct val="0"/>
        </a:spcAft>
        <a:defRPr kumimoji="1" sz="4417">
          <a:solidFill>
            <a:schemeClr val="tx1"/>
          </a:solidFill>
          <a:latin typeface="HGP創英角ｺﾞｼｯｸUB" pitchFamily="50" charset="-128"/>
          <a:ea typeface="HGP創英角ｺﾞｼｯｸUB" pitchFamily="50" charset="-128"/>
        </a:defRPr>
      </a:lvl4pPr>
      <a:lvl5pPr algn="l" rtl="0" eaLnBrk="1" fontAlgn="base" hangingPunct="1">
        <a:spcBef>
          <a:spcPct val="0"/>
        </a:spcBef>
        <a:spcAft>
          <a:spcPct val="0"/>
        </a:spcAft>
        <a:defRPr kumimoji="1" sz="4417">
          <a:solidFill>
            <a:schemeClr val="tx1"/>
          </a:solidFill>
          <a:latin typeface="HGP創英角ｺﾞｼｯｸUB" pitchFamily="50" charset="-128"/>
          <a:ea typeface="HGP創英角ｺﾞｼｯｸUB" pitchFamily="50" charset="-128"/>
        </a:defRPr>
      </a:lvl5pPr>
      <a:lvl6pPr marL="841562" algn="l" rtl="0" eaLnBrk="1" fontAlgn="base" hangingPunct="1">
        <a:spcBef>
          <a:spcPct val="0"/>
        </a:spcBef>
        <a:spcAft>
          <a:spcPct val="0"/>
        </a:spcAft>
        <a:defRPr kumimoji="1" sz="4417">
          <a:solidFill>
            <a:schemeClr val="tx1"/>
          </a:solidFill>
          <a:latin typeface="HGP創英角ｺﾞｼｯｸUB" pitchFamily="50" charset="-128"/>
          <a:ea typeface="HGP創英角ｺﾞｼｯｸUB" pitchFamily="50" charset="-128"/>
        </a:defRPr>
      </a:lvl6pPr>
      <a:lvl7pPr marL="1683126" algn="l" rtl="0" eaLnBrk="1" fontAlgn="base" hangingPunct="1">
        <a:spcBef>
          <a:spcPct val="0"/>
        </a:spcBef>
        <a:spcAft>
          <a:spcPct val="0"/>
        </a:spcAft>
        <a:defRPr kumimoji="1" sz="4417">
          <a:solidFill>
            <a:schemeClr val="tx1"/>
          </a:solidFill>
          <a:latin typeface="HGP創英角ｺﾞｼｯｸUB" pitchFamily="50" charset="-128"/>
          <a:ea typeface="HGP創英角ｺﾞｼｯｸUB" pitchFamily="50" charset="-128"/>
        </a:defRPr>
      </a:lvl7pPr>
      <a:lvl8pPr marL="2524687" algn="l" rtl="0" eaLnBrk="1" fontAlgn="base" hangingPunct="1">
        <a:spcBef>
          <a:spcPct val="0"/>
        </a:spcBef>
        <a:spcAft>
          <a:spcPct val="0"/>
        </a:spcAft>
        <a:defRPr kumimoji="1" sz="4417">
          <a:solidFill>
            <a:schemeClr val="tx1"/>
          </a:solidFill>
          <a:latin typeface="HGP創英角ｺﾞｼｯｸUB" pitchFamily="50" charset="-128"/>
          <a:ea typeface="HGP創英角ｺﾞｼｯｸUB" pitchFamily="50" charset="-128"/>
        </a:defRPr>
      </a:lvl8pPr>
      <a:lvl9pPr marL="3366250" algn="l" rtl="0" eaLnBrk="1" fontAlgn="base" hangingPunct="1">
        <a:spcBef>
          <a:spcPct val="0"/>
        </a:spcBef>
        <a:spcAft>
          <a:spcPct val="0"/>
        </a:spcAft>
        <a:defRPr kumimoji="1" sz="4417">
          <a:solidFill>
            <a:schemeClr val="tx1"/>
          </a:solidFill>
          <a:latin typeface="HGP創英角ｺﾞｼｯｸUB" pitchFamily="50" charset="-128"/>
          <a:ea typeface="HGP創英角ｺﾞｼｯｸUB" pitchFamily="50" charset="-128"/>
        </a:defRPr>
      </a:lvl9pPr>
    </p:titleStyle>
    <p:bodyStyle>
      <a:lvl1pPr marL="631172" indent="-631172" algn="l" rtl="0" eaLnBrk="1" fontAlgn="base" hangingPunct="1">
        <a:spcBef>
          <a:spcPct val="20000"/>
        </a:spcBef>
        <a:spcAft>
          <a:spcPct val="0"/>
        </a:spcAft>
        <a:buFont typeface="Arial" panose="020B0604020202020204" pitchFamily="34" charset="0"/>
        <a:buChar char="•"/>
        <a:defRPr kumimoji="1" sz="3682" kern="1200">
          <a:solidFill>
            <a:schemeClr val="tx1"/>
          </a:solidFill>
          <a:latin typeface="HGP創英角ｺﾞｼｯｸUB" pitchFamily="50" charset="-128"/>
          <a:ea typeface="HGP創英角ｺﾞｼｯｸUB" pitchFamily="50" charset="-128"/>
          <a:cs typeface="+mn-cs"/>
        </a:defRPr>
      </a:lvl1pPr>
      <a:lvl2pPr marL="1367538" indent="-525976" algn="l" rtl="0" eaLnBrk="1" fontAlgn="base" hangingPunct="1">
        <a:spcBef>
          <a:spcPct val="20000"/>
        </a:spcBef>
        <a:spcAft>
          <a:spcPct val="0"/>
        </a:spcAft>
        <a:buFont typeface="Arial" panose="020B0604020202020204" pitchFamily="34" charset="0"/>
        <a:buChar char="–"/>
        <a:defRPr kumimoji="1" kern="1200">
          <a:solidFill>
            <a:schemeClr val="tx1"/>
          </a:solidFill>
          <a:latin typeface="HGP創英角ｺﾞｼｯｸUB" pitchFamily="50" charset="-128"/>
          <a:ea typeface="HGP創英角ｺﾞｼｯｸUB" pitchFamily="50" charset="-128"/>
          <a:cs typeface="+mn-cs"/>
        </a:defRPr>
      </a:lvl2pPr>
      <a:lvl3pPr marL="2103905" indent="-420781" algn="l" rtl="0" eaLnBrk="1" fontAlgn="base" hangingPunct="1">
        <a:spcBef>
          <a:spcPct val="20000"/>
        </a:spcBef>
        <a:spcAft>
          <a:spcPct val="0"/>
        </a:spcAft>
        <a:buFont typeface="Arial" panose="020B0604020202020204" pitchFamily="34" charset="0"/>
        <a:buChar char="•"/>
        <a:defRPr kumimoji="1" sz="2945" kern="1200">
          <a:solidFill>
            <a:schemeClr val="tx1"/>
          </a:solidFill>
          <a:latin typeface="HGP創英角ｺﾞｼｯｸUB" pitchFamily="50" charset="-128"/>
          <a:ea typeface="HGP創英角ｺﾞｼｯｸUB" pitchFamily="50" charset="-128"/>
          <a:cs typeface="+mn-cs"/>
        </a:defRPr>
      </a:lvl3pPr>
      <a:lvl4pPr marL="2945468" indent="-420781" algn="l" rtl="0" eaLnBrk="1" fontAlgn="base" hangingPunct="1">
        <a:spcBef>
          <a:spcPct val="20000"/>
        </a:spcBef>
        <a:spcAft>
          <a:spcPct val="0"/>
        </a:spcAft>
        <a:buFont typeface="Arial" panose="020B0604020202020204" pitchFamily="34" charset="0"/>
        <a:buChar char="–"/>
        <a:defRPr kumimoji="1" sz="2576" kern="1200">
          <a:solidFill>
            <a:schemeClr val="tx1"/>
          </a:solidFill>
          <a:latin typeface="HGP創英角ｺﾞｼｯｸUB" pitchFamily="50" charset="-128"/>
          <a:ea typeface="HGP創英角ｺﾞｼｯｸUB" pitchFamily="50" charset="-128"/>
          <a:cs typeface="+mn-cs"/>
        </a:defRPr>
      </a:lvl4pPr>
      <a:lvl5pPr marL="3787030" indent="-420781" algn="l" rtl="0" eaLnBrk="1" fontAlgn="base" hangingPunct="1">
        <a:spcBef>
          <a:spcPct val="20000"/>
        </a:spcBef>
        <a:spcAft>
          <a:spcPct val="0"/>
        </a:spcAft>
        <a:buFont typeface="Arial" panose="020B0604020202020204" pitchFamily="34" charset="0"/>
        <a:buChar char="»"/>
        <a:defRPr kumimoji="1" sz="2209" kern="1200">
          <a:solidFill>
            <a:schemeClr val="tx1"/>
          </a:solidFill>
          <a:latin typeface="HGP創英角ｺﾞｼｯｸUB" pitchFamily="50" charset="-128"/>
          <a:ea typeface="HGP創英角ｺﾞｼｯｸUB" pitchFamily="50" charset="-128"/>
          <a:cs typeface="+mn-cs"/>
        </a:defRPr>
      </a:lvl5pPr>
      <a:lvl6pPr marL="4628593" indent="-420781" algn="l" defTabSz="1683126" rtl="0" eaLnBrk="1" latinLnBrk="0" hangingPunct="1">
        <a:spcBef>
          <a:spcPct val="20000"/>
        </a:spcBef>
        <a:buFont typeface="Arial" pitchFamily="34" charset="0"/>
        <a:buChar char="•"/>
        <a:defRPr kumimoji="1" sz="3682" kern="1200">
          <a:solidFill>
            <a:schemeClr val="tx1"/>
          </a:solidFill>
          <a:latin typeface="+mn-lt"/>
          <a:ea typeface="+mn-ea"/>
          <a:cs typeface="+mn-cs"/>
        </a:defRPr>
      </a:lvl6pPr>
      <a:lvl7pPr marL="5470155" indent="-420781" algn="l" defTabSz="1683126" rtl="0" eaLnBrk="1" latinLnBrk="0" hangingPunct="1">
        <a:spcBef>
          <a:spcPct val="20000"/>
        </a:spcBef>
        <a:buFont typeface="Arial" pitchFamily="34" charset="0"/>
        <a:buChar char="•"/>
        <a:defRPr kumimoji="1" sz="3682" kern="1200">
          <a:solidFill>
            <a:schemeClr val="tx1"/>
          </a:solidFill>
          <a:latin typeface="+mn-lt"/>
          <a:ea typeface="+mn-ea"/>
          <a:cs typeface="+mn-cs"/>
        </a:defRPr>
      </a:lvl7pPr>
      <a:lvl8pPr marL="6311717" indent="-420781" algn="l" defTabSz="1683126" rtl="0" eaLnBrk="1" latinLnBrk="0" hangingPunct="1">
        <a:spcBef>
          <a:spcPct val="20000"/>
        </a:spcBef>
        <a:buFont typeface="Arial" pitchFamily="34" charset="0"/>
        <a:buChar char="•"/>
        <a:defRPr kumimoji="1" sz="3682" kern="1200">
          <a:solidFill>
            <a:schemeClr val="tx1"/>
          </a:solidFill>
          <a:latin typeface="+mn-lt"/>
          <a:ea typeface="+mn-ea"/>
          <a:cs typeface="+mn-cs"/>
        </a:defRPr>
      </a:lvl8pPr>
      <a:lvl9pPr marL="7153280" indent="-420781" algn="l" defTabSz="1683126" rtl="0" eaLnBrk="1" latinLnBrk="0" hangingPunct="1">
        <a:spcBef>
          <a:spcPct val="20000"/>
        </a:spcBef>
        <a:buFont typeface="Arial" pitchFamily="34" charset="0"/>
        <a:buChar char="•"/>
        <a:defRPr kumimoji="1" sz="3682" kern="1200">
          <a:solidFill>
            <a:schemeClr val="tx1"/>
          </a:solidFill>
          <a:latin typeface="+mn-lt"/>
          <a:ea typeface="+mn-ea"/>
          <a:cs typeface="+mn-cs"/>
        </a:defRPr>
      </a:lvl9pPr>
    </p:bodyStyle>
    <p:otherStyle>
      <a:defPPr>
        <a:defRPr lang="ja-JP"/>
      </a:defPPr>
      <a:lvl1pPr marL="0" algn="l" defTabSz="1683126" rtl="0" eaLnBrk="1" latinLnBrk="0" hangingPunct="1">
        <a:defRPr kumimoji="1" sz="3312" kern="1200">
          <a:solidFill>
            <a:schemeClr val="tx1"/>
          </a:solidFill>
          <a:latin typeface="+mn-lt"/>
          <a:ea typeface="+mn-ea"/>
          <a:cs typeface="+mn-cs"/>
        </a:defRPr>
      </a:lvl1pPr>
      <a:lvl2pPr marL="841562" algn="l" defTabSz="1683126" rtl="0" eaLnBrk="1" latinLnBrk="0" hangingPunct="1">
        <a:defRPr kumimoji="1" sz="3312" kern="1200">
          <a:solidFill>
            <a:schemeClr val="tx1"/>
          </a:solidFill>
          <a:latin typeface="+mn-lt"/>
          <a:ea typeface="+mn-ea"/>
          <a:cs typeface="+mn-cs"/>
        </a:defRPr>
      </a:lvl2pPr>
      <a:lvl3pPr marL="1683126" algn="l" defTabSz="1683126" rtl="0" eaLnBrk="1" latinLnBrk="0" hangingPunct="1">
        <a:defRPr kumimoji="1" sz="3312" kern="1200">
          <a:solidFill>
            <a:schemeClr val="tx1"/>
          </a:solidFill>
          <a:latin typeface="+mn-lt"/>
          <a:ea typeface="+mn-ea"/>
          <a:cs typeface="+mn-cs"/>
        </a:defRPr>
      </a:lvl3pPr>
      <a:lvl4pPr marL="2524687" algn="l" defTabSz="1683126" rtl="0" eaLnBrk="1" latinLnBrk="0" hangingPunct="1">
        <a:defRPr kumimoji="1" sz="3312" kern="1200">
          <a:solidFill>
            <a:schemeClr val="tx1"/>
          </a:solidFill>
          <a:latin typeface="+mn-lt"/>
          <a:ea typeface="+mn-ea"/>
          <a:cs typeface="+mn-cs"/>
        </a:defRPr>
      </a:lvl4pPr>
      <a:lvl5pPr marL="3366250" algn="l" defTabSz="1683126" rtl="0" eaLnBrk="1" latinLnBrk="0" hangingPunct="1">
        <a:defRPr kumimoji="1" sz="3312" kern="1200">
          <a:solidFill>
            <a:schemeClr val="tx1"/>
          </a:solidFill>
          <a:latin typeface="+mn-lt"/>
          <a:ea typeface="+mn-ea"/>
          <a:cs typeface="+mn-cs"/>
        </a:defRPr>
      </a:lvl5pPr>
      <a:lvl6pPr marL="4207812" algn="l" defTabSz="1683126" rtl="0" eaLnBrk="1" latinLnBrk="0" hangingPunct="1">
        <a:defRPr kumimoji="1" sz="3312" kern="1200">
          <a:solidFill>
            <a:schemeClr val="tx1"/>
          </a:solidFill>
          <a:latin typeface="+mn-lt"/>
          <a:ea typeface="+mn-ea"/>
          <a:cs typeface="+mn-cs"/>
        </a:defRPr>
      </a:lvl6pPr>
      <a:lvl7pPr marL="5049376" algn="l" defTabSz="1683126" rtl="0" eaLnBrk="1" latinLnBrk="0" hangingPunct="1">
        <a:defRPr kumimoji="1" sz="3312" kern="1200">
          <a:solidFill>
            <a:schemeClr val="tx1"/>
          </a:solidFill>
          <a:latin typeface="+mn-lt"/>
          <a:ea typeface="+mn-ea"/>
          <a:cs typeface="+mn-cs"/>
        </a:defRPr>
      </a:lvl7pPr>
      <a:lvl8pPr marL="5890936" algn="l" defTabSz="1683126" rtl="0" eaLnBrk="1" latinLnBrk="0" hangingPunct="1">
        <a:defRPr kumimoji="1" sz="3312" kern="1200">
          <a:solidFill>
            <a:schemeClr val="tx1"/>
          </a:solidFill>
          <a:latin typeface="+mn-lt"/>
          <a:ea typeface="+mn-ea"/>
          <a:cs typeface="+mn-cs"/>
        </a:defRPr>
      </a:lvl8pPr>
      <a:lvl9pPr marL="6732498" algn="l" defTabSz="1683126" rtl="0" eaLnBrk="1" latinLnBrk="0" hangingPunct="1">
        <a:defRPr kumimoji="1" sz="3312"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mp3"/><Relationship Id="rId1" Type="http://schemas.microsoft.com/office/2007/relationships/media" Target="../media/media1.mp3"/><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g"/><Relationship Id="rId1" Type="http://schemas.openxmlformats.org/officeDocument/2006/relationships/slideLayout" Target="../slideLayouts/slideLayout2.xml"/><Relationship Id="rId5" Type="http://schemas.openxmlformats.org/officeDocument/2006/relationships/image" Target="../media/image8.jpeg"/><Relationship Id="rId4" Type="http://schemas.openxmlformats.org/officeDocument/2006/relationships/image" Target="../media/image7.jpeg"/></Relationships>
</file>

<file path=ppt/slides/_rels/slide13.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1">
            <a:extLst>
              <a:ext uri="{FF2B5EF4-FFF2-40B4-BE49-F238E27FC236}">
                <a16:creationId xmlns:a16="http://schemas.microsoft.com/office/drawing/2014/main" id="{9324036C-F92B-402A-9E8E-503033F66C99}"/>
              </a:ext>
            </a:extLst>
          </p:cNvPr>
          <p:cNvSpPr>
            <a:spLocks noGrp="1"/>
          </p:cNvSpPr>
          <p:nvPr>
            <p:ph type="ctrTitle"/>
          </p:nvPr>
        </p:nvSpPr>
        <p:spPr>
          <a:xfrm>
            <a:off x="1618755" y="3491708"/>
            <a:ext cx="12731258" cy="5137376"/>
          </a:xfrm>
        </p:spPr>
        <p:txBody>
          <a:bodyPr>
            <a:normAutofit/>
          </a:bodyPr>
          <a:lstStyle/>
          <a:p>
            <a:r>
              <a:rPr lang="ja-JP" altLang="en-US" sz="8800" dirty="0">
                <a:solidFill>
                  <a:srgbClr val="92D050"/>
                </a:solidFill>
              </a:rPr>
              <a:t>移動式アースキューブ</a:t>
            </a:r>
          </a:p>
        </p:txBody>
      </p:sp>
      <p:sp>
        <p:nvSpPr>
          <p:cNvPr id="5" name="サブタイトル 2">
            <a:extLst>
              <a:ext uri="{FF2B5EF4-FFF2-40B4-BE49-F238E27FC236}">
                <a16:creationId xmlns:a16="http://schemas.microsoft.com/office/drawing/2014/main" id="{70DC2D8F-9FA6-4B34-82AA-94A1B0BE3452}"/>
              </a:ext>
            </a:extLst>
          </p:cNvPr>
          <p:cNvSpPr>
            <a:spLocks noGrp="1"/>
          </p:cNvSpPr>
          <p:nvPr>
            <p:ph type="subTitle" idx="1"/>
          </p:nvPr>
        </p:nvSpPr>
        <p:spPr>
          <a:xfrm>
            <a:off x="1978795" y="8100223"/>
            <a:ext cx="13825536" cy="5137376"/>
          </a:xfrm>
        </p:spPr>
        <p:txBody>
          <a:bodyPr rtlCol="0">
            <a:normAutofit/>
          </a:bodyPr>
          <a:lstStyle/>
          <a:p>
            <a:pPr fontAlgn="auto">
              <a:lnSpc>
                <a:spcPct val="150000"/>
              </a:lnSpc>
              <a:spcAft>
                <a:spcPts val="0"/>
              </a:spcAft>
              <a:defRPr/>
            </a:pPr>
            <a:r>
              <a:rPr lang="ja-JP" altLang="en-US" sz="4000" dirty="0"/>
              <a:t>「ゴミの山」を「資源の山」へ</a:t>
            </a:r>
            <a:endParaRPr lang="en-US" altLang="ja-JP" sz="4000" dirty="0"/>
          </a:p>
          <a:p>
            <a:pPr fontAlgn="auto">
              <a:lnSpc>
                <a:spcPct val="150000"/>
              </a:lnSpc>
              <a:spcAft>
                <a:spcPts val="0"/>
              </a:spcAft>
              <a:defRPr/>
            </a:pPr>
            <a:r>
              <a:rPr lang="ja-JP" altLang="en-US" sz="7200" dirty="0"/>
              <a:t>セミックパウダー製造機器</a:t>
            </a:r>
            <a:endParaRPr lang="en-US" altLang="ja-JP" sz="7200" dirty="0"/>
          </a:p>
          <a:p>
            <a:pPr fontAlgn="auto">
              <a:lnSpc>
                <a:spcPct val="150000"/>
              </a:lnSpc>
              <a:spcAft>
                <a:spcPts val="0"/>
              </a:spcAft>
              <a:defRPr/>
            </a:pPr>
            <a:r>
              <a:rPr lang="ja-JP" altLang="en-US" sz="4800" dirty="0"/>
              <a:t>（有機物低温熱分解装置）</a:t>
            </a:r>
          </a:p>
        </p:txBody>
      </p:sp>
      <p:pic>
        <p:nvPicPr>
          <p:cNvPr id="2" name="Dog Days">
            <a:hlinkClick r:id="" action="ppaction://media"/>
            <a:extLst>
              <a:ext uri="{FF2B5EF4-FFF2-40B4-BE49-F238E27FC236}">
                <a16:creationId xmlns:a16="http://schemas.microsoft.com/office/drawing/2014/main" id="{C7033842-2CF3-4765-AFBD-123256BC83CA}"/>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313955" y="683395"/>
            <a:ext cx="609600" cy="609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5000"/>
    </mc:Choice>
    <mc:Fallback xmlns="">
      <p:transition spd="slow" advTm="50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showWhenStopped="0">
                <p:cTn id="7" repeatCount="indefinite" fill="hold" display="0">
                  <p:stCondLst>
                    <p:cond delay="indefinite"/>
                  </p:stCondLst>
                  <p:endCondLst>
                    <p:cond evt="onStopAudio" delay="0">
                      <p:tgtEl>
                        <p:sldTgt/>
                      </p:tgtEl>
                    </p:cond>
                  </p:endCondLst>
                </p:cTn>
                <p:tgtEl>
                  <p:spTgt spid="2"/>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タイトル 1">
            <a:extLst>
              <a:ext uri="{FF2B5EF4-FFF2-40B4-BE49-F238E27FC236}">
                <a16:creationId xmlns:a16="http://schemas.microsoft.com/office/drawing/2014/main" id="{EDF8263F-0623-4902-9378-EF6065220E65}"/>
              </a:ext>
            </a:extLst>
          </p:cNvPr>
          <p:cNvSpPr>
            <a:spLocks noGrp="1"/>
          </p:cNvSpPr>
          <p:nvPr>
            <p:ph type="title"/>
          </p:nvPr>
        </p:nvSpPr>
        <p:spPr>
          <a:xfrm>
            <a:off x="1114699" y="971427"/>
            <a:ext cx="13770766" cy="1165824"/>
          </a:xfrm>
        </p:spPr>
        <p:txBody>
          <a:bodyPr/>
          <a:lstStyle/>
          <a:p>
            <a:r>
              <a:rPr lang="ja-JP" altLang="en-US" sz="7200" dirty="0"/>
              <a:t>アースキューブと焼却炉の違い</a:t>
            </a:r>
          </a:p>
        </p:txBody>
      </p:sp>
      <p:sp>
        <p:nvSpPr>
          <p:cNvPr id="6" name="コンテンツ プレースホルダー 2">
            <a:extLst>
              <a:ext uri="{FF2B5EF4-FFF2-40B4-BE49-F238E27FC236}">
                <a16:creationId xmlns:a16="http://schemas.microsoft.com/office/drawing/2014/main" id="{5404C71F-DF99-423A-B7B7-CCDBD352D837}"/>
              </a:ext>
            </a:extLst>
          </p:cNvPr>
          <p:cNvSpPr>
            <a:spLocks noGrp="1"/>
          </p:cNvSpPr>
          <p:nvPr>
            <p:ph idx="1"/>
          </p:nvPr>
        </p:nvSpPr>
        <p:spPr>
          <a:xfrm>
            <a:off x="2204352" y="4060417"/>
            <a:ext cx="18991046" cy="5632689"/>
          </a:xfrm>
        </p:spPr>
        <p:txBody>
          <a:bodyPr/>
          <a:lstStyle/>
          <a:p>
            <a:pPr marL="0" indent="0">
              <a:buNone/>
            </a:pPr>
            <a:r>
              <a:rPr lang="ja-JP" altLang="en-US" sz="3600" b="1" kern="100" dirty="0">
                <a:latin typeface="游明朝" panose="02020400000000000000" pitchFamily="18" charset="-128"/>
                <a:ea typeface="游明朝" panose="02020400000000000000" pitchFamily="18" charset="-128"/>
                <a:cs typeface="Times New Roman" panose="02020603050405020304" pitchFamily="18" charset="0"/>
              </a:rPr>
              <a:t>燃焼と熱分解の違い</a:t>
            </a:r>
            <a:endParaRPr lang="en-US" altLang="ja-JP" sz="3600" b="1" kern="100" dirty="0">
              <a:latin typeface="游明朝" panose="02020400000000000000" pitchFamily="18" charset="-128"/>
              <a:ea typeface="游明朝" panose="02020400000000000000" pitchFamily="18" charset="-128"/>
              <a:cs typeface="Times New Roman" panose="02020603050405020304" pitchFamily="18" charset="0"/>
            </a:endParaRPr>
          </a:p>
          <a:p>
            <a:pPr marL="0" indent="0">
              <a:buNone/>
            </a:pPr>
            <a:r>
              <a:rPr lang="ja-JP" altLang="en-US" sz="3600" kern="100" dirty="0">
                <a:latin typeface="游明朝" panose="02020400000000000000" pitchFamily="18" charset="-128"/>
                <a:ea typeface="游明朝" panose="02020400000000000000" pitchFamily="18" charset="-128"/>
                <a:cs typeface="Times New Roman" panose="02020603050405020304" pitchFamily="18" charset="0"/>
              </a:rPr>
              <a:t>①焼却は、充分な酸素（空気）が供給され、炎を出しながら完全燃焼して灰になり</a:t>
            </a:r>
            <a:endParaRPr lang="en-US" altLang="ja-JP" sz="3600" kern="100" dirty="0">
              <a:latin typeface="游明朝" panose="02020400000000000000" pitchFamily="18" charset="-128"/>
              <a:ea typeface="游明朝" panose="02020400000000000000" pitchFamily="18" charset="-128"/>
              <a:cs typeface="Times New Roman" panose="02020603050405020304" pitchFamily="18" charset="0"/>
            </a:endParaRPr>
          </a:p>
          <a:p>
            <a:pPr marL="0" indent="0">
              <a:buNone/>
            </a:pPr>
            <a:r>
              <a:rPr lang="ja-JP" altLang="en-US" sz="3600" kern="100" dirty="0">
                <a:latin typeface="游明朝" panose="02020400000000000000" pitchFamily="18" charset="-128"/>
                <a:ea typeface="游明朝" panose="02020400000000000000" pitchFamily="18" charset="-128"/>
                <a:cs typeface="Times New Roman" panose="02020603050405020304" pitchFamily="18" charset="0"/>
              </a:rPr>
              <a:t>　ますが、熱分解は最低限の酸素（空気）で乾燥分解し、炎を出さずに蒸し焼き状態で</a:t>
            </a:r>
            <a:endParaRPr lang="en-US" altLang="ja-JP" sz="3600" kern="100" dirty="0">
              <a:latin typeface="游明朝" panose="02020400000000000000" pitchFamily="18" charset="-128"/>
              <a:ea typeface="游明朝" panose="02020400000000000000" pitchFamily="18" charset="-128"/>
              <a:cs typeface="Times New Roman" panose="02020603050405020304" pitchFamily="18" charset="0"/>
            </a:endParaRPr>
          </a:p>
          <a:p>
            <a:pPr marL="0" indent="0">
              <a:buNone/>
            </a:pPr>
            <a:r>
              <a:rPr lang="ja-JP" altLang="en-US" sz="3600" kern="100" dirty="0">
                <a:latin typeface="游明朝" panose="02020400000000000000" pitchFamily="18" charset="-128"/>
                <a:ea typeface="游明朝" panose="02020400000000000000" pitchFamily="18" charset="-128"/>
                <a:cs typeface="Times New Roman" panose="02020603050405020304" pitchFamily="18" charset="0"/>
              </a:rPr>
              <a:t>　セラミックパウダーにします。</a:t>
            </a:r>
            <a:endParaRPr lang="en-US" altLang="ja-JP" sz="3600" kern="100" dirty="0">
              <a:latin typeface="游明朝" panose="02020400000000000000" pitchFamily="18" charset="-128"/>
              <a:ea typeface="游明朝" panose="02020400000000000000" pitchFamily="18" charset="-128"/>
              <a:cs typeface="Times New Roman" panose="02020603050405020304" pitchFamily="18" charset="0"/>
            </a:endParaRPr>
          </a:p>
          <a:p>
            <a:pPr marL="0" indent="0">
              <a:buNone/>
            </a:pPr>
            <a:r>
              <a:rPr lang="ja-JP" altLang="en-US" sz="3600" kern="100" dirty="0">
                <a:latin typeface="游明朝" panose="02020400000000000000" pitchFamily="18" charset="-128"/>
                <a:ea typeface="游明朝" panose="02020400000000000000" pitchFamily="18" charset="-128"/>
                <a:cs typeface="Times New Roman" panose="02020603050405020304" pitchFamily="18" charset="0"/>
              </a:rPr>
              <a:t>②炭を空中にさらすと炎を出して勢いよく燃えるが（これを燃焼と言う）、灰の中にいれると</a:t>
            </a:r>
            <a:endParaRPr lang="en-US" altLang="ja-JP" sz="3600" kern="100" dirty="0">
              <a:latin typeface="游明朝" panose="02020400000000000000" pitchFamily="18" charset="-128"/>
              <a:ea typeface="游明朝" panose="02020400000000000000" pitchFamily="18" charset="-128"/>
              <a:cs typeface="Times New Roman" panose="02020603050405020304" pitchFamily="18" charset="0"/>
            </a:endParaRPr>
          </a:p>
          <a:p>
            <a:pPr marL="0" indent="0">
              <a:buNone/>
            </a:pPr>
            <a:r>
              <a:rPr lang="ja-JP" altLang="en-US" sz="3600" kern="100" dirty="0">
                <a:latin typeface="游明朝" panose="02020400000000000000" pitchFamily="18" charset="-128"/>
                <a:ea typeface="游明朝" panose="02020400000000000000" pitchFamily="18" charset="-128"/>
                <a:cs typeface="Times New Roman" panose="02020603050405020304" pitchFamily="18" charset="0"/>
              </a:rPr>
              <a:t>　周辺の酸素（空気）を最低限取り込んで、静かに分解する（これを熱分解と言う）。</a:t>
            </a:r>
            <a:endParaRPr lang="en-US" altLang="ja-JP" sz="3600" kern="100" dirty="0">
              <a:latin typeface="游明朝" panose="02020400000000000000" pitchFamily="18" charset="-128"/>
              <a:ea typeface="游明朝" panose="02020400000000000000" pitchFamily="18" charset="-128"/>
              <a:cs typeface="Times New Roman" panose="02020603050405020304" pitchFamily="18" charset="0"/>
            </a:endParaRPr>
          </a:p>
          <a:p>
            <a:pPr marL="0" indent="0">
              <a:buNone/>
            </a:pPr>
            <a:r>
              <a:rPr lang="ja-JP" altLang="en-US" sz="3600" kern="100" dirty="0">
                <a:latin typeface="游明朝" panose="02020400000000000000" pitchFamily="18" charset="-128"/>
                <a:ea typeface="游明朝" panose="02020400000000000000" pitchFamily="18" charset="-128"/>
                <a:cs typeface="Times New Roman" panose="02020603050405020304" pitchFamily="18" charset="0"/>
              </a:rPr>
              <a:t>　処理されたセラミックパウダーの容積は、処理物の</a:t>
            </a:r>
            <a:r>
              <a:rPr lang="en-US" altLang="ja-JP" sz="3600" kern="100" dirty="0">
                <a:latin typeface="游明朝" panose="02020400000000000000" pitchFamily="18" charset="-128"/>
                <a:ea typeface="游明朝" panose="02020400000000000000" pitchFamily="18" charset="-128"/>
                <a:cs typeface="Times New Roman" panose="02020603050405020304" pitchFamily="18" charset="0"/>
              </a:rPr>
              <a:t>1/200</a:t>
            </a:r>
            <a:r>
              <a:rPr lang="ja-JP" altLang="en-US" sz="3600" kern="100" dirty="0">
                <a:latin typeface="游明朝" panose="02020400000000000000" pitchFamily="18" charset="-128"/>
                <a:ea typeface="游明朝" panose="02020400000000000000" pitchFamily="18" charset="-128"/>
                <a:cs typeface="Times New Roman" panose="02020603050405020304" pitchFamily="18" charset="0"/>
              </a:rPr>
              <a:t>～</a:t>
            </a:r>
            <a:r>
              <a:rPr lang="en-US" altLang="ja-JP" sz="3600" kern="100" dirty="0">
                <a:latin typeface="游明朝" panose="02020400000000000000" pitchFamily="18" charset="-128"/>
                <a:ea typeface="游明朝" panose="02020400000000000000" pitchFamily="18" charset="-128"/>
                <a:cs typeface="Times New Roman" panose="02020603050405020304" pitchFamily="18" charset="0"/>
              </a:rPr>
              <a:t> 1/300</a:t>
            </a:r>
            <a:r>
              <a:rPr lang="ja-JP" altLang="en-US" sz="3600" kern="100" dirty="0" err="1">
                <a:latin typeface="游明朝" panose="02020400000000000000" pitchFamily="18" charset="-128"/>
                <a:ea typeface="游明朝" panose="02020400000000000000" pitchFamily="18" charset="-128"/>
                <a:cs typeface="Times New Roman" panose="02020603050405020304" pitchFamily="18" charset="0"/>
              </a:rPr>
              <a:t>に減</a:t>
            </a:r>
            <a:r>
              <a:rPr lang="ja-JP" altLang="en-US" sz="3600" kern="100" dirty="0">
                <a:latin typeface="游明朝" panose="02020400000000000000" pitchFamily="18" charset="-128"/>
                <a:ea typeface="游明朝" panose="02020400000000000000" pitchFamily="18" charset="-128"/>
                <a:cs typeface="Times New Roman" panose="02020603050405020304" pitchFamily="18" charset="0"/>
              </a:rPr>
              <a:t>容される。</a:t>
            </a:r>
            <a:endParaRPr lang="en-US" altLang="ja-JP" sz="3600" kern="100" dirty="0">
              <a:latin typeface="游明朝" panose="02020400000000000000" pitchFamily="18" charset="-128"/>
              <a:ea typeface="游明朝" panose="02020400000000000000" pitchFamily="18" charset="-128"/>
              <a:cs typeface="Times New Roman" panose="02020603050405020304" pitchFamily="18" charset="0"/>
            </a:endParaRPr>
          </a:p>
          <a:p>
            <a:pPr marL="0" indent="0">
              <a:lnSpc>
                <a:spcPct val="150000"/>
              </a:lnSpc>
              <a:buNone/>
            </a:pPr>
            <a:endParaRPr lang="en-US" altLang="ja-JP" sz="3312" kern="100" dirty="0">
              <a:latin typeface="游明朝" panose="02020400000000000000" pitchFamily="18" charset="-128"/>
              <a:ea typeface="游明朝" panose="02020400000000000000" pitchFamily="18" charset="-128"/>
              <a:cs typeface="Times New Roman" panose="02020603050405020304" pitchFamily="18" charset="0"/>
            </a:endParaRPr>
          </a:p>
        </p:txBody>
      </p:sp>
      <p:graphicFrame>
        <p:nvGraphicFramePr>
          <p:cNvPr id="7" name="表 6"/>
          <p:cNvGraphicFramePr>
            <a:graphicFrameLocks noGrp="1"/>
          </p:cNvGraphicFramePr>
          <p:nvPr>
            <p:extLst>
              <p:ext uri="{D42A27DB-BD31-4B8C-83A1-F6EECF244321}">
                <p14:modId xmlns:p14="http://schemas.microsoft.com/office/powerpoint/2010/main" val="2448428724"/>
              </p:ext>
            </p:extLst>
          </p:nvPr>
        </p:nvGraphicFramePr>
        <p:xfrm>
          <a:off x="2914899" y="10692507"/>
          <a:ext cx="17118846" cy="4822524"/>
        </p:xfrm>
        <a:graphic>
          <a:graphicData uri="http://schemas.openxmlformats.org/drawingml/2006/table">
            <a:tbl>
              <a:tblPr firstRow="1" bandRow="1">
                <a:tableStyleId>{93296810-A885-4BE3-A3E7-6D5BEEA58F35}</a:tableStyleId>
              </a:tblPr>
              <a:tblGrid>
                <a:gridCol w="3592845">
                  <a:extLst>
                    <a:ext uri="{9D8B030D-6E8A-4147-A177-3AD203B41FA5}">
                      <a16:colId xmlns:a16="http://schemas.microsoft.com/office/drawing/2014/main" val="20000"/>
                    </a:ext>
                  </a:extLst>
                </a:gridCol>
                <a:gridCol w="7534403">
                  <a:extLst>
                    <a:ext uri="{9D8B030D-6E8A-4147-A177-3AD203B41FA5}">
                      <a16:colId xmlns:a16="http://schemas.microsoft.com/office/drawing/2014/main" val="20001"/>
                    </a:ext>
                  </a:extLst>
                </a:gridCol>
                <a:gridCol w="5991598">
                  <a:extLst>
                    <a:ext uri="{9D8B030D-6E8A-4147-A177-3AD203B41FA5}">
                      <a16:colId xmlns:a16="http://schemas.microsoft.com/office/drawing/2014/main" val="20002"/>
                    </a:ext>
                  </a:extLst>
                </a:gridCol>
              </a:tblGrid>
              <a:tr h="762575">
                <a:tc>
                  <a:txBody>
                    <a:bodyPr/>
                    <a:lstStyle/>
                    <a:p>
                      <a:pPr algn="ctr"/>
                      <a:endParaRPr kumimoji="1" lang="ja-JP" altLang="en-US" sz="3900" dirty="0"/>
                    </a:p>
                  </a:txBody>
                  <a:tcPr marL="159882" marR="159882" marT="79943" marB="79943"/>
                </a:tc>
                <a:tc>
                  <a:txBody>
                    <a:bodyPr/>
                    <a:lstStyle/>
                    <a:p>
                      <a:pPr algn="ctr"/>
                      <a:r>
                        <a:rPr kumimoji="1" lang="ja-JP" altLang="en-US" sz="3900" dirty="0"/>
                        <a:t>硝煙方式焼却炉</a:t>
                      </a:r>
                    </a:p>
                  </a:txBody>
                  <a:tcPr marL="159882" marR="159882" marT="79943" marB="79943"/>
                </a:tc>
                <a:tc>
                  <a:txBody>
                    <a:bodyPr/>
                    <a:lstStyle/>
                    <a:p>
                      <a:pPr algn="ctr"/>
                      <a:r>
                        <a:rPr kumimoji="1" lang="ja-JP" altLang="en-US" sz="3900" dirty="0"/>
                        <a:t>熱分解処理装置</a:t>
                      </a:r>
                    </a:p>
                  </a:txBody>
                  <a:tcPr marL="159882" marR="159882" marT="79943" marB="79943"/>
                </a:tc>
                <a:extLst>
                  <a:ext uri="{0D108BD9-81ED-4DB2-BD59-A6C34878D82A}">
                    <a16:rowId xmlns:a16="http://schemas.microsoft.com/office/drawing/2014/main" val="10000"/>
                  </a:ext>
                </a:extLst>
              </a:tr>
              <a:tr h="762575">
                <a:tc>
                  <a:txBody>
                    <a:bodyPr/>
                    <a:lstStyle/>
                    <a:p>
                      <a:r>
                        <a:rPr kumimoji="1" lang="ja-JP" altLang="en-US" sz="3900" dirty="0"/>
                        <a:t>燃料</a:t>
                      </a:r>
                    </a:p>
                  </a:txBody>
                  <a:tcPr marL="159882" marR="159882" marT="79943" marB="79943" anchor="ctr"/>
                </a:tc>
                <a:tc>
                  <a:txBody>
                    <a:bodyPr/>
                    <a:lstStyle/>
                    <a:p>
                      <a:r>
                        <a:rPr kumimoji="1" lang="ja-JP" altLang="en-US" sz="3900" dirty="0"/>
                        <a:t>化石燃料</a:t>
                      </a:r>
                    </a:p>
                  </a:txBody>
                  <a:tcPr marL="159882" marR="159882" marT="79943" marB="79943" anchor="ctr"/>
                </a:tc>
                <a:tc>
                  <a:txBody>
                    <a:bodyPr/>
                    <a:lstStyle/>
                    <a:p>
                      <a:r>
                        <a:rPr kumimoji="1" lang="ja-JP" altLang="en-US" sz="3900" dirty="0"/>
                        <a:t>不要</a:t>
                      </a:r>
                    </a:p>
                  </a:txBody>
                  <a:tcPr marL="159882" marR="159882" marT="79943" marB="79943" anchor="ctr"/>
                </a:tc>
                <a:extLst>
                  <a:ext uri="{0D108BD9-81ED-4DB2-BD59-A6C34878D82A}">
                    <a16:rowId xmlns:a16="http://schemas.microsoft.com/office/drawing/2014/main" val="10001"/>
                  </a:ext>
                </a:extLst>
              </a:tr>
              <a:tr h="762575">
                <a:tc>
                  <a:txBody>
                    <a:bodyPr/>
                    <a:lstStyle/>
                    <a:p>
                      <a:r>
                        <a:rPr kumimoji="1" lang="ja-JP" altLang="en-US" sz="3900" dirty="0"/>
                        <a:t>炉内温度</a:t>
                      </a:r>
                    </a:p>
                  </a:txBody>
                  <a:tcPr marL="159882" marR="159882" marT="79943" marB="79943" anchor="ctr"/>
                </a:tc>
                <a:tc>
                  <a:txBody>
                    <a:bodyPr/>
                    <a:lstStyle/>
                    <a:p>
                      <a:r>
                        <a:rPr kumimoji="1" lang="en-US" altLang="ja-JP" sz="3900" dirty="0"/>
                        <a:t>800</a:t>
                      </a:r>
                      <a:r>
                        <a:rPr kumimoji="1" lang="ja-JP" altLang="en-US" sz="3900" dirty="0"/>
                        <a:t>℃以上</a:t>
                      </a:r>
                    </a:p>
                  </a:txBody>
                  <a:tcPr marL="159882" marR="159882" marT="79943" marB="79943" anchor="ctr"/>
                </a:tc>
                <a:tc>
                  <a:txBody>
                    <a:bodyPr/>
                    <a:lstStyle/>
                    <a:p>
                      <a:r>
                        <a:rPr kumimoji="1" lang="en-US" altLang="ja-JP" sz="3900" dirty="0"/>
                        <a:t>180</a:t>
                      </a:r>
                      <a:r>
                        <a:rPr kumimoji="1" lang="ja-JP" altLang="en-US" sz="3900" dirty="0"/>
                        <a:t>～</a:t>
                      </a:r>
                      <a:r>
                        <a:rPr kumimoji="1" lang="en-US" altLang="ja-JP" sz="3900" dirty="0"/>
                        <a:t>250</a:t>
                      </a:r>
                      <a:r>
                        <a:rPr kumimoji="1" lang="ja-JP" altLang="en-US" sz="3900" dirty="0"/>
                        <a:t>℃</a:t>
                      </a:r>
                    </a:p>
                  </a:txBody>
                  <a:tcPr marL="159882" marR="159882" marT="79943" marB="79943" anchor="ctr"/>
                </a:tc>
                <a:extLst>
                  <a:ext uri="{0D108BD9-81ED-4DB2-BD59-A6C34878D82A}">
                    <a16:rowId xmlns:a16="http://schemas.microsoft.com/office/drawing/2014/main" val="10002"/>
                  </a:ext>
                </a:extLst>
              </a:tr>
              <a:tr h="762575">
                <a:tc>
                  <a:txBody>
                    <a:bodyPr/>
                    <a:lstStyle/>
                    <a:p>
                      <a:r>
                        <a:rPr kumimoji="1" lang="ja-JP" altLang="en-US" sz="3900" dirty="0"/>
                        <a:t>燃焼方式</a:t>
                      </a:r>
                    </a:p>
                  </a:txBody>
                  <a:tcPr marL="159882" marR="159882" marT="79943" marB="79943" anchor="ctr"/>
                </a:tc>
                <a:tc>
                  <a:txBody>
                    <a:bodyPr/>
                    <a:lstStyle/>
                    <a:p>
                      <a:r>
                        <a:rPr kumimoji="1" lang="ja-JP" altLang="en-US" sz="3900" dirty="0"/>
                        <a:t>火炎燃焼</a:t>
                      </a:r>
                    </a:p>
                  </a:txBody>
                  <a:tcPr marL="159882" marR="159882" marT="79943" marB="79943" anchor="ctr"/>
                </a:tc>
                <a:tc>
                  <a:txBody>
                    <a:bodyPr/>
                    <a:lstStyle/>
                    <a:p>
                      <a:r>
                        <a:rPr kumimoji="1" lang="ja-JP" altLang="en-US" sz="3900" dirty="0"/>
                        <a:t>磁気式低温熱分解</a:t>
                      </a:r>
                    </a:p>
                  </a:txBody>
                  <a:tcPr marL="159882" marR="159882" marT="79943" marB="79943" anchor="ctr"/>
                </a:tc>
                <a:extLst>
                  <a:ext uri="{0D108BD9-81ED-4DB2-BD59-A6C34878D82A}">
                    <a16:rowId xmlns:a16="http://schemas.microsoft.com/office/drawing/2014/main" val="10003"/>
                  </a:ext>
                </a:extLst>
              </a:tr>
              <a:tr h="762575">
                <a:tc>
                  <a:txBody>
                    <a:bodyPr/>
                    <a:lstStyle/>
                    <a:p>
                      <a:r>
                        <a:rPr kumimoji="1" lang="ja-JP" altLang="en-US" sz="3900" dirty="0"/>
                        <a:t>副産物</a:t>
                      </a:r>
                    </a:p>
                  </a:txBody>
                  <a:tcPr marL="159882" marR="159882" marT="79943" marB="79943" anchor="ctr"/>
                </a:tc>
                <a:tc>
                  <a:txBody>
                    <a:bodyPr/>
                    <a:lstStyle/>
                    <a:p>
                      <a:r>
                        <a:rPr kumimoji="1" lang="ja-JP" altLang="en-US" sz="3900" dirty="0"/>
                        <a:t>焼却灰</a:t>
                      </a:r>
                    </a:p>
                  </a:txBody>
                  <a:tcPr marL="159882" marR="159882" marT="79943" marB="79943" anchor="ctr"/>
                </a:tc>
                <a:tc>
                  <a:txBody>
                    <a:bodyPr/>
                    <a:lstStyle/>
                    <a:p>
                      <a:r>
                        <a:rPr kumimoji="1" lang="ja-JP" altLang="en-US" sz="3900" dirty="0"/>
                        <a:t>磁気セラミックパウダー</a:t>
                      </a:r>
                    </a:p>
                  </a:txBody>
                  <a:tcPr marL="159882" marR="159882" marT="79943" marB="79943" anchor="ctr"/>
                </a:tc>
                <a:extLst>
                  <a:ext uri="{0D108BD9-81ED-4DB2-BD59-A6C34878D82A}">
                    <a16:rowId xmlns:a16="http://schemas.microsoft.com/office/drawing/2014/main" val="10004"/>
                  </a:ext>
                </a:extLst>
              </a:tr>
              <a:tr h="1009649">
                <a:tc>
                  <a:txBody>
                    <a:bodyPr/>
                    <a:lstStyle/>
                    <a:p>
                      <a:r>
                        <a:rPr kumimoji="1" lang="ja-JP" altLang="en-US" sz="3900" dirty="0"/>
                        <a:t>公害</a:t>
                      </a:r>
                    </a:p>
                  </a:txBody>
                  <a:tcPr marL="159882" marR="159882" marT="79943" marB="79943" anchor="ctr"/>
                </a:tc>
                <a:tc>
                  <a:txBody>
                    <a:bodyPr/>
                    <a:lstStyle/>
                    <a:p>
                      <a:r>
                        <a:rPr kumimoji="1" lang="ja-JP" altLang="en-US" sz="3900" dirty="0"/>
                        <a:t>ダイオキシン発生の可能性あり</a:t>
                      </a:r>
                    </a:p>
                  </a:txBody>
                  <a:tcPr marL="159882" marR="159882" marT="79943" marB="79943" anchor="ctr"/>
                </a:tc>
                <a:tc>
                  <a:txBody>
                    <a:bodyPr/>
                    <a:lstStyle/>
                    <a:p>
                      <a:r>
                        <a:rPr kumimoji="1" lang="ja-JP" altLang="en-US" sz="3900" dirty="0"/>
                        <a:t>極微小</a:t>
                      </a:r>
                    </a:p>
                  </a:txBody>
                  <a:tcPr marL="159882" marR="159882" marT="79943" marB="79943" anchor="ctr"/>
                </a:tc>
                <a:extLst>
                  <a:ext uri="{0D108BD9-81ED-4DB2-BD59-A6C34878D82A}">
                    <a16:rowId xmlns:a16="http://schemas.microsoft.com/office/drawing/2014/main" val="10005"/>
                  </a:ext>
                </a:extLst>
              </a:tr>
            </a:tbl>
          </a:graphicData>
        </a:graphic>
      </p:graphicFrame>
      <p:sp>
        <p:nvSpPr>
          <p:cNvPr id="8" name="テキスト ボックス 7">
            <a:extLst>
              <a:ext uri="{FF2B5EF4-FFF2-40B4-BE49-F238E27FC236}">
                <a16:creationId xmlns:a16="http://schemas.microsoft.com/office/drawing/2014/main" id="{0D8ED199-B09E-41FA-B0C4-8CF21B246537}"/>
              </a:ext>
            </a:extLst>
          </p:cNvPr>
          <p:cNvSpPr txBox="1"/>
          <p:nvPr/>
        </p:nvSpPr>
        <p:spPr>
          <a:xfrm>
            <a:off x="2942214" y="9900419"/>
            <a:ext cx="6713982" cy="584775"/>
          </a:xfrm>
          <a:prstGeom prst="rect">
            <a:avLst/>
          </a:prstGeom>
          <a:noFill/>
        </p:spPr>
        <p:txBody>
          <a:bodyPr wrap="square">
            <a:spAutoFit/>
          </a:bodyPr>
          <a:lstStyle/>
          <a:p>
            <a:r>
              <a:rPr lang="en-US" altLang="ja-JP" sz="3200" dirty="0">
                <a:latin typeface="+mj-ea"/>
                <a:ea typeface="+mj-ea"/>
              </a:rPr>
              <a:t>【</a:t>
            </a:r>
            <a:r>
              <a:rPr lang="ja-JP" altLang="en-US" sz="3200" b="1" dirty="0">
                <a:latin typeface="+mj-ea"/>
                <a:ea typeface="+mj-ea"/>
              </a:rPr>
              <a:t>アースキューブと焼却炉の違い</a:t>
            </a:r>
            <a:r>
              <a:rPr lang="en-US" altLang="ja-JP" sz="3200" dirty="0">
                <a:latin typeface="+mj-ea"/>
                <a:ea typeface="+mj-ea"/>
              </a:rPr>
              <a:t>】</a:t>
            </a:r>
            <a:endParaRPr lang="ja-JP" altLang="en-US" sz="3200" dirty="0">
              <a:latin typeface="+mj-ea"/>
              <a:ea typeface="+mj-ea"/>
            </a:endParaRPr>
          </a:p>
        </p:txBody>
      </p:sp>
    </p:spTree>
    <p:extLst>
      <p:ext uri="{BB962C8B-B14F-4D97-AF65-F5344CB8AC3E}">
        <p14:creationId xmlns:p14="http://schemas.microsoft.com/office/powerpoint/2010/main" val="2443534513"/>
      </p:ext>
    </p:extLst>
  </p:cSld>
  <p:clrMapOvr>
    <a:masterClrMapping/>
  </p:clrMapOvr>
  <mc:AlternateContent xmlns:mc="http://schemas.openxmlformats.org/markup-compatibility/2006" xmlns:p14="http://schemas.microsoft.com/office/powerpoint/2010/main">
    <mc:Choice Requires="p14">
      <p:transition spd="slow" p14:dur="5000" advTm="15000"/>
    </mc:Choice>
    <mc:Fallback xmlns="">
      <p:transition spd="slow" advTm="15000"/>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タイトル 1">
            <a:extLst>
              <a:ext uri="{FF2B5EF4-FFF2-40B4-BE49-F238E27FC236}">
                <a16:creationId xmlns:a16="http://schemas.microsoft.com/office/drawing/2014/main" id="{EDF8263F-0623-4902-9378-EF6065220E65}"/>
              </a:ext>
            </a:extLst>
          </p:cNvPr>
          <p:cNvSpPr>
            <a:spLocks noGrp="1"/>
          </p:cNvSpPr>
          <p:nvPr>
            <p:ph type="title"/>
          </p:nvPr>
        </p:nvSpPr>
        <p:spPr>
          <a:xfrm>
            <a:off x="1258715" y="899419"/>
            <a:ext cx="13770766" cy="1165824"/>
          </a:xfrm>
        </p:spPr>
        <p:txBody>
          <a:bodyPr/>
          <a:lstStyle/>
          <a:p>
            <a:r>
              <a:rPr lang="ja-JP" altLang="en-US" sz="7200" dirty="0"/>
              <a:t>焼却炉との比較（</a:t>
            </a:r>
            <a:r>
              <a:rPr lang="en-US" altLang="ja-JP" sz="7200" dirty="0"/>
              <a:t>220</a:t>
            </a:r>
            <a:r>
              <a:rPr lang="ja-JP" altLang="en-US" sz="7200" dirty="0"/>
              <a:t>型）</a:t>
            </a:r>
          </a:p>
        </p:txBody>
      </p:sp>
      <p:graphicFrame>
        <p:nvGraphicFramePr>
          <p:cNvPr id="3" name="コンテンツ プレースホルダー 2"/>
          <p:cNvGraphicFramePr>
            <a:graphicFrameLocks noGrp="1"/>
          </p:cNvGraphicFramePr>
          <p:nvPr>
            <p:ph idx="1"/>
            <p:extLst>
              <p:ext uri="{D42A27DB-BD31-4B8C-83A1-F6EECF244321}">
                <p14:modId xmlns:p14="http://schemas.microsoft.com/office/powerpoint/2010/main" val="1782750283"/>
              </p:ext>
            </p:extLst>
          </p:nvPr>
        </p:nvGraphicFramePr>
        <p:xfrm>
          <a:off x="1906786" y="4283799"/>
          <a:ext cx="19586177" cy="11017220"/>
        </p:xfrm>
        <a:graphic>
          <a:graphicData uri="http://schemas.openxmlformats.org/drawingml/2006/table">
            <a:tbl>
              <a:tblPr firstRow="1" bandRow="1">
                <a:tableStyleId>{7DF18680-E054-41AD-8BC1-D1AEF772440D}</a:tableStyleId>
              </a:tblPr>
              <a:tblGrid>
                <a:gridCol w="6528726">
                  <a:extLst>
                    <a:ext uri="{9D8B030D-6E8A-4147-A177-3AD203B41FA5}">
                      <a16:colId xmlns:a16="http://schemas.microsoft.com/office/drawing/2014/main" val="20000"/>
                    </a:ext>
                  </a:extLst>
                </a:gridCol>
                <a:gridCol w="7135107">
                  <a:extLst>
                    <a:ext uri="{9D8B030D-6E8A-4147-A177-3AD203B41FA5}">
                      <a16:colId xmlns:a16="http://schemas.microsoft.com/office/drawing/2014/main" val="20001"/>
                    </a:ext>
                  </a:extLst>
                </a:gridCol>
                <a:gridCol w="5922344">
                  <a:extLst>
                    <a:ext uri="{9D8B030D-6E8A-4147-A177-3AD203B41FA5}">
                      <a16:colId xmlns:a16="http://schemas.microsoft.com/office/drawing/2014/main" val="20002"/>
                    </a:ext>
                  </a:extLst>
                </a:gridCol>
              </a:tblGrid>
              <a:tr h="883646">
                <a:tc>
                  <a:txBody>
                    <a:bodyPr/>
                    <a:lstStyle/>
                    <a:p>
                      <a:endParaRPr kumimoji="1" lang="ja-JP" altLang="en-US" sz="3600" dirty="0"/>
                    </a:p>
                  </a:txBody>
                  <a:tcPr marL="146911" marR="146911" marT="73455" marB="73455"/>
                </a:tc>
                <a:tc>
                  <a:txBody>
                    <a:bodyPr/>
                    <a:lstStyle/>
                    <a:p>
                      <a:pPr algn="ctr"/>
                      <a:r>
                        <a:rPr kumimoji="1" lang="ja-JP" altLang="en-US" sz="3600" dirty="0"/>
                        <a:t>焼却炉</a:t>
                      </a:r>
                    </a:p>
                  </a:txBody>
                  <a:tcPr marL="146911" marR="146911" marT="73455" marB="73455"/>
                </a:tc>
                <a:tc>
                  <a:txBody>
                    <a:bodyPr/>
                    <a:lstStyle/>
                    <a:p>
                      <a:pPr algn="ctr"/>
                      <a:r>
                        <a:rPr kumimoji="1" lang="en-US" altLang="ja-JP" sz="3600" dirty="0"/>
                        <a:t>220</a:t>
                      </a:r>
                      <a:r>
                        <a:rPr kumimoji="1" lang="ja-JP" altLang="en-US" sz="3600" dirty="0"/>
                        <a:t>型</a:t>
                      </a:r>
                    </a:p>
                  </a:txBody>
                  <a:tcPr marL="146911" marR="146911" marT="73455" marB="73455"/>
                </a:tc>
                <a:extLst>
                  <a:ext uri="{0D108BD9-81ED-4DB2-BD59-A6C34878D82A}">
                    <a16:rowId xmlns:a16="http://schemas.microsoft.com/office/drawing/2014/main" val="10000"/>
                  </a:ext>
                </a:extLst>
              </a:tr>
              <a:tr h="883646">
                <a:tc>
                  <a:txBody>
                    <a:bodyPr/>
                    <a:lstStyle/>
                    <a:p>
                      <a:r>
                        <a:rPr kumimoji="1" lang="ja-JP" altLang="en-US" sz="3600" dirty="0"/>
                        <a:t>都道府県申請</a:t>
                      </a:r>
                    </a:p>
                  </a:txBody>
                  <a:tcPr marL="146911" marR="146911" marT="73455" marB="73455"/>
                </a:tc>
                <a:tc>
                  <a:txBody>
                    <a:bodyPr/>
                    <a:lstStyle/>
                    <a:p>
                      <a:r>
                        <a:rPr kumimoji="1" lang="ja-JP" altLang="en-US" sz="3600" dirty="0"/>
                        <a:t>初回</a:t>
                      </a:r>
                      <a:r>
                        <a:rPr kumimoji="1" lang="en-US" altLang="ja-JP" sz="3600" dirty="0"/>
                        <a:t>140,000</a:t>
                      </a:r>
                      <a:r>
                        <a:rPr kumimoji="1" lang="ja-JP" altLang="en-US" sz="3600" dirty="0"/>
                        <a:t>円</a:t>
                      </a:r>
                    </a:p>
                  </a:txBody>
                  <a:tcPr marL="146911" marR="146911" marT="73455" marB="73455"/>
                </a:tc>
                <a:tc>
                  <a:txBody>
                    <a:bodyPr/>
                    <a:lstStyle/>
                    <a:p>
                      <a:r>
                        <a:rPr kumimoji="1" lang="ja-JP" altLang="en-US" sz="3600" dirty="0"/>
                        <a:t>協議のみ</a:t>
                      </a:r>
                    </a:p>
                  </a:txBody>
                  <a:tcPr marL="146911" marR="146911" marT="73455" marB="73455"/>
                </a:tc>
                <a:extLst>
                  <a:ext uri="{0D108BD9-81ED-4DB2-BD59-A6C34878D82A}">
                    <a16:rowId xmlns:a16="http://schemas.microsoft.com/office/drawing/2014/main" val="10001"/>
                  </a:ext>
                </a:extLst>
              </a:tr>
              <a:tr h="883646">
                <a:tc>
                  <a:txBody>
                    <a:bodyPr/>
                    <a:lstStyle/>
                    <a:p>
                      <a:r>
                        <a:rPr kumimoji="1" lang="ja-JP" altLang="en-US" sz="3600" dirty="0"/>
                        <a:t>光熱費</a:t>
                      </a:r>
                    </a:p>
                  </a:txBody>
                  <a:tcPr marL="146911" marR="146911" marT="73455" marB="73455"/>
                </a:tc>
                <a:tc>
                  <a:txBody>
                    <a:bodyPr/>
                    <a:lstStyle/>
                    <a:p>
                      <a:r>
                        <a:rPr kumimoji="1" lang="en-US" altLang="ja-JP" sz="3600" dirty="0"/>
                        <a:t>40,000</a:t>
                      </a:r>
                      <a:r>
                        <a:rPr kumimoji="1" lang="ja-JP" altLang="en-US" sz="3600" dirty="0"/>
                        <a:t>円</a:t>
                      </a:r>
                      <a:r>
                        <a:rPr kumimoji="1" lang="en-US" altLang="ja-JP" sz="3600" dirty="0"/>
                        <a:t>/</a:t>
                      </a:r>
                      <a:r>
                        <a:rPr kumimoji="1" lang="ja-JP" altLang="en-US" sz="3600" dirty="0"/>
                        <a:t>月</a:t>
                      </a:r>
                    </a:p>
                  </a:txBody>
                  <a:tcPr marL="146911" marR="146911" marT="73455" marB="73455"/>
                </a:tc>
                <a:tc>
                  <a:txBody>
                    <a:bodyPr/>
                    <a:lstStyle/>
                    <a:p>
                      <a:r>
                        <a:rPr kumimoji="1" lang="en-US" altLang="ja-JP" sz="3600" dirty="0"/>
                        <a:t>25,000</a:t>
                      </a:r>
                      <a:r>
                        <a:rPr kumimoji="1" lang="ja-JP" altLang="en-US" sz="3600" dirty="0"/>
                        <a:t>円</a:t>
                      </a:r>
                      <a:r>
                        <a:rPr kumimoji="1" lang="en-US" altLang="ja-JP" sz="3600" dirty="0"/>
                        <a:t>/</a:t>
                      </a:r>
                      <a:r>
                        <a:rPr kumimoji="1" lang="ja-JP" altLang="en-US" sz="3600" dirty="0"/>
                        <a:t>月</a:t>
                      </a:r>
                    </a:p>
                  </a:txBody>
                  <a:tcPr marL="146911" marR="146911" marT="73455" marB="73455"/>
                </a:tc>
                <a:extLst>
                  <a:ext uri="{0D108BD9-81ED-4DB2-BD59-A6C34878D82A}">
                    <a16:rowId xmlns:a16="http://schemas.microsoft.com/office/drawing/2014/main" val="10002"/>
                  </a:ext>
                </a:extLst>
              </a:tr>
              <a:tr h="883646">
                <a:tc>
                  <a:txBody>
                    <a:bodyPr/>
                    <a:lstStyle/>
                    <a:p>
                      <a:r>
                        <a:rPr kumimoji="1" lang="ja-JP" altLang="en-US" sz="3600" dirty="0"/>
                        <a:t>接地面積</a:t>
                      </a:r>
                    </a:p>
                  </a:txBody>
                  <a:tcPr marL="146911" marR="146911" marT="73455" marB="73455"/>
                </a:tc>
                <a:tc>
                  <a:txBody>
                    <a:bodyPr/>
                    <a:lstStyle/>
                    <a:p>
                      <a:r>
                        <a:rPr kumimoji="1" lang="ja-JP" altLang="en-US" sz="3600" dirty="0"/>
                        <a:t>粒単位で必要</a:t>
                      </a:r>
                    </a:p>
                  </a:txBody>
                  <a:tcPr marL="146911" marR="146911" marT="73455" marB="73455"/>
                </a:tc>
                <a:tc>
                  <a:txBody>
                    <a:bodyPr/>
                    <a:lstStyle/>
                    <a:p>
                      <a:r>
                        <a:rPr kumimoji="1" lang="ja-JP" altLang="en-US" sz="3600" dirty="0"/>
                        <a:t>駐車場</a:t>
                      </a:r>
                      <a:r>
                        <a:rPr kumimoji="1" lang="en-US" altLang="ja-JP" sz="3600" dirty="0"/>
                        <a:t>1.5</a:t>
                      </a:r>
                      <a:r>
                        <a:rPr kumimoji="1" lang="ja-JP" altLang="en-US" sz="3600" dirty="0"/>
                        <a:t>台分</a:t>
                      </a:r>
                    </a:p>
                  </a:txBody>
                  <a:tcPr marL="146911" marR="146911" marT="73455" marB="73455"/>
                </a:tc>
                <a:extLst>
                  <a:ext uri="{0D108BD9-81ED-4DB2-BD59-A6C34878D82A}">
                    <a16:rowId xmlns:a16="http://schemas.microsoft.com/office/drawing/2014/main" val="10003"/>
                  </a:ext>
                </a:extLst>
              </a:tr>
              <a:tr h="1532203">
                <a:tc>
                  <a:txBody>
                    <a:bodyPr/>
                    <a:lstStyle/>
                    <a:p>
                      <a:r>
                        <a:rPr kumimoji="1" lang="ja-JP" altLang="en-US" sz="3600" dirty="0"/>
                        <a:t>毎年の検査</a:t>
                      </a:r>
                    </a:p>
                  </a:txBody>
                  <a:tcPr marL="146911" marR="146911" marT="73455" marB="73455"/>
                </a:tc>
                <a:tc>
                  <a:txBody>
                    <a:bodyPr/>
                    <a:lstStyle/>
                    <a:p>
                      <a:r>
                        <a:rPr kumimoji="1" lang="ja-JP" altLang="en-US" sz="3600" dirty="0"/>
                        <a:t>年１回の検査報告・立入検査</a:t>
                      </a:r>
                    </a:p>
                  </a:txBody>
                  <a:tcPr marL="146911" marR="146911" marT="73455" marB="73455" anchor="ctr"/>
                </a:tc>
                <a:tc>
                  <a:txBody>
                    <a:bodyPr/>
                    <a:lstStyle/>
                    <a:p>
                      <a:r>
                        <a:rPr kumimoji="1" lang="ja-JP" altLang="en-US" sz="3600" dirty="0"/>
                        <a:t>不要</a:t>
                      </a:r>
                      <a:endParaRPr kumimoji="1" lang="en-US" altLang="ja-JP" sz="3600" dirty="0"/>
                    </a:p>
                    <a:p>
                      <a:r>
                        <a:rPr kumimoji="1" lang="ja-JP" altLang="en-US" sz="3600" dirty="0"/>
                        <a:t>（県によりダイオキシン必要</a:t>
                      </a:r>
                    </a:p>
                  </a:txBody>
                  <a:tcPr marL="146911" marR="146911" marT="73455" marB="73455"/>
                </a:tc>
                <a:extLst>
                  <a:ext uri="{0D108BD9-81ED-4DB2-BD59-A6C34878D82A}">
                    <a16:rowId xmlns:a16="http://schemas.microsoft.com/office/drawing/2014/main" val="10004"/>
                  </a:ext>
                </a:extLst>
              </a:tr>
              <a:tr h="883646">
                <a:tc>
                  <a:txBody>
                    <a:bodyPr/>
                    <a:lstStyle/>
                    <a:p>
                      <a:r>
                        <a:rPr kumimoji="1" lang="ja-JP" altLang="en-US" sz="3600" dirty="0"/>
                        <a:t>燃料費</a:t>
                      </a:r>
                    </a:p>
                  </a:txBody>
                  <a:tcPr marL="146911" marR="146911" marT="73455" marB="73455"/>
                </a:tc>
                <a:tc>
                  <a:txBody>
                    <a:bodyPr/>
                    <a:lstStyle/>
                    <a:p>
                      <a:r>
                        <a:rPr kumimoji="1" lang="en-US" altLang="ja-JP" sz="3600" dirty="0"/>
                        <a:t>30</a:t>
                      </a:r>
                      <a:r>
                        <a:rPr kumimoji="1" lang="ja-JP" altLang="en-US" sz="3600" dirty="0"/>
                        <a:t>万円</a:t>
                      </a:r>
                      <a:r>
                        <a:rPr kumimoji="1" lang="en-US" altLang="ja-JP" sz="3600" dirty="0"/>
                        <a:t>/</a:t>
                      </a:r>
                      <a:r>
                        <a:rPr kumimoji="1" lang="ja-JP" altLang="en-US" sz="3600" dirty="0"/>
                        <a:t>月</a:t>
                      </a:r>
                    </a:p>
                  </a:txBody>
                  <a:tcPr marL="146911" marR="146911" marT="73455" marB="73455"/>
                </a:tc>
                <a:tc>
                  <a:txBody>
                    <a:bodyPr/>
                    <a:lstStyle/>
                    <a:p>
                      <a:r>
                        <a:rPr kumimoji="1" lang="ja-JP" altLang="en-US" sz="3600" dirty="0"/>
                        <a:t>なし</a:t>
                      </a:r>
                    </a:p>
                  </a:txBody>
                  <a:tcPr marL="146911" marR="146911" marT="73455" marB="73455"/>
                </a:tc>
                <a:extLst>
                  <a:ext uri="{0D108BD9-81ED-4DB2-BD59-A6C34878D82A}">
                    <a16:rowId xmlns:a16="http://schemas.microsoft.com/office/drawing/2014/main" val="10005"/>
                  </a:ext>
                </a:extLst>
              </a:tr>
              <a:tr h="883646">
                <a:tc>
                  <a:txBody>
                    <a:bodyPr/>
                    <a:lstStyle/>
                    <a:p>
                      <a:r>
                        <a:rPr kumimoji="1" lang="ja-JP" altLang="en-US" sz="3600" dirty="0"/>
                        <a:t>減容率</a:t>
                      </a:r>
                    </a:p>
                  </a:txBody>
                  <a:tcPr marL="146911" marR="146911" marT="73455" marB="73455"/>
                </a:tc>
                <a:tc>
                  <a:txBody>
                    <a:bodyPr/>
                    <a:lstStyle/>
                    <a:p>
                      <a:r>
                        <a:rPr kumimoji="1" lang="en-US" altLang="ja-JP" sz="3600" dirty="0"/>
                        <a:t>1/10</a:t>
                      </a:r>
                      <a:r>
                        <a:rPr kumimoji="1" lang="ja-JP" altLang="en-US" sz="3600" dirty="0"/>
                        <a:t>～</a:t>
                      </a:r>
                      <a:r>
                        <a:rPr kumimoji="1" lang="en-US" altLang="ja-JP" sz="3600" dirty="0"/>
                        <a:t>1/50</a:t>
                      </a:r>
                      <a:endParaRPr kumimoji="1" lang="ja-JP" altLang="en-US" sz="3600" dirty="0"/>
                    </a:p>
                  </a:txBody>
                  <a:tcPr marL="146911" marR="146911" marT="73455" marB="73455"/>
                </a:tc>
                <a:tc>
                  <a:txBody>
                    <a:bodyPr/>
                    <a:lstStyle/>
                    <a:p>
                      <a:r>
                        <a:rPr kumimoji="1" lang="en-US" altLang="ja-JP" sz="3600" dirty="0"/>
                        <a:t>1/200</a:t>
                      </a:r>
                      <a:r>
                        <a:rPr kumimoji="1" lang="ja-JP" altLang="en-US" sz="3600" dirty="0"/>
                        <a:t>～</a:t>
                      </a:r>
                      <a:r>
                        <a:rPr kumimoji="1" lang="en-US" altLang="ja-JP" sz="3600" dirty="0"/>
                        <a:t>1/300</a:t>
                      </a:r>
                      <a:endParaRPr kumimoji="1" lang="ja-JP" altLang="en-US" sz="3600" dirty="0"/>
                    </a:p>
                  </a:txBody>
                  <a:tcPr marL="146911" marR="146911" marT="73455" marB="73455"/>
                </a:tc>
                <a:extLst>
                  <a:ext uri="{0D108BD9-81ED-4DB2-BD59-A6C34878D82A}">
                    <a16:rowId xmlns:a16="http://schemas.microsoft.com/office/drawing/2014/main" val="10006"/>
                  </a:ext>
                </a:extLst>
              </a:tr>
              <a:tr h="1532203">
                <a:tc>
                  <a:txBody>
                    <a:bodyPr/>
                    <a:lstStyle/>
                    <a:p>
                      <a:r>
                        <a:rPr kumimoji="1" lang="ja-JP" altLang="en-US" sz="3600" dirty="0"/>
                        <a:t>最終灰処分</a:t>
                      </a:r>
                      <a:endParaRPr kumimoji="1" lang="en-US" altLang="ja-JP" sz="3600" dirty="0"/>
                    </a:p>
                    <a:p>
                      <a:r>
                        <a:rPr kumimoji="1" lang="ja-JP" altLang="en-US" sz="3600" dirty="0"/>
                        <a:t>セラミックパウダー処分</a:t>
                      </a:r>
                    </a:p>
                  </a:txBody>
                  <a:tcPr marL="146911" marR="146911" marT="73455" marB="73455"/>
                </a:tc>
                <a:tc>
                  <a:txBody>
                    <a:bodyPr/>
                    <a:lstStyle/>
                    <a:p>
                      <a:r>
                        <a:rPr kumimoji="1" lang="ja-JP" altLang="en-US" sz="3600" dirty="0"/>
                        <a:t>埋立地まで運送</a:t>
                      </a:r>
                    </a:p>
                  </a:txBody>
                  <a:tcPr marL="146911" marR="146911" marT="73455" marB="73455" anchor="ctr"/>
                </a:tc>
                <a:tc>
                  <a:txBody>
                    <a:bodyPr/>
                    <a:lstStyle/>
                    <a:p>
                      <a:r>
                        <a:rPr kumimoji="1" lang="ja-JP" altLang="en-US" sz="3600" dirty="0"/>
                        <a:t>再利用可能</a:t>
                      </a:r>
                      <a:endParaRPr kumimoji="1" lang="en-US" altLang="ja-JP" sz="3600" dirty="0"/>
                    </a:p>
                    <a:p>
                      <a:r>
                        <a:rPr kumimoji="1" lang="ja-JP" altLang="en-US" sz="3600" dirty="0"/>
                        <a:t>（成分検査次第）</a:t>
                      </a:r>
                    </a:p>
                  </a:txBody>
                  <a:tcPr marL="146911" marR="146911" marT="73455" marB="73455"/>
                </a:tc>
                <a:extLst>
                  <a:ext uri="{0D108BD9-81ED-4DB2-BD59-A6C34878D82A}">
                    <a16:rowId xmlns:a16="http://schemas.microsoft.com/office/drawing/2014/main" val="10007"/>
                  </a:ext>
                </a:extLst>
              </a:tr>
              <a:tr h="883646">
                <a:tc>
                  <a:txBody>
                    <a:bodyPr/>
                    <a:lstStyle/>
                    <a:p>
                      <a:r>
                        <a:rPr kumimoji="1" lang="ja-JP" altLang="en-US" sz="3600" dirty="0"/>
                        <a:t>１日の作業時間</a:t>
                      </a:r>
                    </a:p>
                  </a:txBody>
                  <a:tcPr marL="146911" marR="146911" marT="73455" marB="73455"/>
                </a:tc>
                <a:tc>
                  <a:txBody>
                    <a:bodyPr/>
                    <a:lstStyle/>
                    <a:p>
                      <a:r>
                        <a:rPr kumimoji="1" lang="ja-JP" altLang="en-US" sz="3600" dirty="0"/>
                        <a:t>時間毎の見回り</a:t>
                      </a:r>
                    </a:p>
                  </a:txBody>
                  <a:tcPr marL="146911" marR="146911" marT="73455" marB="73455"/>
                </a:tc>
                <a:tc>
                  <a:txBody>
                    <a:bodyPr/>
                    <a:lstStyle/>
                    <a:p>
                      <a:r>
                        <a:rPr kumimoji="1" lang="ja-JP" altLang="en-US" sz="3600" dirty="0"/>
                        <a:t>１回の作業時間２時間</a:t>
                      </a:r>
                    </a:p>
                  </a:txBody>
                  <a:tcPr marL="146911" marR="146911" marT="73455" marB="73455"/>
                </a:tc>
                <a:extLst>
                  <a:ext uri="{0D108BD9-81ED-4DB2-BD59-A6C34878D82A}">
                    <a16:rowId xmlns:a16="http://schemas.microsoft.com/office/drawing/2014/main" val="10008"/>
                  </a:ext>
                </a:extLst>
              </a:tr>
              <a:tr h="883646">
                <a:tc>
                  <a:txBody>
                    <a:bodyPr/>
                    <a:lstStyle/>
                    <a:p>
                      <a:r>
                        <a:rPr kumimoji="1" lang="ja-JP" altLang="en-US" sz="3600" dirty="0"/>
                        <a:t>ダイオキシン</a:t>
                      </a:r>
                    </a:p>
                  </a:txBody>
                  <a:tcPr marL="146911" marR="146911" marT="73455" marB="73455"/>
                </a:tc>
                <a:tc>
                  <a:txBody>
                    <a:bodyPr/>
                    <a:lstStyle/>
                    <a:p>
                      <a:r>
                        <a:rPr kumimoji="1" lang="ja-JP" altLang="en-US" sz="3600" dirty="0"/>
                        <a:t>厳重な装備が必要</a:t>
                      </a:r>
                    </a:p>
                  </a:txBody>
                  <a:tcPr marL="146911" marR="146911" marT="73455" marB="73455"/>
                </a:tc>
                <a:tc>
                  <a:txBody>
                    <a:bodyPr/>
                    <a:lstStyle/>
                    <a:p>
                      <a:r>
                        <a:rPr kumimoji="1" lang="ja-JP" altLang="en-US" sz="3600" dirty="0"/>
                        <a:t>極微小</a:t>
                      </a:r>
                    </a:p>
                  </a:txBody>
                  <a:tcPr marL="146911" marR="146911" marT="73455" marB="73455"/>
                </a:tc>
                <a:extLst>
                  <a:ext uri="{0D108BD9-81ED-4DB2-BD59-A6C34878D82A}">
                    <a16:rowId xmlns:a16="http://schemas.microsoft.com/office/drawing/2014/main" val="10009"/>
                  </a:ext>
                </a:extLst>
              </a:tr>
              <a:tr h="883646">
                <a:tc>
                  <a:txBody>
                    <a:bodyPr/>
                    <a:lstStyle/>
                    <a:p>
                      <a:r>
                        <a:rPr kumimoji="1" lang="ja-JP" altLang="en-US" sz="3600" dirty="0"/>
                        <a:t>年間経費合計</a:t>
                      </a:r>
                    </a:p>
                  </a:txBody>
                  <a:tcPr marL="146911" marR="146911" marT="73455" marB="73455"/>
                </a:tc>
                <a:tc>
                  <a:txBody>
                    <a:bodyPr/>
                    <a:lstStyle/>
                    <a:p>
                      <a:r>
                        <a:rPr kumimoji="1" lang="ja-JP" altLang="en-US" sz="3600" dirty="0"/>
                        <a:t>約</a:t>
                      </a:r>
                      <a:r>
                        <a:rPr kumimoji="1" lang="en-US" altLang="ja-JP" sz="3600" dirty="0"/>
                        <a:t>400</a:t>
                      </a:r>
                      <a:r>
                        <a:rPr kumimoji="1" lang="ja-JP" altLang="en-US" sz="3600" dirty="0"/>
                        <a:t>万円</a:t>
                      </a:r>
                    </a:p>
                  </a:txBody>
                  <a:tcPr marL="146911" marR="146911" marT="73455" marB="73455"/>
                </a:tc>
                <a:tc>
                  <a:txBody>
                    <a:bodyPr/>
                    <a:lstStyle/>
                    <a:p>
                      <a:r>
                        <a:rPr kumimoji="1" lang="ja-JP" altLang="en-US" sz="3600" dirty="0"/>
                        <a:t>約</a:t>
                      </a:r>
                      <a:r>
                        <a:rPr kumimoji="1" lang="en-US" altLang="ja-JP" sz="3600" dirty="0"/>
                        <a:t>30</a:t>
                      </a:r>
                      <a:r>
                        <a:rPr kumimoji="1" lang="ja-JP" altLang="en-US" sz="3600" dirty="0"/>
                        <a:t>万円</a:t>
                      </a:r>
                    </a:p>
                  </a:txBody>
                  <a:tcPr marL="146911" marR="146911" marT="73455" marB="73455"/>
                </a:tc>
                <a:extLst>
                  <a:ext uri="{0D108BD9-81ED-4DB2-BD59-A6C34878D82A}">
                    <a16:rowId xmlns:a16="http://schemas.microsoft.com/office/drawing/2014/main" val="10010"/>
                  </a:ext>
                </a:extLst>
              </a:tr>
            </a:tbl>
          </a:graphicData>
        </a:graphic>
      </p:graphicFrame>
    </p:spTree>
    <p:extLst>
      <p:ext uri="{BB962C8B-B14F-4D97-AF65-F5344CB8AC3E}">
        <p14:creationId xmlns:p14="http://schemas.microsoft.com/office/powerpoint/2010/main" val="744391098"/>
      </p:ext>
    </p:extLst>
  </p:cSld>
  <p:clrMapOvr>
    <a:masterClrMapping/>
  </p:clrMapOvr>
  <mc:AlternateContent xmlns:mc="http://schemas.openxmlformats.org/markup-compatibility/2006" xmlns:p14="http://schemas.microsoft.com/office/powerpoint/2010/main">
    <mc:Choice Requires="p14">
      <p:transition spd="slow" p14:dur="2000" advTm="15000"/>
    </mc:Choice>
    <mc:Fallback xmlns="">
      <p:transition spd="slow" advTm="15000"/>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40127027-722D-4E8D-A0D8-27DEF9DCE255}"/>
              </a:ext>
            </a:extLst>
          </p:cNvPr>
          <p:cNvSpPr>
            <a:spLocks noGrp="1"/>
          </p:cNvSpPr>
          <p:nvPr>
            <p:ph type="title"/>
          </p:nvPr>
        </p:nvSpPr>
        <p:spPr/>
        <p:txBody>
          <a:bodyPr/>
          <a:lstStyle/>
          <a:p>
            <a:r>
              <a:rPr kumimoji="1" lang="ja-JP" altLang="en-US" dirty="0"/>
              <a:t>セラミックパウダーを使った二次製品開発への取り組み</a:t>
            </a:r>
          </a:p>
        </p:txBody>
      </p:sp>
      <p:pic>
        <p:nvPicPr>
          <p:cNvPr id="4" name="コンテンツ プレースホルダー 3">
            <a:extLst>
              <a:ext uri="{FF2B5EF4-FFF2-40B4-BE49-F238E27FC236}">
                <a16:creationId xmlns:a16="http://schemas.microsoft.com/office/drawing/2014/main" id="{88D2671A-D391-4186-B4FC-13B9CB5F27B5}"/>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4459719" y="6300019"/>
            <a:ext cx="7398867" cy="7204480"/>
          </a:xfrm>
        </p:spPr>
      </p:pic>
      <p:pic>
        <p:nvPicPr>
          <p:cNvPr id="7" name="図 6">
            <a:extLst>
              <a:ext uri="{FF2B5EF4-FFF2-40B4-BE49-F238E27FC236}">
                <a16:creationId xmlns:a16="http://schemas.microsoft.com/office/drawing/2014/main" id="{593C98D2-CF17-461D-A232-F07EEEF63C8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611643" y="10641108"/>
            <a:ext cx="3167471" cy="4577043"/>
          </a:xfrm>
          <a:prstGeom prst="rect">
            <a:avLst/>
          </a:prstGeom>
        </p:spPr>
      </p:pic>
      <p:pic>
        <p:nvPicPr>
          <p:cNvPr id="11" name="図 10">
            <a:extLst>
              <a:ext uri="{FF2B5EF4-FFF2-40B4-BE49-F238E27FC236}">
                <a16:creationId xmlns:a16="http://schemas.microsoft.com/office/drawing/2014/main" id="{0A52F666-8729-4D70-A06B-C7674E45C15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335519" y="3779739"/>
            <a:ext cx="5976210" cy="4482158"/>
          </a:xfrm>
          <a:prstGeom prst="rect">
            <a:avLst/>
          </a:prstGeom>
        </p:spPr>
      </p:pic>
      <p:pic>
        <p:nvPicPr>
          <p:cNvPr id="15" name="図 14">
            <a:extLst>
              <a:ext uri="{FF2B5EF4-FFF2-40B4-BE49-F238E27FC236}">
                <a16:creationId xmlns:a16="http://schemas.microsoft.com/office/drawing/2014/main" id="{22633734-7D0E-4606-833D-98986921AD82}"/>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289153" y="10641108"/>
            <a:ext cx="6102724" cy="4577043"/>
          </a:xfrm>
          <a:prstGeom prst="rect">
            <a:avLst/>
          </a:prstGeom>
        </p:spPr>
      </p:pic>
      <p:sp>
        <p:nvSpPr>
          <p:cNvPr id="8" name="コンテンツ プレースホルダー 2">
            <a:extLst>
              <a:ext uri="{FF2B5EF4-FFF2-40B4-BE49-F238E27FC236}">
                <a16:creationId xmlns:a16="http://schemas.microsoft.com/office/drawing/2014/main" id="{5404C71F-DF99-423A-B7B7-CCDBD352D837}"/>
              </a:ext>
            </a:extLst>
          </p:cNvPr>
          <p:cNvSpPr txBox="1">
            <a:spLocks/>
          </p:cNvSpPr>
          <p:nvPr/>
        </p:nvSpPr>
        <p:spPr bwMode="auto">
          <a:xfrm>
            <a:off x="3562971" y="2955003"/>
            <a:ext cx="8424936" cy="7200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631172" indent="-631172" algn="l" rtl="0" eaLnBrk="1" fontAlgn="base" hangingPunct="1">
              <a:spcBef>
                <a:spcPct val="20000"/>
              </a:spcBef>
              <a:spcAft>
                <a:spcPct val="0"/>
              </a:spcAft>
              <a:buFont typeface="Arial" panose="020B0604020202020204" pitchFamily="34" charset="0"/>
              <a:buChar char="•"/>
              <a:defRPr kumimoji="1" sz="3682" kern="1200">
                <a:solidFill>
                  <a:schemeClr val="tx1"/>
                </a:solidFill>
                <a:latin typeface="HGP創英角ｺﾞｼｯｸUB" pitchFamily="50" charset="-128"/>
                <a:ea typeface="HGP創英角ｺﾞｼｯｸUB" pitchFamily="50" charset="-128"/>
                <a:cs typeface="+mn-cs"/>
              </a:defRPr>
            </a:lvl1pPr>
            <a:lvl2pPr marL="1367538" indent="-525976" algn="l" rtl="0" eaLnBrk="1" fontAlgn="base" hangingPunct="1">
              <a:spcBef>
                <a:spcPct val="20000"/>
              </a:spcBef>
              <a:spcAft>
                <a:spcPct val="0"/>
              </a:spcAft>
              <a:buFont typeface="Arial" panose="020B0604020202020204" pitchFamily="34" charset="0"/>
              <a:buChar char="–"/>
              <a:defRPr kumimoji="1" kern="1200">
                <a:solidFill>
                  <a:schemeClr val="tx1"/>
                </a:solidFill>
                <a:latin typeface="HGP創英角ｺﾞｼｯｸUB" pitchFamily="50" charset="-128"/>
                <a:ea typeface="HGP創英角ｺﾞｼｯｸUB" pitchFamily="50" charset="-128"/>
                <a:cs typeface="+mn-cs"/>
              </a:defRPr>
            </a:lvl2pPr>
            <a:lvl3pPr marL="2103905" indent="-420781" algn="l" rtl="0" eaLnBrk="1" fontAlgn="base" hangingPunct="1">
              <a:spcBef>
                <a:spcPct val="20000"/>
              </a:spcBef>
              <a:spcAft>
                <a:spcPct val="0"/>
              </a:spcAft>
              <a:buFont typeface="Arial" panose="020B0604020202020204" pitchFamily="34" charset="0"/>
              <a:buChar char="•"/>
              <a:defRPr kumimoji="1" sz="2945" kern="1200">
                <a:solidFill>
                  <a:schemeClr val="tx1"/>
                </a:solidFill>
                <a:latin typeface="HGP創英角ｺﾞｼｯｸUB" pitchFamily="50" charset="-128"/>
                <a:ea typeface="HGP創英角ｺﾞｼｯｸUB" pitchFamily="50" charset="-128"/>
                <a:cs typeface="+mn-cs"/>
              </a:defRPr>
            </a:lvl3pPr>
            <a:lvl4pPr marL="2945468" indent="-420781" algn="l" rtl="0" eaLnBrk="1" fontAlgn="base" hangingPunct="1">
              <a:spcBef>
                <a:spcPct val="20000"/>
              </a:spcBef>
              <a:spcAft>
                <a:spcPct val="0"/>
              </a:spcAft>
              <a:buFont typeface="Arial" panose="020B0604020202020204" pitchFamily="34" charset="0"/>
              <a:buChar char="–"/>
              <a:defRPr kumimoji="1" sz="2576" kern="1200">
                <a:solidFill>
                  <a:schemeClr val="tx1"/>
                </a:solidFill>
                <a:latin typeface="HGP創英角ｺﾞｼｯｸUB" pitchFamily="50" charset="-128"/>
                <a:ea typeface="HGP創英角ｺﾞｼｯｸUB" pitchFamily="50" charset="-128"/>
                <a:cs typeface="+mn-cs"/>
              </a:defRPr>
            </a:lvl4pPr>
            <a:lvl5pPr marL="3787030" indent="-420781" algn="l" rtl="0" eaLnBrk="1" fontAlgn="base" hangingPunct="1">
              <a:spcBef>
                <a:spcPct val="20000"/>
              </a:spcBef>
              <a:spcAft>
                <a:spcPct val="0"/>
              </a:spcAft>
              <a:buFont typeface="Arial" panose="020B0604020202020204" pitchFamily="34" charset="0"/>
              <a:buChar char="»"/>
              <a:defRPr kumimoji="1" sz="2209" kern="1200">
                <a:solidFill>
                  <a:schemeClr val="tx1"/>
                </a:solidFill>
                <a:latin typeface="HGP創英角ｺﾞｼｯｸUB" pitchFamily="50" charset="-128"/>
                <a:ea typeface="HGP創英角ｺﾞｼｯｸUB" pitchFamily="50" charset="-128"/>
                <a:cs typeface="+mn-cs"/>
              </a:defRPr>
            </a:lvl5pPr>
            <a:lvl6pPr marL="4628593" indent="-420781" algn="l" defTabSz="1683126" rtl="0" eaLnBrk="1" latinLnBrk="0" hangingPunct="1">
              <a:spcBef>
                <a:spcPct val="20000"/>
              </a:spcBef>
              <a:buFont typeface="Arial" pitchFamily="34" charset="0"/>
              <a:buChar char="•"/>
              <a:defRPr kumimoji="1" sz="3682" kern="1200">
                <a:solidFill>
                  <a:schemeClr val="tx1"/>
                </a:solidFill>
                <a:latin typeface="+mn-lt"/>
                <a:ea typeface="+mn-ea"/>
                <a:cs typeface="+mn-cs"/>
              </a:defRPr>
            </a:lvl6pPr>
            <a:lvl7pPr marL="5470155" indent="-420781" algn="l" defTabSz="1683126" rtl="0" eaLnBrk="1" latinLnBrk="0" hangingPunct="1">
              <a:spcBef>
                <a:spcPct val="20000"/>
              </a:spcBef>
              <a:buFont typeface="Arial" pitchFamily="34" charset="0"/>
              <a:buChar char="•"/>
              <a:defRPr kumimoji="1" sz="3682" kern="1200">
                <a:solidFill>
                  <a:schemeClr val="tx1"/>
                </a:solidFill>
                <a:latin typeface="+mn-lt"/>
                <a:ea typeface="+mn-ea"/>
                <a:cs typeface="+mn-cs"/>
              </a:defRPr>
            </a:lvl7pPr>
            <a:lvl8pPr marL="6311717" indent="-420781" algn="l" defTabSz="1683126" rtl="0" eaLnBrk="1" latinLnBrk="0" hangingPunct="1">
              <a:spcBef>
                <a:spcPct val="20000"/>
              </a:spcBef>
              <a:buFont typeface="Arial" pitchFamily="34" charset="0"/>
              <a:buChar char="•"/>
              <a:defRPr kumimoji="1" sz="3682" kern="1200">
                <a:solidFill>
                  <a:schemeClr val="tx1"/>
                </a:solidFill>
                <a:latin typeface="+mn-lt"/>
                <a:ea typeface="+mn-ea"/>
                <a:cs typeface="+mn-cs"/>
              </a:defRPr>
            </a:lvl8pPr>
            <a:lvl9pPr marL="7153280" indent="-420781" algn="l" defTabSz="1683126" rtl="0" eaLnBrk="1" latinLnBrk="0" hangingPunct="1">
              <a:spcBef>
                <a:spcPct val="20000"/>
              </a:spcBef>
              <a:buFont typeface="Arial" pitchFamily="34" charset="0"/>
              <a:buChar char="•"/>
              <a:defRPr kumimoji="1" sz="3682" kern="1200">
                <a:solidFill>
                  <a:schemeClr val="tx1"/>
                </a:solidFill>
                <a:latin typeface="+mn-lt"/>
                <a:ea typeface="+mn-ea"/>
                <a:cs typeface="+mn-cs"/>
              </a:defRPr>
            </a:lvl9pPr>
          </a:lstStyle>
          <a:p>
            <a:pPr marL="0" indent="0">
              <a:buFont typeface="Arial" panose="020B0604020202020204" pitchFamily="34" charset="0"/>
              <a:buNone/>
            </a:pPr>
            <a:r>
              <a:rPr lang="ja-JP" altLang="en-US" sz="3600" b="1" kern="100" dirty="0">
                <a:latin typeface="游明朝" panose="02020400000000000000" pitchFamily="18" charset="-128"/>
                <a:ea typeface="游明朝" panose="02020400000000000000" pitchFamily="18" charset="-128"/>
                <a:cs typeface="Times New Roman" panose="02020603050405020304" pitchFamily="18" charset="0"/>
              </a:rPr>
              <a:t>熱分解に副産物（セラミックパウダー）</a:t>
            </a:r>
            <a:endParaRPr lang="en-US" altLang="ja-JP" sz="3600" kern="100" dirty="0">
              <a:latin typeface="游明朝" panose="02020400000000000000" pitchFamily="18" charset="-128"/>
              <a:ea typeface="游明朝" panose="02020400000000000000" pitchFamily="18" charset="-128"/>
              <a:cs typeface="Times New Roman" panose="02020603050405020304" pitchFamily="18" charset="0"/>
            </a:endParaRPr>
          </a:p>
          <a:p>
            <a:pPr marL="0" indent="0">
              <a:lnSpc>
                <a:spcPct val="150000"/>
              </a:lnSpc>
              <a:buFont typeface="Arial" panose="020B0604020202020204" pitchFamily="34" charset="0"/>
              <a:buNone/>
            </a:pPr>
            <a:endParaRPr lang="en-US" altLang="ja-JP" sz="3312" kern="100" dirty="0">
              <a:latin typeface="游明朝" panose="02020400000000000000" pitchFamily="18" charset="-128"/>
              <a:ea typeface="游明朝" panose="02020400000000000000" pitchFamily="18" charset="-128"/>
              <a:cs typeface="Times New Roman" panose="02020603050405020304" pitchFamily="18" charset="0"/>
            </a:endParaRPr>
          </a:p>
        </p:txBody>
      </p:sp>
      <p:sp>
        <p:nvSpPr>
          <p:cNvPr id="3" name="矢印: 下 2">
            <a:extLst>
              <a:ext uri="{FF2B5EF4-FFF2-40B4-BE49-F238E27FC236}">
                <a16:creationId xmlns:a16="http://schemas.microsoft.com/office/drawing/2014/main" id="{72DCF5D4-5A0D-4D2A-9F7A-A323F080F450}"/>
              </a:ext>
            </a:extLst>
          </p:cNvPr>
          <p:cNvSpPr/>
          <p:nvPr/>
        </p:nvSpPr>
        <p:spPr>
          <a:xfrm rot="1537210">
            <a:off x="4604405" y="8731422"/>
            <a:ext cx="864096" cy="1440160"/>
          </a:xfrm>
          <a:prstGeom prst="downArrow">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 name="矢印: 下 8">
            <a:extLst>
              <a:ext uri="{FF2B5EF4-FFF2-40B4-BE49-F238E27FC236}">
                <a16:creationId xmlns:a16="http://schemas.microsoft.com/office/drawing/2014/main" id="{733F63C4-28A8-484D-9014-9D989D754C4D}"/>
              </a:ext>
            </a:extLst>
          </p:cNvPr>
          <p:cNvSpPr/>
          <p:nvPr/>
        </p:nvSpPr>
        <p:spPr>
          <a:xfrm rot="19734445">
            <a:off x="9249827" y="8731421"/>
            <a:ext cx="864096" cy="1440160"/>
          </a:xfrm>
          <a:prstGeom prst="downArrow">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 name="コンテンツ プレースホルダー 2">
            <a:extLst>
              <a:ext uri="{FF2B5EF4-FFF2-40B4-BE49-F238E27FC236}">
                <a16:creationId xmlns:a16="http://schemas.microsoft.com/office/drawing/2014/main" id="{0664413B-4B5C-443A-B00F-A26C8627E6A9}"/>
              </a:ext>
            </a:extLst>
          </p:cNvPr>
          <p:cNvSpPr txBox="1">
            <a:spLocks/>
          </p:cNvSpPr>
          <p:nvPr/>
        </p:nvSpPr>
        <p:spPr bwMode="auto">
          <a:xfrm>
            <a:off x="1289153" y="15227920"/>
            <a:ext cx="6336704" cy="7200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631172" indent="-631172" algn="l" rtl="0" eaLnBrk="1" fontAlgn="base" hangingPunct="1">
              <a:spcBef>
                <a:spcPct val="20000"/>
              </a:spcBef>
              <a:spcAft>
                <a:spcPct val="0"/>
              </a:spcAft>
              <a:buFont typeface="Arial" panose="020B0604020202020204" pitchFamily="34" charset="0"/>
              <a:buChar char="•"/>
              <a:defRPr kumimoji="1" sz="3682" kern="1200">
                <a:solidFill>
                  <a:schemeClr val="tx1"/>
                </a:solidFill>
                <a:latin typeface="HGP創英角ｺﾞｼｯｸUB" pitchFamily="50" charset="-128"/>
                <a:ea typeface="HGP創英角ｺﾞｼｯｸUB" pitchFamily="50" charset="-128"/>
                <a:cs typeface="+mn-cs"/>
              </a:defRPr>
            </a:lvl1pPr>
            <a:lvl2pPr marL="1367538" indent="-525976" algn="l" rtl="0" eaLnBrk="1" fontAlgn="base" hangingPunct="1">
              <a:spcBef>
                <a:spcPct val="20000"/>
              </a:spcBef>
              <a:spcAft>
                <a:spcPct val="0"/>
              </a:spcAft>
              <a:buFont typeface="Arial" panose="020B0604020202020204" pitchFamily="34" charset="0"/>
              <a:buChar char="–"/>
              <a:defRPr kumimoji="1" kern="1200">
                <a:solidFill>
                  <a:schemeClr val="tx1"/>
                </a:solidFill>
                <a:latin typeface="HGP創英角ｺﾞｼｯｸUB" pitchFamily="50" charset="-128"/>
                <a:ea typeface="HGP創英角ｺﾞｼｯｸUB" pitchFamily="50" charset="-128"/>
                <a:cs typeface="+mn-cs"/>
              </a:defRPr>
            </a:lvl2pPr>
            <a:lvl3pPr marL="2103905" indent="-420781" algn="l" rtl="0" eaLnBrk="1" fontAlgn="base" hangingPunct="1">
              <a:spcBef>
                <a:spcPct val="20000"/>
              </a:spcBef>
              <a:spcAft>
                <a:spcPct val="0"/>
              </a:spcAft>
              <a:buFont typeface="Arial" panose="020B0604020202020204" pitchFamily="34" charset="0"/>
              <a:buChar char="•"/>
              <a:defRPr kumimoji="1" sz="2945" kern="1200">
                <a:solidFill>
                  <a:schemeClr val="tx1"/>
                </a:solidFill>
                <a:latin typeface="HGP創英角ｺﾞｼｯｸUB" pitchFamily="50" charset="-128"/>
                <a:ea typeface="HGP創英角ｺﾞｼｯｸUB" pitchFamily="50" charset="-128"/>
                <a:cs typeface="+mn-cs"/>
              </a:defRPr>
            </a:lvl3pPr>
            <a:lvl4pPr marL="2945468" indent="-420781" algn="l" rtl="0" eaLnBrk="1" fontAlgn="base" hangingPunct="1">
              <a:spcBef>
                <a:spcPct val="20000"/>
              </a:spcBef>
              <a:spcAft>
                <a:spcPct val="0"/>
              </a:spcAft>
              <a:buFont typeface="Arial" panose="020B0604020202020204" pitchFamily="34" charset="0"/>
              <a:buChar char="–"/>
              <a:defRPr kumimoji="1" sz="2576" kern="1200">
                <a:solidFill>
                  <a:schemeClr val="tx1"/>
                </a:solidFill>
                <a:latin typeface="HGP創英角ｺﾞｼｯｸUB" pitchFamily="50" charset="-128"/>
                <a:ea typeface="HGP創英角ｺﾞｼｯｸUB" pitchFamily="50" charset="-128"/>
                <a:cs typeface="+mn-cs"/>
              </a:defRPr>
            </a:lvl4pPr>
            <a:lvl5pPr marL="3787030" indent="-420781" algn="l" rtl="0" eaLnBrk="1" fontAlgn="base" hangingPunct="1">
              <a:spcBef>
                <a:spcPct val="20000"/>
              </a:spcBef>
              <a:spcAft>
                <a:spcPct val="0"/>
              </a:spcAft>
              <a:buFont typeface="Arial" panose="020B0604020202020204" pitchFamily="34" charset="0"/>
              <a:buChar char="»"/>
              <a:defRPr kumimoji="1" sz="2209" kern="1200">
                <a:solidFill>
                  <a:schemeClr val="tx1"/>
                </a:solidFill>
                <a:latin typeface="HGP創英角ｺﾞｼｯｸUB" pitchFamily="50" charset="-128"/>
                <a:ea typeface="HGP創英角ｺﾞｼｯｸUB" pitchFamily="50" charset="-128"/>
                <a:cs typeface="+mn-cs"/>
              </a:defRPr>
            </a:lvl5pPr>
            <a:lvl6pPr marL="4628593" indent="-420781" algn="l" defTabSz="1683126" rtl="0" eaLnBrk="1" latinLnBrk="0" hangingPunct="1">
              <a:spcBef>
                <a:spcPct val="20000"/>
              </a:spcBef>
              <a:buFont typeface="Arial" pitchFamily="34" charset="0"/>
              <a:buChar char="•"/>
              <a:defRPr kumimoji="1" sz="3682" kern="1200">
                <a:solidFill>
                  <a:schemeClr val="tx1"/>
                </a:solidFill>
                <a:latin typeface="+mn-lt"/>
                <a:ea typeface="+mn-ea"/>
                <a:cs typeface="+mn-cs"/>
              </a:defRPr>
            </a:lvl6pPr>
            <a:lvl7pPr marL="5470155" indent="-420781" algn="l" defTabSz="1683126" rtl="0" eaLnBrk="1" latinLnBrk="0" hangingPunct="1">
              <a:spcBef>
                <a:spcPct val="20000"/>
              </a:spcBef>
              <a:buFont typeface="Arial" pitchFamily="34" charset="0"/>
              <a:buChar char="•"/>
              <a:defRPr kumimoji="1" sz="3682" kern="1200">
                <a:solidFill>
                  <a:schemeClr val="tx1"/>
                </a:solidFill>
                <a:latin typeface="+mn-lt"/>
                <a:ea typeface="+mn-ea"/>
                <a:cs typeface="+mn-cs"/>
              </a:defRPr>
            </a:lvl7pPr>
            <a:lvl8pPr marL="6311717" indent="-420781" algn="l" defTabSz="1683126" rtl="0" eaLnBrk="1" latinLnBrk="0" hangingPunct="1">
              <a:spcBef>
                <a:spcPct val="20000"/>
              </a:spcBef>
              <a:buFont typeface="Arial" pitchFamily="34" charset="0"/>
              <a:buChar char="•"/>
              <a:defRPr kumimoji="1" sz="3682" kern="1200">
                <a:solidFill>
                  <a:schemeClr val="tx1"/>
                </a:solidFill>
                <a:latin typeface="+mn-lt"/>
                <a:ea typeface="+mn-ea"/>
                <a:cs typeface="+mn-cs"/>
              </a:defRPr>
            </a:lvl8pPr>
            <a:lvl9pPr marL="7153280" indent="-420781" algn="l" defTabSz="1683126" rtl="0" eaLnBrk="1" latinLnBrk="0" hangingPunct="1">
              <a:spcBef>
                <a:spcPct val="20000"/>
              </a:spcBef>
              <a:buFont typeface="Arial" pitchFamily="34" charset="0"/>
              <a:buChar char="•"/>
              <a:defRPr kumimoji="1" sz="3682" kern="1200">
                <a:solidFill>
                  <a:schemeClr val="tx1"/>
                </a:solidFill>
                <a:latin typeface="+mn-lt"/>
                <a:ea typeface="+mn-ea"/>
                <a:cs typeface="+mn-cs"/>
              </a:defRPr>
            </a:lvl9pPr>
          </a:lstStyle>
          <a:p>
            <a:pPr marL="0" indent="0">
              <a:buFont typeface="Arial" panose="020B0604020202020204" pitchFamily="34" charset="0"/>
              <a:buNone/>
            </a:pPr>
            <a:r>
              <a:rPr lang="el-GR" altLang="ja-JP" sz="3600" b="1" kern="100" dirty="0">
                <a:latin typeface="游明朝" panose="02020400000000000000" pitchFamily="18" charset="-128"/>
                <a:ea typeface="游明朝" panose="02020400000000000000" pitchFamily="18" charset="-128"/>
                <a:cs typeface="Times New Roman" panose="02020603050405020304" pitchFamily="18" charset="0"/>
              </a:rPr>
              <a:t>Φ</a:t>
            </a:r>
            <a:r>
              <a:rPr lang="ja-JP" altLang="en-US" sz="3600" b="1" kern="100" dirty="0">
                <a:latin typeface="游明朝" panose="02020400000000000000" pitchFamily="18" charset="-128"/>
                <a:ea typeface="游明朝" panose="02020400000000000000" pitchFamily="18" charset="-128"/>
                <a:cs typeface="Times New Roman" panose="02020603050405020304" pitchFamily="18" charset="0"/>
              </a:rPr>
              <a:t>２０ミリ　ハイドロボール</a:t>
            </a:r>
            <a:endParaRPr lang="en-US" altLang="ja-JP" sz="3600" kern="100" dirty="0">
              <a:latin typeface="游明朝" panose="02020400000000000000" pitchFamily="18" charset="-128"/>
              <a:ea typeface="游明朝" panose="02020400000000000000" pitchFamily="18" charset="-128"/>
              <a:cs typeface="Times New Roman" panose="02020603050405020304" pitchFamily="18" charset="0"/>
            </a:endParaRPr>
          </a:p>
          <a:p>
            <a:pPr marL="0" indent="0">
              <a:lnSpc>
                <a:spcPct val="150000"/>
              </a:lnSpc>
              <a:buFont typeface="Arial" panose="020B0604020202020204" pitchFamily="34" charset="0"/>
              <a:buNone/>
            </a:pPr>
            <a:endParaRPr lang="en-US" altLang="ja-JP" sz="3312" kern="100" dirty="0">
              <a:latin typeface="游明朝" panose="02020400000000000000" pitchFamily="18" charset="-128"/>
              <a:ea typeface="游明朝" panose="02020400000000000000" pitchFamily="18" charset="-128"/>
              <a:cs typeface="Times New Roman" panose="02020603050405020304" pitchFamily="18" charset="0"/>
            </a:endParaRPr>
          </a:p>
        </p:txBody>
      </p:sp>
      <p:sp>
        <p:nvSpPr>
          <p:cNvPr id="12" name="コンテンツ プレースホルダー 2">
            <a:extLst>
              <a:ext uri="{FF2B5EF4-FFF2-40B4-BE49-F238E27FC236}">
                <a16:creationId xmlns:a16="http://schemas.microsoft.com/office/drawing/2014/main" id="{AFD43A74-78AA-4685-98A6-B2597D0FDEF6}"/>
              </a:ext>
            </a:extLst>
          </p:cNvPr>
          <p:cNvSpPr txBox="1">
            <a:spLocks/>
          </p:cNvSpPr>
          <p:nvPr/>
        </p:nvSpPr>
        <p:spPr bwMode="auto">
          <a:xfrm>
            <a:off x="8490872" y="15227920"/>
            <a:ext cx="6336704" cy="7200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631172" indent="-631172" algn="l" rtl="0" eaLnBrk="1" fontAlgn="base" hangingPunct="1">
              <a:spcBef>
                <a:spcPct val="20000"/>
              </a:spcBef>
              <a:spcAft>
                <a:spcPct val="0"/>
              </a:spcAft>
              <a:buFont typeface="Arial" panose="020B0604020202020204" pitchFamily="34" charset="0"/>
              <a:buChar char="•"/>
              <a:defRPr kumimoji="1" sz="3682" kern="1200">
                <a:solidFill>
                  <a:schemeClr val="tx1"/>
                </a:solidFill>
                <a:latin typeface="HGP創英角ｺﾞｼｯｸUB" pitchFamily="50" charset="-128"/>
                <a:ea typeface="HGP創英角ｺﾞｼｯｸUB" pitchFamily="50" charset="-128"/>
                <a:cs typeface="+mn-cs"/>
              </a:defRPr>
            </a:lvl1pPr>
            <a:lvl2pPr marL="1367538" indent="-525976" algn="l" rtl="0" eaLnBrk="1" fontAlgn="base" hangingPunct="1">
              <a:spcBef>
                <a:spcPct val="20000"/>
              </a:spcBef>
              <a:spcAft>
                <a:spcPct val="0"/>
              </a:spcAft>
              <a:buFont typeface="Arial" panose="020B0604020202020204" pitchFamily="34" charset="0"/>
              <a:buChar char="–"/>
              <a:defRPr kumimoji="1" kern="1200">
                <a:solidFill>
                  <a:schemeClr val="tx1"/>
                </a:solidFill>
                <a:latin typeface="HGP創英角ｺﾞｼｯｸUB" pitchFamily="50" charset="-128"/>
                <a:ea typeface="HGP創英角ｺﾞｼｯｸUB" pitchFamily="50" charset="-128"/>
                <a:cs typeface="+mn-cs"/>
              </a:defRPr>
            </a:lvl2pPr>
            <a:lvl3pPr marL="2103905" indent="-420781" algn="l" rtl="0" eaLnBrk="1" fontAlgn="base" hangingPunct="1">
              <a:spcBef>
                <a:spcPct val="20000"/>
              </a:spcBef>
              <a:spcAft>
                <a:spcPct val="0"/>
              </a:spcAft>
              <a:buFont typeface="Arial" panose="020B0604020202020204" pitchFamily="34" charset="0"/>
              <a:buChar char="•"/>
              <a:defRPr kumimoji="1" sz="2945" kern="1200">
                <a:solidFill>
                  <a:schemeClr val="tx1"/>
                </a:solidFill>
                <a:latin typeface="HGP創英角ｺﾞｼｯｸUB" pitchFamily="50" charset="-128"/>
                <a:ea typeface="HGP創英角ｺﾞｼｯｸUB" pitchFamily="50" charset="-128"/>
                <a:cs typeface="+mn-cs"/>
              </a:defRPr>
            </a:lvl3pPr>
            <a:lvl4pPr marL="2945468" indent="-420781" algn="l" rtl="0" eaLnBrk="1" fontAlgn="base" hangingPunct="1">
              <a:spcBef>
                <a:spcPct val="20000"/>
              </a:spcBef>
              <a:spcAft>
                <a:spcPct val="0"/>
              </a:spcAft>
              <a:buFont typeface="Arial" panose="020B0604020202020204" pitchFamily="34" charset="0"/>
              <a:buChar char="–"/>
              <a:defRPr kumimoji="1" sz="2576" kern="1200">
                <a:solidFill>
                  <a:schemeClr val="tx1"/>
                </a:solidFill>
                <a:latin typeface="HGP創英角ｺﾞｼｯｸUB" pitchFamily="50" charset="-128"/>
                <a:ea typeface="HGP創英角ｺﾞｼｯｸUB" pitchFamily="50" charset="-128"/>
                <a:cs typeface="+mn-cs"/>
              </a:defRPr>
            </a:lvl4pPr>
            <a:lvl5pPr marL="3787030" indent="-420781" algn="l" rtl="0" eaLnBrk="1" fontAlgn="base" hangingPunct="1">
              <a:spcBef>
                <a:spcPct val="20000"/>
              </a:spcBef>
              <a:spcAft>
                <a:spcPct val="0"/>
              </a:spcAft>
              <a:buFont typeface="Arial" panose="020B0604020202020204" pitchFamily="34" charset="0"/>
              <a:buChar char="»"/>
              <a:defRPr kumimoji="1" sz="2209" kern="1200">
                <a:solidFill>
                  <a:schemeClr val="tx1"/>
                </a:solidFill>
                <a:latin typeface="HGP創英角ｺﾞｼｯｸUB" pitchFamily="50" charset="-128"/>
                <a:ea typeface="HGP創英角ｺﾞｼｯｸUB" pitchFamily="50" charset="-128"/>
                <a:cs typeface="+mn-cs"/>
              </a:defRPr>
            </a:lvl5pPr>
            <a:lvl6pPr marL="4628593" indent="-420781" algn="l" defTabSz="1683126" rtl="0" eaLnBrk="1" latinLnBrk="0" hangingPunct="1">
              <a:spcBef>
                <a:spcPct val="20000"/>
              </a:spcBef>
              <a:buFont typeface="Arial" pitchFamily="34" charset="0"/>
              <a:buChar char="•"/>
              <a:defRPr kumimoji="1" sz="3682" kern="1200">
                <a:solidFill>
                  <a:schemeClr val="tx1"/>
                </a:solidFill>
                <a:latin typeface="+mn-lt"/>
                <a:ea typeface="+mn-ea"/>
                <a:cs typeface="+mn-cs"/>
              </a:defRPr>
            </a:lvl6pPr>
            <a:lvl7pPr marL="5470155" indent="-420781" algn="l" defTabSz="1683126" rtl="0" eaLnBrk="1" latinLnBrk="0" hangingPunct="1">
              <a:spcBef>
                <a:spcPct val="20000"/>
              </a:spcBef>
              <a:buFont typeface="Arial" pitchFamily="34" charset="0"/>
              <a:buChar char="•"/>
              <a:defRPr kumimoji="1" sz="3682" kern="1200">
                <a:solidFill>
                  <a:schemeClr val="tx1"/>
                </a:solidFill>
                <a:latin typeface="+mn-lt"/>
                <a:ea typeface="+mn-ea"/>
                <a:cs typeface="+mn-cs"/>
              </a:defRPr>
            </a:lvl7pPr>
            <a:lvl8pPr marL="6311717" indent="-420781" algn="l" defTabSz="1683126" rtl="0" eaLnBrk="1" latinLnBrk="0" hangingPunct="1">
              <a:spcBef>
                <a:spcPct val="20000"/>
              </a:spcBef>
              <a:buFont typeface="Arial" pitchFamily="34" charset="0"/>
              <a:buChar char="•"/>
              <a:defRPr kumimoji="1" sz="3682" kern="1200">
                <a:solidFill>
                  <a:schemeClr val="tx1"/>
                </a:solidFill>
                <a:latin typeface="+mn-lt"/>
                <a:ea typeface="+mn-ea"/>
                <a:cs typeface="+mn-cs"/>
              </a:defRPr>
            </a:lvl8pPr>
            <a:lvl9pPr marL="7153280" indent="-420781" algn="l" defTabSz="1683126" rtl="0" eaLnBrk="1" latinLnBrk="0" hangingPunct="1">
              <a:spcBef>
                <a:spcPct val="20000"/>
              </a:spcBef>
              <a:buFont typeface="Arial" pitchFamily="34" charset="0"/>
              <a:buChar char="•"/>
              <a:defRPr kumimoji="1" sz="3682" kern="1200">
                <a:solidFill>
                  <a:schemeClr val="tx1"/>
                </a:solidFill>
                <a:latin typeface="+mn-lt"/>
                <a:ea typeface="+mn-ea"/>
                <a:cs typeface="+mn-cs"/>
              </a:defRPr>
            </a:lvl9pPr>
          </a:lstStyle>
          <a:p>
            <a:pPr marL="0" indent="0">
              <a:buFont typeface="Arial" panose="020B0604020202020204" pitchFamily="34" charset="0"/>
              <a:buNone/>
            </a:pPr>
            <a:r>
              <a:rPr lang="el-GR" altLang="ja-JP" sz="3600" b="1" kern="100" dirty="0">
                <a:latin typeface="游明朝" panose="02020400000000000000" pitchFamily="18" charset="-128"/>
                <a:ea typeface="游明朝" panose="02020400000000000000" pitchFamily="18" charset="-128"/>
                <a:cs typeface="Times New Roman" panose="02020603050405020304" pitchFamily="18" charset="0"/>
              </a:rPr>
              <a:t>Φ</a:t>
            </a:r>
            <a:r>
              <a:rPr lang="ja-JP" altLang="en-US" sz="3600" b="1" kern="100" dirty="0">
                <a:latin typeface="游明朝" panose="02020400000000000000" pitchFamily="18" charset="-128"/>
                <a:ea typeface="游明朝" panose="02020400000000000000" pitchFamily="18" charset="-128"/>
                <a:cs typeface="Times New Roman" panose="02020603050405020304" pitchFamily="18" charset="0"/>
              </a:rPr>
              <a:t>３ミリ　ハイドロボール</a:t>
            </a:r>
            <a:endParaRPr lang="en-US" altLang="ja-JP" sz="3600" kern="100" dirty="0">
              <a:latin typeface="游明朝" panose="02020400000000000000" pitchFamily="18" charset="-128"/>
              <a:ea typeface="游明朝" panose="02020400000000000000" pitchFamily="18" charset="-128"/>
              <a:cs typeface="Times New Roman" panose="02020603050405020304" pitchFamily="18" charset="0"/>
            </a:endParaRPr>
          </a:p>
          <a:p>
            <a:pPr marL="0" indent="0">
              <a:lnSpc>
                <a:spcPct val="150000"/>
              </a:lnSpc>
              <a:buFont typeface="Arial" panose="020B0604020202020204" pitchFamily="34" charset="0"/>
              <a:buNone/>
            </a:pPr>
            <a:endParaRPr lang="en-US" altLang="ja-JP" sz="3312" kern="100" dirty="0">
              <a:latin typeface="游明朝" panose="02020400000000000000" pitchFamily="18" charset="-128"/>
              <a:ea typeface="游明朝" panose="02020400000000000000" pitchFamily="18" charset="-128"/>
              <a:cs typeface="Times New Roman" panose="02020603050405020304" pitchFamily="18" charset="0"/>
            </a:endParaRPr>
          </a:p>
        </p:txBody>
      </p:sp>
    </p:spTree>
    <p:extLst>
      <p:ext uri="{BB962C8B-B14F-4D97-AF65-F5344CB8AC3E}">
        <p14:creationId xmlns:p14="http://schemas.microsoft.com/office/powerpoint/2010/main" val="1437624913"/>
      </p:ext>
    </p:extLst>
  </p:cSld>
  <p:clrMapOvr>
    <a:masterClrMapping/>
  </p:clrMapOvr>
  <mc:AlternateContent xmlns:mc="http://schemas.openxmlformats.org/markup-compatibility/2006">
    <mc:Choice xmlns:p14="http://schemas.microsoft.com/office/powerpoint/2010/main" Requires="p14">
      <p:transition spd="slow" p14:dur="2000" advTm="10000"/>
    </mc:Choice>
    <mc:Fallback>
      <p:transition spd="slow" advTm="10000"/>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40127027-722D-4E8D-A0D8-27DEF9DCE255}"/>
              </a:ext>
            </a:extLst>
          </p:cNvPr>
          <p:cNvSpPr>
            <a:spLocks noGrp="1"/>
          </p:cNvSpPr>
          <p:nvPr>
            <p:ph type="title"/>
          </p:nvPr>
        </p:nvSpPr>
        <p:spPr/>
        <p:txBody>
          <a:bodyPr/>
          <a:lstStyle/>
          <a:p>
            <a:r>
              <a:rPr lang="ja-JP" altLang="en-US" dirty="0"/>
              <a:t>アースキューブは持続可能な社会を創造する</a:t>
            </a:r>
            <a:endParaRPr kumimoji="1" lang="ja-JP" altLang="en-US" dirty="0"/>
          </a:p>
        </p:txBody>
      </p:sp>
      <p:sp>
        <p:nvSpPr>
          <p:cNvPr id="3" name="コンテンツ プレースホルダー 2"/>
          <p:cNvSpPr>
            <a:spLocks noGrp="1"/>
          </p:cNvSpPr>
          <p:nvPr>
            <p:ph idx="1"/>
          </p:nvPr>
        </p:nvSpPr>
        <p:spPr>
          <a:xfrm>
            <a:off x="2914899" y="13732721"/>
            <a:ext cx="18378759" cy="1818948"/>
          </a:xfrm>
        </p:spPr>
        <p:txBody>
          <a:bodyPr/>
          <a:lstStyle/>
          <a:p>
            <a:pPr marL="0" indent="0">
              <a:buNone/>
            </a:pPr>
            <a:r>
              <a:rPr lang="ja-JP" altLang="en-US" b="0" i="0" dirty="0">
                <a:solidFill>
                  <a:srgbClr val="000000"/>
                </a:solidFill>
                <a:effectLst/>
                <a:latin typeface="游明朝" panose="02020400000000000000" pitchFamily="18" charset="-128"/>
                <a:ea typeface="游明朝" panose="02020400000000000000" pitchFamily="18" charset="-128"/>
              </a:rPr>
              <a:t>持続可能な開発目標の達成にむけて、この数年で企業の取り組みが加速しています。アースキューブは、</a:t>
            </a:r>
            <a:r>
              <a:rPr lang="ja-JP" altLang="en-US" b="1" i="0" dirty="0">
                <a:solidFill>
                  <a:srgbClr val="FF0000"/>
                </a:solidFill>
                <a:effectLst/>
                <a:latin typeface="游明朝" panose="02020400000000000000" pitchFamily="18" charset="-128"/>
                <a:ea typeface="游明朝" panose="02020400000000000000" pitchFamily="18" charset="-128"/>
              </a:rPr>
              <a:t>企業のコスト削減と同時に</a:t>
            </a:r>
            <a:r>
              <a:rPr lang="en-US" altLang="ja-JP" b="1" i="0" dirty="0">
                <a:solidFill>
                  <a:srgbClr val="FF0000"/>
                </a:solidFill>
                <a:effectLst/>
                <a:latin typeface="游明朝" panose="02020400000000000000" pitchFamily="18" charset="-128"/>
                <a:ea typeface="游明朝" panose="02020400000000000000" pitchFamily="18" charset="-128"/>
              </a:rPr>
              <a:t>SDG</a:t>
            </a:r>
            <a:r>
              <a:rPr lang="ja-JP" altLang="en-US" b="1" i="0" dirty="0">
                <a:solidFill>
                  <a:srgbClr val="FF0000"/>
                </a:solidFill>
                <a:effectLst/>
                <a:latin typeface="游明朝" panose="02020400000000000000" pitchFamily="18" charset="-128"/>
                <a:ea typeface="游明朝" panose="02020400000000000000" pitchFamily="18" charset="-128"/>
              </a:rPr>
              <a:t>ｓへ取り組む</a:t>
            </a:r>
            <a:r>
              <a:rPr lang="ja-JP" altLang="en-US" b="0" i="0" dirty="0">
                <a:solidFill>
                  <a:srgbClr val="000000"/>
                </a:solidFill>
                <a:effectLst/>
                <a:latin typeface="游明朝" panose="02020400000000000000" pitchFamily="18" charset="-128"/>
                <a:ea typeface="游明朝" panose="02020400000000000000" pitchFamily="18" charset="-128"/>
              </a:rPr>
              <a:t>ことが可能です。</a:t>
            </a:r>
            <a:endParaRPr kumimoji="1" lang="ja-JP" altLang="en-US" dirty="0">
              <a:latin typeface="游明朝" panose="02020400000000000000" pitchFamily="18" charset="-128"/>
              <a:ea typeface="游明朝" panose="02020400000000000000" pitchFamily="18" charset="-128"/>
            </a:endParaRPr>
          </a:p>
        </p:txBody>
      </p:sp>
      <p:pic>
        <p:nvPicPr>
          <p:cNvPr id="5" name="図 4">
            <a:extLst>
              <a:ext uri="{FF2B5EF4-FFF2-40B4-BE49-F238E27FC236}">
                <a16:creationId xmlns:a16="http://schemas.microsoft.com/office/drawing/2014/main" id="{78373C7F-2DFA-4B45-ABE1-D3877A95C5E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78995" y="3707731"/>
            <a:ext cx="15841760" cy="9323370"/>
          </a:xfrm>
          <a:prstGeom prst="rect">
            <a:avLst/>
          </a:prstGeom>
        </p:spPr>
      </p:pic>
    </p:spTree>
    <p:extLst>
      <p:ext uri="{BB962C8B-B14F-4D97-AF65-F5344CB8AC3E}">
        <p14:creationId xmlns:p14="http://schemas.microsoft.com/office/powerpoint/2010/main" val="1561389583"/>
      </p:ext>
    </p:extLst>
  </p:cSld>
  <p:clrMapOvr>
    <a:masterClrMapping/>
  </p:clrMapOvr>
  <mc:AlternateContent xmlns:mc="http://schemas.openxmlformats.org/markup-compatibility/2006">
    <mc:Choice xmlns:p14="http://schemas.microsoft.com/office/powerpoint/2010/main" Requires="p14">
      <p:transition spd="slow" p14:dur="2000" advTm="12000"/>
    </mc:Choice>
    <mc:Fallback>
      <p:transition spd="slow" advTm="12000"/>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4499075" y="251347"/>
            <a:ext cx="14689632" cy="2737394"/>
          </a:xfrm>
        </p:spPr>
        <p:txBody>
          <a:bodyPr/>
          <a:lstStyle/>
          <a:p>
            <a:r>
              <a:rPr lang="ja-JP" altLang="en-US" sz="7200" dirty="0">
                <a:solidFill>
                  <a:srgbClr val="FF0000"/>
                </a:solidFill>
              </a:rPr>
              <a:t>「花咲か爺さんプロジェクト」</a:t>
            </a:r>
            <a:r>
              <a:rPr lang="ja-JP" altLang="en-US" sz="7200" dirty="0"/>
              <a:t>では、</a:t>
            </a:r>
            <a:br>
              <a:rPr lang="en-US" altLang="ja-JP" sz="7200" dirty="0"/>
            </a:br>
            <a:r>
              <a:rPr lang="ja-JP" altLang="en-US" sz="7200" dirty="0"/>
              <a:t>スポンサー企業を募集しています！！</a:t>
            </a:r>
            <a:endParaRPr kumimoji="1" lang="ja-JP" altLang="en-US" sz="7200" dirty="0"/>
          </a:p>
        </p:txBody>
      </p:sp>
      <p:pic>
        <p:nvPicPr>
          <p:cNvPr id="9" name="コンテンツ プレースホルダー 8">
            <a:extLst>
              <a:ext uri="{FF2B5EF4-FFF2-40B4-BE49-F238E27FC236}">
                <a16:creationId xmlns:a16="http://schemas.microsoft.com/office/drawing/2014/main" id="{363155A8-BBE4-4E97-BCEE-1716CB3F2457}"/>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562971" y="3563715"/>
            <a:ext cx="14977664" cy="11223720"/>
          </a:xfrm>
        </p:spPr>
      </p:pic>
      <p:sp>
        <p:nvSpPr>
          <p:cNvPr id="4" name="タイトル 1">
            <a:extLst>
              <a:ext uri="{FF2B5EF4-FFF2-40B4-BE49-F238E27FC236}">
                <a16:creationId xmlns:a16="http://schemas.microsoft.com/office/drawing/2014/main" id="{54CD8F69-9621-4F60-B5EA-2D6856DDACB8}"/>
              </a:ext>
            </a:extLst>
          </p:cNvPr>
          <p:cNvSpPr txBox="1">
            <a:spLocks/>
          </p:cNvSpPr>
          <p:nvPr/>
        </p:nvSpPr>
        <p:spPr bwMode="auto">
          <a:xfrm>
            <a:off x="2410843" y="13987237"/>
            <a:ext cx="18866096" cy="16003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1" fontAlgn="base" hangingPunct="1">
              <a:spcBef>
                <a:spcPct val="0"/>
              </a:spcBef>
              <a:spcAft>
                <a:spcPct val="0"/>
              </a:spcAft>
              <a:defRPr kumimoji="1" sz="4417" kern="1200">
                <a:solidFill>
                  <a:schemeClr val="tx1"/>
                </a:solidFill>
                <a:latin typeface="HGP創英角ｺﾞｼｯｸUB" pitchFamily="50" charset="-128"/>
                <a:ea typeface="HGP創英角ｺﾞｼｯｸUB" pitchFamily="50" charset="-128"/>
                <a:cs typeface="+mj-cs"/>
              </a:defRPr>
            </a:lvl1pPr>
            <a:lvl2pPr algn="l" rtl="0" eaLnBrk="1" fontAlgn="base" hangingPunct="1">
              <a:spcBef>
                <a:spcPct val="0"/>
              </a:spcBef>
              <a:spcAft>
                <a:spcPct val="0"/>
              </a:spcAft>
              <a:defRPr kumimoji="1" sz="4417">
                <a:solidFill>
                  <a:schemeClr val="tx1"/>
                </a:solidFill>
                <a:latin typeface="HGP創英角ｺﾞｼｯｸUB" pitchFamily="50" charset="-128"/>
                <a:ea typeface="HGP創英角ｺﾞｼｯｸUB" pitchFamily="50" charset="-128"/>
              </a:defRPr>
            </a:lvl2pPr>
            <a:lvl3pPr algn="l" rtl="0" eaLnBrk="1" fontAlgn="base" hangingPunct="1">
              <a:spcBef>
                <a:spcPct val="0"/>
              </a:spcBef>
              <a:spcAft>
                <a:spcPct val="0"/>
              </a:spcAft>
              <a:defRPr kumimoji="1" sz="4417">
                <a:solidFill>
                  <a:schemeClr val="tx1"/>
                </a:solidFill>
                <a:latin typeface="HGP創英角ｺﾞｼｯｸUB" pitchFamily="50" charset="-128"/>
                <a:ea typeface="HGP創英角ｺﾞｼｯｸUB" pitchFamily="50" charset="-128"/>
              </a:defRPr>
            </a:lvl3pPr>
            <a:lvl4pPr algn="l" rtl="0" eaLnBrk="1" fontAlgn="base" hangingPunct="1">
              <a:spcBef>
                <a:spcPct val="0"/>
              </a:spcBef>
              <a:spcAft>
                <a:spcPct val="0"/>
              </a:spcAft>
              <a:defRPr kumimoji="1" sz="4417">
                <a:solidFill>
                  <a:schemeClr val="tx1"/>
                </a:solidFill>
                <a:latin typeface="HGP創英角ｺﾞｼｯｸUB" pitchFamily="50" charset="-128"/>
                <a:ea typeface="HGP創英角ｺﾞｼｯｸUB" pitchFamily="50" charset="-128"/>
              </a:defRPr>
            </a:lvl4pPr>
            <a:lvl5pPr algn="l" rtl="0" eaLnBrk="1" fontAlgn="base" hangingPunct="1">
              <a:spcBef>
                <a:spcPct val="0"/>
              </a:spcBef>
              <a:spcAft>
                <a:spcPct val="0"/>
              </a:spcAft>
              <a:defRPr kumimoji="1" sz="4417">
                <a:solidFill>
                  <a:schemeClr val="tx1"/>
                </a:solidFill>
                <a:latin typeface="HGP創英角ｺﾞｼｯｸUB" pitchFamily="50" charset="-128"/>
                <a:ea typeface="HGP創英角ｺﾞｼｯｸUB" pitchFamily="50" charset="-128"/>
              </a:defRPr>
            </a:lvl5pPr>
            <a:lvl6pPr marL="841562" algn="l" rtl="0" eaLnBrk="1" fontAlgn="base" hangingPunct="1">
              <a:spcBef>
                <a:spcPct val="0"/>
              </a:spcBef>
              <a:spcAft>
                <a:spcPct val="0"/>
              </a:spcAft>
              <a:defRPr kumimoji="1" sz="4417">
                <a:solidFill>
                  <a:schemeClr val="tx1"/>
                </a:solidFill>
                <a:latin typeface="HGP創英角ｺﾞｼｯｸUB" pitchFamily="50" charset="-128"/>
                <a:ea typeface="HGP創英角ｺﾞｼｯｸUB" pitchFamily="50" charset="-128"/>
              </a:defRPr>
            </a:lvl6pPr>
            <a:lvl7pPr marL="1683126" algn="l" rtl="0" eaLnBrk="1" fontAlgn="base" hangingPunct="1">
              <a:spcBef>
                <a:spcPct val="0"/>
              </a:spcBef>
              <a:spcAft>
                <a:spcPct val="0"/>
              </a:spcAft>
              <a:defRPr kumimoji="1" sz="4417">
                <a:solidFill>
                  <a:schemeClr val="tx1"/>
                </a:solidFill>
                <a:latin typeface="HGP創英角ｺﾞｼｯｸUB" pitchFamily="50" charset="-128"/>
                <a:ea typeface="HGP創英角ｺﾞｼｯｸUB" pitchFamily="50" charset="-128"/>
              </a:defRPr>
            </a:lvl7pPr>
            <a:lvl8pPr marL="2524687" algn="l" rtl="0" eaLnBrk="1" fontAlgn="base" hangingPunct="1">
              <a:spcBef>
                <a:spcPct val="0"/>
              </a:spcBef>
              <a:spcAft>
                <a:spcPct val="0"/>
              </a:spcAft>
              <a:defRPr kumimoji="1" sz="4417">
                <a:solidFill>
                  <a:schemeClr val="tx1"/>
                </a:solidFill>
                <a:latin typeface="HGP創英角ｺﾞｼｯｸUB" pitchFamily="50" charset="-128"/>
                <a:ea typeface="HGP創英角ｺﾞｼｯｸUB" pitchFamily="50" charset="-128"/>
              </a:defRPr>
            </a:lvl8pPr>
            <a:lvl9pPr marL="3366250" algn="l" rtl="0" eaLnBrk="1" fontAlgn="base" hangingPunct="1">
              <a:spcBef>
                <a:spcPct val="0"/>
              </a:spcBef>
              <a:spcAft>
                <a:spcPct val="0"/>
              </a:spcAft>
              <a:defRPr kumimoji="1" sz="4417">
                <a:solidFill>
                  <a:schemeClr val="tx1"/>
                </a:solidFill>
                <a:latin typeface="HGP創英角ｺﾞｼｯｸUB" pitchFamily="50" charset="-128"/>
                <a:ea typeface="HGP創英角ｺﾞｼｯｸUB" pitchFamily="50" charset="-128"/>
              </a:defRPr>
            </a:lvl9pPr>
          </a:lstStyle>
          <a:p>
            <a:r>
              <a:rPr lang="ja-JP" altLang="en-US" sz="4800" dirty="0"/>
              <a:t>様々な</a:t>
            </a:r>
            <a:r>
              <a:rPr lang="ja-JP" altLang="en-US" sz="4800" dirty="0">
                <a:solidFill>
                  <a:srgbClr val="FF0000"/>
                </a:solidFill>
              </a:rPr>
              <a:t>イベント</a:t>
            </a:r>
            <a:r>
              <a:rPr lang="ja-JP" altLang="en-US" sz="4800" dirty="0"/>
              <a:t>や</a:t>
            </a:r>
            <a:r>
              <a:rPr lang="ja-JP" altLang="en-US" sz="4800" dirty="0">
                <a:solidFill>
                  <a:srgbClr val="FF0000"/>
                </a:solidFill>
              </a:rPr>
              <a:t>出張授業</a:t>
            </a:r>
            <a:r>
              <a:rPr lang="ja-JP" altLang="en-US" sz="4800" dirty="0"/>
              <a:t>等に、トラックで参加をし、</a:t>
            </a:r>
            <a:r>
              <a:rPr lang="en-US" altLang="ja-JP" sz="4800" dirty="0">
                <a:solidFill>
                  <a:srgbClr val="FF0000"/>
                </a:solidFill>
              </a:rPr>
              <a:t>SDG</a:t>
            </a:r>
            <a:r>
              <a:rPr lang="ja-JP" altLang="en-US" sz="4800" dirty="0">
                <a:solidFill>
                  <a:srgbClr val="FF0000"/>
                </a:solidFill>
              </a:rPr>
              <a:t>ｓの普及活動</a:t>
            </a:r>
            <a:r>
              <a:rPr lang="ja-JP" altLang="en-US" sz="4800" dirty="0"/>
              <a:t>を行っていきます。</a:t>
            </a:r>
          </a:p>
        </p:txBody>
      </p:sp>
    </p:spTree>
    <p:extLst>
      <p:ext uri="{BB962C8B-B14F-4D97-AF65-F5344CB8AC3E}">
        <p14:creationId xmlns:p14="http://schemas.microsoft.com/office/powerpoint/2010/main" val="166134027"/>
      </p:ext>
    </p:extLst>
  </p:cSld>
  <p:clrMapOvr>
    <a:masterClrMapping/>
  </p:clrMapOvr>
  <mc:AlternateContent xmlns:mc="http://schemas.openxmlformats.org/markup-compatibility/2006" xmlns:p14="http://schemas.microsoft.com/office/powerpoint/2010/main">
    <mc:Choice Requires="p14">
      <p:transition spd="slow" p14:dur="2000" advTm="15000"/>
    </mc:Choice>
    <mc:Fallback xmlns="">
      <p:transition spd="slow" advTm="15000"/>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40127027-722D-4E8D-A0D8-27DEF9DCE255}"/>
              </a:ext>
            </a:extLst>
          </p:cNvPr>
          <p:cNvSpPr>
            <a:spLocks noGrp="1"/>
          </p:cNvSpPr>
          <p:nvPr>
            <p:ph type="title"/>
          </p:nvPr>
        </p:nvSpPr>
        <p:spPr/>
        <p:txBody>
          <a:bodyPr/>
          <a:lstStyle/>
          <a:p>
            <a:r>
              <a:rPr kumimoji="1" lang="ja-JP" altLang="en-US" sz="7200" dirty="0"/>
              <a:t>「花咲か爺さんプロジェクト」とは</a:t>
            </a:r>
          </a:p>
        </p:txBody>
      </p:sp>
      <p:pic>
        <p:nvPicPr>
          <p:cNvPr id="4" name="コンテンツ プレースホルダー 3">
            <a:extLst>
              <a:ext uri="{FF2B5EF4-FFF2-40B4-BE49-F238E27FC236}">
                <a16:creationId xmlns:a16="http://schemas.microsoft.com/office/drawing/2014/main" id="{088DFFD8-8C4E-438C-9B8B-AEEC23D2A365}"/>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5867227" y="3635723"/>
            <a:ext cx="10698612" cy="6336704"/>
          </a:xfrm>
          <a:prstGeom prst="rect">
            <a:avLst/>
          </a:prstGeom>
        </p:spPr>
      </p:pic>
      <p:sp>
        <p:nvSpPr>
          <p:cNvPr id="7" name="テキスト ボックス 6">
            <a:extLst>
              <a:ext uri="{FF2B5EF4-FFF2-40B4-BE49-F238E27FC236}">
                <a16:creationId xmlns:a16="http://schemas.microsoft.com/office/drawing/2014/main" id="{AB7267BF-657D-4279-A5BB-CE9312549B0E}"/>
              </a:ext>
            </a:extLst>
          </p:cNvPr>
          <p:cNvSpPr txBox="1"/>
          <p:nvPr/>
        </p:nvSpPr>
        <p:spPr>
          <a:xfrm>
            <a:off x="1502385" y="10620499"/>
            <a:ext cx="20394979" cy="3996287"/>
          </a:xfrm>
          <a:prstGeom prst="rect">
            <a:avLst/>
          </a:prstGeom>
          <a:noFill/>
        </p:spPr>
        <p:txBody>
          <a:bodyPr wrap="square">
            <a:spAutoFit/>
          </a:bodyPr>
          <a:lstStyle/>
          <a:p>
            <a:pPr indent="133350" algn="just">
              <a:lnSpc>
                <a:spcPct val="150000"/>
              </a:lnSpc>
            </a:pPr>
            <a:r>
              <a:rPr lang="ja-JP" altLang="ja-JP" sz="4400" kern="100" dirty="0">
                <a:effectLst/>
                <a:latin typeface="+mn-ea"/>
                <a:cs typeface="Times New Roman" panose="02020603050405020304" pitchFamily="18" charset="0"/>
              </a:rPr>
              <a:t>花咲か爺さんプロジェクトの目的は</a:t>
            </a:r>
            <a:r>
              <a:rPr lang="ja-JP" altLang="ja-JP" sz="4400" b="1" kern="100" dirty="0">
                <a:solidFill>
                  <a:srgbClr val="FF0000"/>
                </a:solidFill>
                <a:effectLst/>
                <a:latin typeface="+mn-ea"/>
                <a:cs typeface="Times New Roman" panose="02020603050405020304" pitchFamily="18" charset="0"/>
              </a:rPr>
              <a:t>「知ってもらうこと」</a:t>
            </a:r>
            <a:r>
              <a:rPr lang="ja-JP" altLang="ja-JP" sz="4400" kern="100" dirty="0">
                <a:effectLst/>
                <a:latin typeface="+mn-ea"/>
                <a:cs typeface="Times New Roman" panose="02020603050405020304" pitchFamily="18" charset="0"/>
              </a:rPr>
              <a:t>です。</a:t>
            </a:r>
            <a:endParaRPr lang="en-US" altLang="ja-JP" sz="4400" kern="100" dirty="0">
              <a:effectLst/>
              <a:latin typeface="+mn-ea"/>
              <a:cs typeface="Times New Roman" panose="02020603050405020304" pitchFamily="18" charset="0"/>
            </a:endParaRPr>
          </a:p>
          <a:p>
            <a:pPr indent="133350" algn="just">
              <a:lnSpc>
                <a:spcPct val="150000"/>
              </a:lnSpc>
            </a:pPr>
            <a:r>
              <a:rPr lang="ja-JP" altLang="en-US" sz="4400" kern="100" dirty="0">
                <a:latin typeface="+mn-ea"/>
                <a:cs typeface="Times New Roman" panose="02020603050405020304" pitchFamily="18" charset="0"/>
              </a:rPr>
              <a:t>アースキューブを搭載した</a:t>
            </a:r>
            <a:r>
              <a:rPr lang="ja-JP" altLang="en-US" sz="4400" b="1" u="sng" kern="100" dirty="0">
                <a:latin typeface="+mn-ea"/>
                <a:cs typeface="Times New Roman" panose="02020603050405020304" pitchFamily="18" charset="0"/>
              </a:rPr>
              <a:t>トラックで、ビーチクリーン、各種イベント、学校での出張授業、行政の事業</a:t>
            </a:r>
            <a:r>
              <a:rPr lang="ja-JP" altLang="en-US" sz="4400" kern="100" dirty="0">
                <a:latin typeface="+mn-ea"/>
                <a:cs typeface="Times New Roman" panose="02020603050405020304" pitchFamily="18" charset="0"/>
              </a:rPr>
              <a:t>などに参加し、</a:t>
            </a:r>
            <a:r>
              <a:rPr lang="ja-JP" altLang="en-US" sz="4400" kern="100" dirty="0">
                <a:effectLst/>
                <a:latin typeface="+mn-ea"/>
                <a:cs typeface="Times New Roman" panose="02020603050405020304" pitchFamily="18" charset="0"/>
              </a:rPr>
              <a:t>テレビモニターなどを使って、</a:t>
            </a:r>
            <a:r>
              <a:rPr lang="en-US" altLang="ja-JP" sz="4400" b="1" kern="100" dirty="0">
                <a:solidFill>
                  <a:srgbClr val="FF0000"/>
                </a:solidFill>
                <a:effectLst/>
                <a:latin typeface="+mn-ea"/>
                <a:cs typeface="Times New Roman" panose="02020603050405020304" pitchFamily="18" charset="0"/>
              </a:rPr>
              <a:t>SDG</a:t>
            </a:r>
            <a:r>
              <a:rPr lang="ja-JP" altLang="en-US" sz="4400" b="1" kern="100" dirty="0">
                <a:solidFill>
                  <a:srgbClr val="FF0000"/>
                </a:solidFill>
                <a:effectLst/>
                <a:latin typeface="+mn-ea"/>
                <a:cs typeface="Times New Roman" panose="02020603050405020304" pitchFamily="18" charset="0"/>
              </a:rPr>
              <a:t>ｓの普及活動</a:t>
            </a:r>
            <a:r>
              <a:rPr lang="ja-JP" altLang="en-US" sz="4400" kern="100" dirty="0">
                <a:effectLst/>
                <a:latin typeface="+mn-ea"/>
                <a:cs typeface="Times New Roman" panose="02020603050405020304" pitchFamily="18" charset="0"/>
              </a:rPr>
              <a:t>を行っていきます。</a:t>
            </a:r>
            <a:endParaRPr lang="ja-JP" altLang="ja-JP" sz="4400" kern="100" dirty="0">
              <a:effectLst/>
              <a:latin typeface="+mn-ea"/>
              <a:cs typeface="Times New Roman" panose="02020603050405020304" pitchFamily="18" charset="0"/>
            </a:endParaRPr>
          </a:p>
        </p:txBody>
      </p:sp>
      <p:sp>
        <p:nvSpPr>
          <p:cNvPr id="8" name="コンテンツ プレースホルダー 5">
            <a:extLst>
              <a:ext uri="{FF2B5EF4-FFF2-40B4-BE49-F238E27FC236}">
                <a16:creationId xmlns:a16="http://schemas.microsoft.com/office/drawing/2014/main" id="{A70409DF-5AFE-4912-B6B4-2548C596191A}"/>
              </a:ext>
            </a:extLst>
          </p:cNvPr>
          <p:cNvSpPr txBox="1">
            <a:spLocks/>
          </p:cNvSpPr>
          <p:nvPr/>
        </p:nvSpPr>
        <p:spPr bwMode="auto">
          <a:xfrm>
            <a:off x="6227267" y="14959513"/>
            <a:ext cx="16318169" cy="6106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631172" indent="-631172" algn="l" rtl="0" eaLnBrk="1" fontAlgn="base" hangingPunct="1">
              <a:spcBef>
                <a:spcPct val="20000"/>
              </a:spcBef>
              <a:spcAft>
                <a:spcPct val="0"/>
              </a:spcAft>
              <a:buFont typeface="Arial" panose="020B0604020202020204" pitchFamily="34" charset="0"/>
              <a:buChar char="•"/>
              <a:defRPr kumimoji="1" sz="3682" kern="1200">
                <a:solidFill>
                  <a:schemeClr val="tx1"/>
                </a:solidFill>
                <a:latin typeface="HGP創英角ｺﾞｼｯｸUB" pitchFamily="50" charset="-128"/>
                <a:ea typeface="HGP創英角ｺﾞｼｯｸUB" pitchFamily="50" charset="-128"/>
                <a:cs typeface="+mn-cs"/>
              </a:defRPr>
            </a:lvl1pPr>
            <a:lvl2pPr marL="1367538" indent="-525976" algn="l" rtl="0" eaLnBrk="1" fontAlgn="base" hangingPunct="1">
              <a:spcBef>
                <a:spcPct val="20000"/>
              </a:spcBef>
              <a:spcAft>
                <a:spcPct val="0"/>
              </a:spcAft>
              <a:buFont typeface="Arial" panose="020B0604020202020204" pitchFamily="34" charset="0"/>
              <a:buChar char="–"/>
              <a:defRPr kumimoji="1" kern="1200">
                <a:solidFill>
                  <a:schemeClr val="tx1"/>
                </a:solidFill>
                <a:latin typeface="HGP創英角ｺﾞｼｯｸUB" pitchFamily="50" charset="-128"/>
                <a:ea typeface="HGP創英角ｺﾞｼｯｸUB" pitchFamily="50" charset="-128"/>
                <a:cs typeface="+mn-cs"/>
              </a:defRPr>
            </a:lvl2pPr>
            <a:lvl3pPr marL="2103905" indent="-420781" algn="l" rtl="0" eaLnBrk="1" fontAlgn="base" hangingPunct="1">
              <a:spcBef>
                <a:spcPct val="20000"/>
              </a:spcBef>
              <a:spcAft>
                <a:spcPct val="0"/>
              </a:spcAft>
              <a:buFont typeface="Arial" panose="020B0604020202020204" pitchFamily="34" charset="0"/>
              <a:buChar char="•"/>
              <a:defRPr kumimoji="1" sz="2945" kern="1200">
                <a:solidFill>
                  <a:schemeClr val="tx1"/>
                </a:solidFill>
                <a:latin typeface="HGP創英角ｺﾞｼｯｸUB" pitchFamily="50" charset="-128"/>
                <a:ea typeface="HGP創英角ｺﾞｼｯｸUB" pitchFamily="50" charset="-128"/>
                <a:cs typeface="+mn-cs"/>
              </a:defRPr>
            </a:lvl3pPr>
            <a:lvl4pPr marL="2945468" indent="-420781" algn="l" rtl="0" eaLnBrk="1" fontAlgn="base" hangingPunct="1">
              <a:spcBef>
                <a:spcPct val="20000"/>
              </a:spcBef>
              <a:spcAft>
                <a:spcPct val="0"/>
              </a:spcAft>
              <a:buFont typeface="Arial" panose="020B0604020202020204" pitchFamily="34" charset="0"/>
              <a:buChar char="–"/>
              <a:defRPr kumimoji="1" sz="2576" kern="1200">
                <a:solidFill>
                  <a:schemeClr val="tx1"/>
                </a:solidFill>
                <a:latin typeface="HGP創英角ｺﾞｼｯｸUB" pitchFamily="50" charset="-128"/>
                <a:ea typeface="HGP創英角ｺﾞｼｯｸUB" pitchFamily="50" charset="-128"/>
                <a:cs typeface="+mn-cs"/>
              </a:defRPr>
            </a:lvl4pPr>
            <a:lvl5pPr marL="3787030" indent="-420781" algn="l" rtl="0" eaLnBrk="1" fontAlgn="base" hangingPunct="1">
              <a:spcBef>
                <a:spcPct val="20000"/>
              </a:spcBef>
              <a:spcAft>
                <a:spcPct val="0"/>
              </a:spcAft>
              <a:buFont typeface="Arial" panose="020B0604020202020204" pitchFamily="34" charset="0"/>
              <a:buChar char="»"/>
              <a:defRPr kumimoji="1" sz="2209" kern="1200">
                <a:solidFill>
                  <a:schemeClr val="tx1"/>
                </a:solidFill>
                <a:latin typeface="HGP創英角ｺﾞｼｯｸUB" pitchFamily="50" charset="-128"/>
                <a:ea typeface="HGP創英角ｺﾞｼｯｸUB" pitchFamily="50" charset="-128"/>
                <a:cs typeface="+mn-cs"/>
              </a:defRPr>
            </a:lvl5pPr>
            <a:lvl6pPr marL="4628593" indent="-420781" algn="l" defTabSz="1683126" rtl="0" eaLnBrk="1" latinLnBrk="0" hangingPunct="1">
              <a:spcBef>
                <a:spcPct val="20000"/>
              </a:spcBef>
              <a:buFont typeface="Arial" pitchFamily="34" charset="0"/>
              <a:buChar char="•"/>
              <a:defRPr kumimoji="1" sz="3682" kern="1200">
                <a:solidFill>
                  <a:schemeClr val="tx1"/>
                </a:solidFill>
                <a:latin typeface="+mn-lt"/>
                <a:ea typeface="+mn-ea"/>
                <a:cs typeface="+mn-cs"/>
              </a:defRPr>
            </a:lvl6pPr>
            <a:lvl7pPr marL="5470155" indent="-420781" algn="l" defTabSz="1683126" rtl="0" eaLnBrk="1" latinLnBrk="0" hangingPunct="1">
              <a:spcBef>
                <a:spcPct val="20000"/>
              </a:spcBef>
              <a:buFont typeface="Arial" pitchFamily="34" charset="0"/>
              <a:buChar char="•"/>
              <a:defRPr kumimoji="1" sz="3682" kern="1200">
                <a:solidFill>
                  <a:schemeClr val="tx1"/>
                </a:solidFill>
                <a:latin typeface="+mn-lt"/>
                <a:ea typeface="+mn-ea"/>
                <a:cs typeface="+mn-cs"/>
              </a:defRPr>
            </a:lvl7pPr>
            <a:lvl8pPr marL="6311717" indent="-420781" algn="l" defTabSz="1683126" rtl="0" eaLnBrk="1" latinLnBrk="0" hangingPunct="1">
              <a:spcBef>
                <a:spcPct val="20000"/>
              </a:spcBef>
              <a:buFont typeface="Arial" pitchFamily="34" charset="0"/>
              <a:buChar char="•"/>
              <a:defRPr kumimoji="1" sz="3682" kern="1200">
                <a:solidFill>
                  <a:schemeClr val="tx1"/>
                </a:solidFill>
                <a:latin typeface="+mn-lt"/>
                <a:ea typeface="+mn-ea"/>
                <a:cs typeface="+mn-cs"/>
              </a:defRPr>
            </a:lvl8pPr>
            <a:lvl9pPr marL="7153280" indent="-420781" algn="l" defTabSz="1683126" rtl="0" eaLnBrk="1" latinLnBrk="0" hangingPunct="1">
              <a:spcBef>
                <a:spcPct val="20000"/>
              </a:spcBef>
              <a:buFont typeface="Arial" pitchFamily="34" charset="0"/>
              <a:buChar char="•"/>
              <a:defRPr kumimoji="1" sz="3682" kern="1200">
                <a:solidFill>
                  <a:schemeClr val="tx1"/>
                </a:solidFill>
                <a:latin typeface="+mn-lt"/>
                <a:ea typeface="+mn-ea"/>
                <a:cs typeface="+mn-cs"/>
              </a:defRPr>
            </a:lvl9pPr>
          </a:lstStyle>
          <a:p>
            <a:pPr marL="0" indent="0">
              <a:buFont typeface="Arial" panose="020B0604020202020204" pitchFamily="34" charset="0"/>
              <a:buNone/>
            </a:pPr>
            <a:r>
              <a:rPr lang="en-US" altLang="ja-JP" sz="2800" dirty="0">
                <a:solidFill>
                  <a:schemeClr val="tx2">
                    <a:lumMod val="60000"/>
                    <a:lumOff val="40000"/>
                  </a:schemeClr>
                </a:solidFill>
                <a:latin typeface="BIZ UDPゴシック" panose="020B0400000000000000" pitchFamily="50" charset="-128"/>
                <a:ea typeface="BIZ UDPゴシック" panose="020B0400000000000000" pitchFamily="50" charset="-128"/>
              </a:rPr>
              <a:t>※2021</a:t>
            </a:r>
            <a:r>
              <a:rPr lang="ja-JP" altLang="en-US" sz="2800" dirty="0">
                <a:solidFill>
                  <a:schemeClr val="tx2">
                    <a:lumMod val="60000"/>
                    <a:lumOff val="40000"/>
                  </a:schemeClr>
                </a:solidFill>
                <a:latin typeface="BIZ UDPゴシック" panose="020B0400000000000000" pitchFamily="50" charset="-128"/>
                <a:ea typeface="BIZ UDPゴシック" panose="020B0400000000000000" pitchFamily="50" charset="-128"/>
              </a:rPr>
              <a:t>年</a:t>
            </a:r>
            <a:r>
              <a:rPr lang="en-US" altLang="ja-JP" sz="2800" dirty="0">
                <a:solidFill>
                  <a:schemeClr val="tx2">
                    <a:lumMod val="60000"/>
                    <a:lumOff val="40000"/>
                  </a:schemeClr>
                </a:solidFill>
                <a:latin typeface="BIZ UDPゴシック" panose="020B0400000000000000" pitchFamily="50" charset="-128"/>
                <a:ea typeface="BIZ UDPゴシック" panose="020B0400000000000000" pitchFamily="50" charset="-128"/>
              </a:rPr>
              <a:t>5</a:t>
            </a:r>
            <a:r>
              <a:rPr lang="ja-JP" altLang="en-US" sz="2800" dirty="0">
                <a:solidFill>
                  <a:schemeClr val="tx2">
                    <a:lumMod val="60000"/>
                    <a:lumOff val="40000"/>
                  </a:schemeClr>
                </a:solidFill>
                <a:latin typeface="BIZ UDPゴシック" panose="020B0400000000000000" pitchFamily="50" charset="-128"/>
                <a:ea typeface="BIZ UDPゴシック" panose="020B0400000000000000" pitchFamily="50" charset="-128"/>
              </a:rPr>
              <a:t>月より静岡県牧之原市静波海岸の清掃ボランティア活動で毎月活動することが決まりました。</a:t>
            </a:r>
          </a:p>
        </p:txBody>
      </p:sp>
    </p:spTree>
    <p:extLst>
      <p:ext uri="{BB962C8B-B14F-4D97-AF65-F5344CB8AC3E}">
        <p14:creationId xmlns:p14="http://schemas.microsoft.com/office/powerpoint/2010/main" val="1976312967"/>
      </p:ext>
    </p:extLst>
  </p:cSld>
  <p:clrMapOvr>
    <a:masterClrMapping/>
  </p:clrMapOvr>
  <mc:AlternateContent xmlns:mc="http://schemas.openxmlformats.org/markup-compatibility/2006">
    <mc:Choice xmlns:p14="http://schemas.microsoft.com/office/powerpoint/2010/main" Requires="p14">
      <p:transition spd="slow" p14:dur="2000" advTm="12000"/>
    </mc:Choice>
    <mc:Fallback>
      <p:transition spd="slow" advTm="12000"/>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40127027-722D-4E8D-A0D8-27DEF9DCE255}"/>
              </a:ext>
            </a:extLst>
          </p:cNvPr>
          <p:cNvSpPr>
            <a:spLocks noGrp="1"/>
          </p:cNvSpPr>
          <p:nvPr>
            <p:ph type="title"/>
          </p:nvPr>
        </p:nvSpPr>
        <p:spPr/>
        <p:txBody>
          <a:bodyPr/>
          <a:lstStyle/>
          <a:p>
            <a:r>
              <a:rPr kumimoji="1" lang="ja-JP" altLang="en-US" sz="7200" dirty="0"/>
              <a:t>終わりに</a:t>
            </a:r>
          </a:p>
        </p:txBody>
      </p:sp>
      <p:sp>
        <p:nvSpPr>
          <p:cNvPr id="6" name="コンテンツ プレースホルダー 5">
            <a:extLst>
              <a:ext uri="{FF2B5EF4-FFF2-40B4-BE49-F238E27FC236}">
                <a16:creationId xmlns:a16="http://schemas.microsoft.com/office/drawing/2014/main" id="{26C98BEE-686D-4AB5-A8EE-766E4EEBA301}"/>
              </a:ext>
            </a:extLst>
          </p:cNvPr>
          <p:cNvSpPr>
            <a:spLocks noGrp="1"/>
          </p:cNvSpPr>
          <p:nvPr>
            <p:ph idx="1"/>
          </p:nvPr>
        </p:nvSpPr>
        <p:spPr>
          <a:xfrm>
            <a:off x="1169992" y="7020099"/>
            <a:ext cx="21059776" cy="1712314"/>
          </a:xfrm>
        </p:spPr>
        <p:txBody>
          <a:bodyPr/>
          <a:lstStyle/>
          <a:p>
            <a:pPr marL="0" indent="0">
              <a:buNone/>
            </a:pPr>
            <a:r>
              <a:rPr kumimoji="1" lang="ja-JP" altLang="en-US" sz="6600" dirty="0">
                <a:latin typeface="BIZ UDPゴシック" panose="020B0400000000000000" pitchFamily="50" charset="-128"/>
                <a:ea typeface="BIZ UDPゴシック" panose="020B0400000000000000" pitchFamily="50" charset="-128"/>
              </a:rPr>
              <a:t>これを機会に、アースキューブの導入をご検討下さい。</a:t>
            </a:r>
          </a:p>
        </p:txBody>
      </p:sp>
      <p:sp>
        <p:nvSpPr>
          <p:cNvPr id="4" name="コンテンツ プレースホルダー 5">
            <a:extLst>
              <a:ext uri="{FF2B5EF4-FFF2-40B4-BE49-F238E27FC236}">
                <a16:creationId xmlns:a16="http://schemas.microsoft.com/office/drawing/2014/main" id="{082ADCA9-B257-4A8D-8CB2-6814EFD5B03B}"/>
              </a:ext>
            </a:extLst>
          </p:cNvPr>
          <p:cNvSpPr txBox="1">
            <a:spLocks/>
          </p:cNvSpPr>
          <p:nvPr/>
        </p:nvSpPr>
        <p:spPr bwMode="auto">
          <a:xfrm>
            <a:off x="5219155" y="10827290"/>
            <a:ext cx="11809312" cy="4601867"/>
          </a:xfrm>
          <a:prstGeom prst="rect">
            <a:avLst/>
          </a:prstGeom>
          <a:ln/>
        </p:spPr>
        <p:style>
          <a:lnRef idx="1">
            <a:schemeClr val="accent1"/>
          </a:lnRef>
          <a:fillRef idx="2">
            <a:schemeClr val="accent1"/>
          </a:fillRef>
          <a:effectRef idx="1">
            <a:schemeClr val="accent1"/>
          </a:effectRef>
          <a:fontRef idx="minor">
            <a:schemeClr val="dk1"/>
          </a:fontRef>
        </p:style>
        <p:txBody>
          <a:bodyPr vert="horz" wrap="square" lIns="91440" tIns="45720" rIns="91440" bIns="45720" numCol="1" anchor="t" anchorCtr="0" compatLnSpc="1">
            <a:prstTxWarp prst="textNoShape">
              <a:avLst/>
            </a:prstTxWarp>
          </a:bodyPr>
          <a:lstStyle>
            <a:lvl1pPr marL="631172" indent="-631172" algn="l" rtl="0" eaLnBrk="1" fontAlgn="base" hangingPunct="1">
              <a:spcBef>
                <a:spcPct val="20000"/>
              </a:spcBef>
              <a:spcAft>
                <a:spcPct val="0"/>
              </a:spcAft>
              <a:buFont typeface="Arial" panose="020B0604020202020204" pitchFamily="34" charset="0"/>
              <a:buChar char="•"/>
              <a:defRPr kumimoji="1" sz="3682" kern="1200">
                <a:solidFill>
                  <a:schemeClr val="tx1"/>
                </a:solidFill>
                <a:latin typeface="HGP創英角ｺﾞｼｯｸUB" pitchFamily="50" charset="-128"/>
                <a:ea typeface="HGP創英角ｺﾞｼｯｸUB" pitchFamily="50" charset="-128"/>
                <a:cs typeface="+mn-cs"/>
              </a:defRPr>
            </a:lvl1pPr>
            <a:lvl2pPr marL="1367538" indent="-525976" algn="l" rtl="0" eaLnBrk="1" fontAlgn="base" hangingPunct="1">
              <a:spcBef>
                <a:spcPct val="20000"/>
              </a:spcBef>
              <a:spcAft>
                <a:spcPct val="0"/>
              </a:spcAft>
              <a:buFont typeface="Arial" panose="020B0604020202020204" pitchFamily="34" charset="0"/>
              <a:buChar char="–"/>
              <a:defRPr kumimoji="1" kern="1200">
                <a:solidFill>
                  <a:schemeClr val="tx1"/>
                </a:solidFill>
                <a:latin typeface="HGP創英角ｺﾞｼｯｸUB" pitchFamily="50" charset="-128"/>
                <a:ea typeface="HGP創英角ｺﾞｼｯｸUB" pitchFamily="50" charset="-128"/>
                <a:cs typeface="+mn-cs"/>
              </a:defRPr>
            </a:lvl2pPr>
            <a:lvl3pPr marL="2103905" indent="-420781" algn="l" rtl="0" eaLnBrk="1" fontAlgn="base" hangingPunct="1">
              <a:spcBef>
                <a:spcPct val="20000"/>
              </a:spcBef>
              <a:spcAft>
                <a:spcPct val="0"/>
              </a:spcAft>
              <a:buFont typeface="Arial" panose="020B0604020202020204" pitchFamily="34" charset="0"/>
              <a:buChar char="•"/>
              <a:defRPr kumimoji="1" sz="2945" kern="1200">
                <a:solidFill>
                  <a:schemeClr val="tx1"/>
                </a:solidFill>
                <a:latin typeface="HGP創英角ｺﾞｼｯｸUB" pitchFamily="50" charset="-128"/>
                <a:ea typeface="HGP創英角ｺﾞｼｯｸUB" pitchFamily="50" charset="-128"/>
                <a:cs typeface="+mn-cs"/>
              </a:defRPr>
            </a:lvl3pPr>
            <a:lvl4pPr marL="2945468" indent="-420781" algn="l" rtl="0" eaLnBrk="1" fontAlgn="base" hangingPunct="1">
              <a:spcBef>
                <a:spcPct val="20000"/>
              </a:spcBef>
              <a:spcAft>
                <a:spcPct val="0"/>
              </a:spcAft>
              <a:buFont typeface="Arial" panose="020B0604020202020204" pitchFamily="34" charset="0"/>
              <a:buChar char="–"/>
              <a:defRPr kumimoji="1" sz="2576" kern="1200">
                <a:solidFill>
                  <a:schemeClr val="tx1"/>
                </a:solidFill>
                <a:latin typeface="HGP創英角ｺﾞｼｯｸUB" pitchFamily="50" charset="-128"/>
                <a:ea typeface="HGP創英角ｺﾞｼｯｸUB" pitchFamily="50" charset="-128"/>
                <a:cs typeface="+mn-cs"/>
              </a:defRPr>
            </a:lvl4pPr>
            <a:lvl5pPr marL="3787030" indent="-420781" algn="l" rtl="0" eaLnBrk="1" fontAlgn="base" hangingPunct="1">
              <a:spcBef>
                <a:spcPct val="20000"/>
              </a:spcBef>
              <a:spcAft>
                <a:spcPct val="0"/>
              </a:spcAft>
              <a:buFont typeface="Arial" panose="020B0604020202020204" pitchFamily="34" charset="0"/>
              <a:buChar char="»"/>
              <a:defRPr kumimoji="1" sz="2209" kern="1200">
                <a:solidFill>
                  <a:schemeClr val="tx1"/>
                </a:solidFill>
                <a:latin typeface="HGP創英角ｺﾞｼｯｸUB" pitchFamily="50" charset="-128"/>
                <a:ea typeface="HGP創英角ｺﾞｼｯｸUB" pitchFamily="50" charset="-128"/>
                <a:cs typeface="+mn-cs"/>
              </a:defRPr>
            </a:lvl5pPr>
            <a:lvl6pPr marL="4628593" indent="-420781" algn="l" defTabSz="1683126" rtl="0" eaLnBrk="1" latinLnBrk="0" hangingPunct="1">
              <a:spcBef>
                <a:spcPct val="20000"/>
              </a:spcBef>
              <a:buFont typeface="Arial" pitchFamily="34" charset="0"/>
              <a:buChar char="•"/>
              <a:defRPr kumimoji="1" sz="3682" kern="1200">
                <a:solidFill>
                  <a:schemeClr val="tx1"/>
                </a:solidFill>
                <a:latin typeface="+mn-lt"/>
                <a:ea typeface="+mn-ea"/>
                <a:cs typeface="+mn-cs"/>
              </a:defRPr>
            </a:lvl6pPr>
            <a:lvl7pPr marL="5470155" indent="-420781" algn="l" defTabSz="1683126" rtl="0" eaLnBrk="1" latinLnBrk="0" hangingPunct="1">
              <a:spcBef>
                <a:spcPct val="20000"/>
              </a:spcBef>
              <a:buFont typeface="Arial" pitchFamily="34" charset="0"/>
              <a:buChar char="•"/>
              <a:defRPr kumimoji="1" sz="3682" kern="1200">
                <a:solidFill>
                  <a:schemeClr val="tx1"/>
                </a:solidFill>
                <a:latin typeface="+mn-lt"/>
                <a:ea typeface="+mn-ea"/>
                <a:cs typeface="+mn-cs"/>
              </a:defRPr>
            </a:lvl7pPr>
            <a:lvl8pPr marL="6311717" indent="-420781" algn="l" defTabSz="1683126" rtl="0" eaLnBrk="1" latinLnBrk="0" hangingPunct="1">
              <a:spcBef>
                <a:spcPct val="20000"/>
              </a:spcBef>
              <a:buFont typeface="Arial" pitchFamily="34" charset="0"/>
              <a:buChar char="•"/>
              <a:defRPr kumimoji="1" sz="3682" kern="1200">
                <a:solidFill>
                  <a:schemeClr val="tx1"/>
                </a:solidFill>
                <a:latin typeface="+mn-lt"/>
                <a:ea typeface="+mn-ea"/>
                <a:cs typeface="+mn-cs"/>
              </a:defRPr>
            </a:lvl8pPr>
            <a:lvl9pPr marL="7153280" indent="-420781" algn="l" defTabSz="1683126" rtl="0" eaLnBrk="1" latinLnBrk="0" hangingPunct="1">
              <a:spcBef>
                <a:spcPct val="20000"/>
              </a:spcBef>
              <a:buFont typeface="Arial" pitchFamily="34" charset="0"/>
              <a:buChar char="•"/>
              <a:defRPr kumimoji="1" sz="3682" kern="1200">
                <a:solidFill>
                  <a:schemeClr val="tx1"/>
                </a:solidFill>
                <a:latin typeface="+mn-lt"/>
                <a:ea typeface="+mn-ea"/>
                <a:cs typeface="+mn-cs"/>
              </a:defRPr>
            </a:lvl9pPr>
          </a:lstStyle>
          <a:p>
            <a:pPr marL="0" indent="0">
              <a:buFont typeface="Arial" panose="020B0604020202020204" pitchFamily="34" charset="0"/>
              <a:buNone/>
            </a:pPr>
            <a:r>
              <a:rPr lang="ja-JP" altLang="en-US" sz="4800" dirty="0">
                <a:latin typeface="BIZ UDPゴシック" panose="020B0400000000000000" pitchFamily="50" charset="-128"/>
                <a:ea typeface="BIZ UDPゴシック" panose="020B0400000000000000" pitchFamily="50" charset="-128"/>
              </a:rPr>
              <a:t>　</a:t>
            </a:r>
            <a:endParaRPr lang="en-US" altLang="ja-JP" sz="4800" dirty="0">
              <a:latin typeface="BIZ UDPゴシック" panose="020B0400000000000000" pitchFamily="50" charset="-128"/>
              <a:ea typeface="BIZ UDPゴシック" panose="020B0400000000000000" pitchFamily="50" charset="-128"/>
            </a:endParaRPr>
          </a:p>
          <a:p>
            <a:pPr marL="0" indent="0">
              <a:buFont typeface="Arial" panose="020B0604020202020204" pitchFamily="34" charset="0"/>
              <a:buNone/>
            </a:pPr>
            <a:r>
              <a:rPr lang="en-US" altLang="ja-JP" sz="3600" dirty="0">
                <a:latin typeface="BIZ UDPゴシック" panose="020B0400000000000000" pitchFamily="50" charset="-128"/>
                <a:ea typeface="BIZ UDPゴシック" panose="020B0400000000000000" pitchFamily="50" charset="-128"/>
              </a:rPr>
              <a:t>【</a:t>
            </a:r>
            <a:r>
              <a:rPr lang="ja-JP" altLang="en-US" sz="3600" dirty="0">
                <a:latin typeface="BIZ UDPゴシック" panose="020B0400000000000000" pitchFamily="50" charset="-128"/>
                <a:ea typeface="BIZ UDPゴシック" panose="020B0400000000000000" pitchFamily="50" charset="-128"/>
              </a:rPr>
              <a:t>問合せ先</a:t>
            </a:r>
            <a:r>
              <a:rPr lang="en-US" altLang="ja-JP" sz="3600" dirty="0">
                <a:latin typeface="BIZ UDPゴシック" panose="020B0400000000000000" pitchFamily="50" charset="-128"/>
                <a:ea typeface="BIZ UDPゴシック" panose="020B0400000000000000" pitchFamily="50" charset="-128"/>
              </a:rPr>
              <a:t>】</a:t>
            </a:r>
          </a:p>
          <a:p>
            <a:pPr marL="0" indent="0">
              <a:buFont typeface="Arial" panose="020B0604020202020204" pitchFamily="34" charset="0"/>
              <a:buNone/>
            </a:pPr>
            <a:r>
              <a:rPr lang="ja-JP" altLang="en-US" sz="3600" dirty="0">
                <a:latin typeface="BIZ UDPゴシック" panose="020B0400000000000000" pitchFamily="50" charset="-128"/>
                <a:ea typeface="BIZ UDPゴシック" panose="020B0400000000000000" pitchFamily="50" charset="-128"/>
              </a:rPr>
              <a:t>　有限会社　カツミ工業</a:t>
            </a:r>
            <a:endParaRPr lang="en-US" altLang="ja-JP" sz="3600" dirty="0">
              <a:latin typeface="BIZ UDPゴシック" panose="020B0400000000000000" pitchFamily="50" charset="-128"/>
              <a:ea typeface="BIZ UDPゴシック" panose="020B0400000000000000" pitchFamily="50" charset="-128"/>
            </a:endParaRPr>
          </a:p>
          <a:p>
            <a:pPr marL="0" indent="0">
              <a:buFont typeface="Arial" panose="020B0604020202020204" pitchFamily="34" charset="0"/>
              <a:buNone/>
            </a:pPr>
            <a:r>
              <a:rPr lang="ja-JP" altLang="en-US" sz="3600" dirty="0">
                <a:latin typeface="BIZ UDPゴシック" panose="020B0400000000000000" pitchFamily="50" charset="-128"/>
                <a:ea typeface="BIZ UDPゴシック" panose="020B0400000000000000" pitchFamily="50" charset="-128"/>
              </a:rPr>
              <a:t>　　　　　　　　　</a:t>
            </a:r>
            <a:r>
              <a:rPr lang="en-US" altLang="ja-JP" sz="3600" dirty="0">
                <a:latin typeface="BIZ UDPゴシック" panose="020B0400000000000000" pitchFamily="50" charset="-128"/>
                <a:ea typeface="BIZ UDPゴシック" panose="020B0400000000000000" pitchFamily="50" charset="-128"/>
              </a:rPr>
              <a:t>TEL</a:t>
            </a:r>
            <a:r>
              <a:rPr lang="ja-JP" altLang="en-US" sz="3600" dirty="0">
                <a:latin typeface="BIZ UDPゴシック" panose="020B0400000000000000" pitchFamily="50" charset="-128"/>
                <a:ea typeface="BIZ UDPゴシック" panose="020B0400000000000000" pitchFamily="50" charset="-128"/>
              </a:rPr>
              <a:t>　</a:t>
            </a:r>
            <a:r>
              <a:rPr lang="en-US" altLang="ja-JP" sz="3600" dirty="0">
                <a:latin typeface="BIZ UDPゴシック" panose="020B0400000000000000" pitchFamily="50" charset="-128"/>
                <a:ea typeface="BIZ UDPゴシック" panose="020B0400000000000000" pitchFamily="50" charset="-128"/>
              </a:rPr>
              <a:t>(0568)32-3438</a:t>
            </a:r>
          </a:p>
          <a:p>
            <a:pPr marL="0" indent="0">
              <a:buFont typeface="Arial" panose="020B0604020202020204" pitchFamily="34" charset="0"/>
              <a:buNone/>
            </a:pPr>
            <a:r>
              <a:rPr lang="en-US" altLang="ja-JP" sz="3600" dirty="0">
                <a:latin typeface="BIZ UDPゴシック" panose="020B0400000000000000" pitchFamily="50" charset="-128"/>
                <a:ea typeface="BIZ UDPゴシック" panose="020B0400000000000000" pitchFamily="50" charset="-128"/>
              </a:rPr>
              <a:t>           </a:t>
            </a:r>
            <a:r>
              <a:rPr lang="ja-JP" altLang="en-US" sz="3600" dirty="0">
                <a:latin typeface="BIZ UDPゴシック" panose="020B0400000000000000" pitchFamily="50" charset="-128"/>
                <a:ea typeface="BIZ UDPゴシック" panose="020B0400000000000000" pitchFamily="50" charset="-128"/>
              </a:rPr>
              <a:t>　</a:t>
            </a:r>
            <a:r>
              <a:rPr lang="en-US" altLang="ja-JP" sz="3600" dirty="0">
                <a:latin typeface="BIZ UDPゴシック" panose="020B0400000000000000" pitchFamily="50" charset="-128"/>
                <a:ea typeface="BIZ UDPゴシック" panose="020B0400000000000000" pitchFamily="50" charset="-128"/>
              </a:rPr>
              <a:t>     FAX (0568)32-3439</a:t>
            </a:r>
          </a:p>
          <a:p>
            <a:pPr marL="0" indent="0">
              <a:buFont typeface="Arial" panose="020B0604020202020204" pitchFamily="34" charset="0"/>
              <a:buNone/>
            </a:pPr>
            <a:r>
              <a:rPr lang="en-US" altLang="ja-JP" sz="3600" dirty="0">
                <a:latin typeface="BIZ UDPゴシック" panose="020B0400000000000000" pitchFamily="50" charset="-128"/>
                <a:ea typeface="BIZ UDPゴシック" panose="020B0400000000000000" pitchFamily="50" charset="-128"/>
              </a:rPr>
              <a:t>           </a:t>
            </a:r>
            <a:r>
              <a:rPr lang="ja-JP" altLang="en-US" sz="3600" dirty="0">
                <a:latin typeface="BIZ UDPゴシック" panose="020B0400000000000000" pitchFamily="50" charset="-128"/>
                <a:ea typeface="BIZ UDPゴシック" panose="020B0400000000000000" pitchFamily="50" charset="-128"/>
              </a:rPr>
              <a:t>　</a:t>
            </a:r>
            <a:r>
              <a:rPr lang="en-US" altLang="ja-JP" sz="3600" dirty="0">
                <a:latin typeface="BIZ UDPゴシック" panose="020B0400000000000000" pitchFamily="50" charset="-128"/>
                <a:ea typeface="BIZ UDPゴシック" panose="020B0400000000000000" pitchFamily="50" charset="-128"/>
              </a:rPr>
              <a:t>     </a:t>
            </a:r>
            <a:r>
              <a:rPr lang="en-US" altLang="ja-JP" sz="3600" dirty="0" err="1">
                <a:latin typeface="BIZ UDPゴシック" panose="020B0400000000000000" pitchFamily="50" charset="-128"/>
                <a:ea typeface="BIZ UDPゴシック" panose="020B0400000000000000" pitchFamily="50" charset="-128"/>
              </a:rPr>
              <a:t>e-mail:nishiwaki@katsumi-web.jp</a:t>
            </a:r>
            <a:endParaRPr lang="en-US" altLang="ja-JP" sz="3600" dirty="0">
              <a:latin typeface="BIZ UDPゴシック" panose="020B0400000000000000" pitchFamily="50" charset="-128"/>
              <a:ea typeface="BIZ UDPゴシック" panose="020B0400000000000000" pitchFamily="50" charset="-128"/>
            </a:endParaRPr>
          </a:p>
          <a:p>
            <a:pPr marL="0" indent="0">
              <a:buFont typeface="Arial" panose="020B0604020202020204" pitchFamily="34" charset="0"/>
              <a:buNone/>
            </a:pPr>
            <a:r>
              <a:rPr lang="en-US" altLang="ja-JP" sz="6600" dirty="0">
                <a:latin typeface="BIZ UDPゴシック" panose="020B0400000000000000" pitchFamily="50" charset="-128"/>
                <a:ea typeface="BIZ UDPゴシック" panose="020B0400000000000000" pitchFamily="50" charset="-128"/>
              </a:rPr>
              <a:t> </a:t>
            </a:r>
          </a:p>
          <a:p>
            <a:pPr marL="0" indent="0">
              <a:buFont typeface="Arial" panose="020B0604020202020204" pitchFamily="34" charset="0"/>
              <a:buNone/>
            </a:pPr>
            <a:endParaRPr lang="ja-JP" altLang="en-US" sz="6600" dirty="0">
              <a:latin typeface="BIZ UDPゴシック" panose="020B0400000000000000" pitchFamily="50" charset="-128"/>
              <a:ea typeface="BIZ UDPゴシック" panose="020B0400000000000000" pitchFamily="50" charset="-128"/>
            </a:endParaRPr>
          </a:p>
        </p:txBody>
      </p:sp>
    </p:spTree>
    <p:extLst>
      <p:ext uri="{BB962C8B-B14F-4D97-AF65-F5344CB8AC3E}">
        <p14:creationId xmlns:p14="http://schemas.microsoft.com/office/powerpoint/2010/main" val="2375086064"/>
      </p:ext>
    </p:extLst>
  </p:cSld>
  <p:clrMapOvr>
    <a:masterClrMapping/>
  </p:clrMapOvr>
  <mc:AlternateContent xmlns:mc="http://schemas.openxmlformats.org/markup-compatibility/2006">
    <mc:Choice xmlns:p14="http://schemas.microsoft.com/office/powerpoint/2010/main" Requires="p14">
      <p:transition spd="slow" p14:dur="4000" advTm="15000"/>
    </mc:Choice>
    <mc:Fallback>
      <p:transition spd="slow" advTm="15000"/>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コンテンツ プレースホルダー 2">
            <a:extLst>
              <a:ext uri="{FF2B5EF4-FFF2-40B4-BE49-F238E27FC236}">
                <a16:creationId xmlns:a16="http://schemas.microsoft.com/office/drawing/2014/main" id="{5404C71F-DF99-423A-B7B7-CCDBD352D837}"/>
              </a:ext>
            </a:extLst>
          </p:cNvPr>
          <p:cNvSpPr>
            <a:spLocks noGrp="1"/>
          </p:cNvSpPr>
          <p:nvPr>
            <p:ph idx="1"/>
          </p:nvPr>
        </p:nvSpPr>
        <p:spPr>
          <a:xfrm>
            <a:off x="1960742" y="4931867"/>
            <a:ext cx="19946216" cy="8928991"/>
          </a:xfrm>
        </p:spPr>
        <p:txBody>
          <a:bodyPr/>
          <a:lstStyle/>
          <a:p>
            <a:pPr marL="0" indent="0">
              <a:lnSpc>
                <a:spcPct val="200000"/>
              </a:lnSpc>
              <a:buNone/>
            </a:pPr>
            <a:r>
              <a:rPr lang="ja-JP" altLang="en-US" sz="4400" kern="100" dirty="0">
                <a:latin typeface="游明朝" panose="02020400000000000000" pitchFamily="18" charset="-128"/>
                <a:ea typeface="游明朝" panose="02020400000000000000" pitchFamily="18" charset="-128"/>
                <a:cs typeface="Times New Roman" panose="02020603050405020304" pitchFamily="18" charset="0"/>
              </a:rPr>
              <a:t>アースキューブの原型である低温熱分解装置は、約３０年前に開発された製品です。</a:t>
            </a:r>
            <a:endParaRPr lang="en-US" altLang="ja-JP" sz="4400" kern="100" dirty="0">
              <a:latin typeface="游明朝" panose="02020400000000000000" pitchFamily="18" charset="-128"/>
              <a:ea typeface="游明朝" panose="02020400000000000000" pitchFamily="18" charset="-128"/>
              <a:cs typeface="Times New Roman" panose="02020603050405020304" pitchFamily="18" charset="0"/>
            </a:endParaRPr>
          </a:p>
          <a:p>
            <a:pPr marL="0" indent="0">
              <a:lnSpc>
                <a:spcPct val="150000"/>
              </a:lnSpc>
              <a:buNone/>
            </a:pPr>
            <a:r>
              <a:rPr lang="ja-JP" altLang="en-US" sz="4400" kern="100" dirty="0">
                <a:latin typeface="游明朝" panose="02020400000000000000" pitchFamily="18" charset="-128"/>
                <a:ea typeface="游明朝" panose="02020400000000000000" pitchFamily="18" charset="-128"/>
                <a:cs typeface="Times New Roman" panose="02020603050405020304" pitchFamily="18" charset="0"/>
              </a:rPr>
              <a:t>当時は分解能力不足や焼却炉か非焼却炉という議論や類似品の出現（いずれも能力不足や機能できず）で普及に至りませんでした。</a:t>
            </a:r>
            <a:endParaRPr lang="en-US" altLang="ja-JP" sz="4400" kern="100" dirty="0">
              <a:latin typeface="游明朝" panose="02020400000000000000" pitchFamily="18" charset="-128"/>
              <a:ea typeface="游明朝" panose="02020400000000000000" pitchFamily="18" charset="-128"/>
              <a:cs typeface="Times New Roman" panose="02020603050405020304" pitchFamily="18" charset="0"/>
            </a:endParaRPr>
          </a:p>
          <a:p>
            <a:pPr marL="0" indent="0">
              <a:lnSpc>
                <a:spcPct val="150000"/>
              </a:lnSpc>
              <a:buNone/>
            </a:pPr>
            <a:r>
              <a:rPr lang="ja-JP" altLang="en-US" sz="4400" kern="100" dirty="0">
                <a:latin typeface="游明朝" panose="02020400000000000000" pitchFamily="18" charset="-128"/>
                <a:ea typeface="游明朝" panose="02020400000000000000" pitchFamily="18" charset="-128"/>
                <a:cs typeface="Times New Roman" panose="02020603050405020304" pitchFamily="18" charset="0"/>
              </a:rPr>
              <a:t>近年、医療廃棄物・廃棄物処理問題が深刻化しニーズに適したことにより、</a:t>
            </a:r>
            <a:endParaRPr lang="en-US" altLang="ja-JP" sz="4400" kern="100" dirty="0">
              <a:latin typeface="游明朝" panose="02020400000000000000" pitchFamily="18" charset="-128"/>
              <a:ea typeface="游明朝" panose="02020400000000000000" pitchFamily="18" charset="-128"/>
              <a:cs typeface="Times New Roman" panose="02020603050405020304" pitchFamily="18" charset="0"/>
            </a:endParaRPr>
          </a:p>
          <a:p>
            <a:pPr marL="0" indent="0">
              <a:lnSpc>
                <a:spcPct val="150000"/>
              </a:lnSpc>
              <a:buNone/>
            </a:pPr>
            <a:r>
              <a:rPr lang="ja-JP" altLang="en-US" sz="4400" kern="100" dirty="0">
                <a:latin typeface="游明朝" panose="02020400000000000000" pitchFamily="18" charset="-128"/>
                <a:ea typeface="游明朝" panose="02020400000000000000" pitchFamily="18" charset="-128"/>
                <a:cs typeface="Times New Roman" panose="02020603050405020304" pitchFamily="18" charset="0"/>
              </a:rPr>
              <a:t>開発者が国内特許を行いました。</a:t>
            </a:r>
            <a:endParaRPr lang="en-US" altLang="ja-JP" sz="4400" kern="100" dirty="0">
              <a:latin typeface="游明朝" panose="02020400000000000000" pitchFamily="18" charset="-128"/>
              <a:ea typeface="游明朝" panose="02020400000000000000" pitchFamily="18" charset="-128"/>
              <a:cs typeface="Times New Roman" panose="02020603050405020304" pitchFamily="18" charset="0"/>
            </a:endParaRPr>
          </a:p>
          <a:p>
            <a:pPr marL="0" indent="0">
              <a:lnSpc>
                <a:spcPct val="150000"/>
              </a:lnSpc>
              <a:buNone/>
            </a:pPr>
            <a:r>
              <a:rPr lang="ja-JP" altLang="en-US" sz="4400" kern="100" dirty="0">
                <a:latin typeface="游明朝" panose="02020400000000000000" pitchFamily="18" charset="-128"/>
                <a:ea typeface="游明朝" panose="02020400000000000000" pitchFamily="18" charset="-128"/>
                <a:cs typeface="Times New Roman" panose="02020603050405020304" pitchFamily="18" charset="0"/>
              </a:rPr>
              <a:t>低温熱分解装置を改良・改善・新技術搭載等を行ってまいりました。</a:t>
            </a:r>
            <a:endParaRPr lang="ja-JP" altLang="en-US" sz="4400" dirty="0"/>
          </a:p>
        </p:txBody>
      </p:sp>
      <p:sp>
        <p:nvSpPr>
          <p:cNvPr id="5" name="タイトル 1">
            <a:extLst>
              <a:ext uri="{FF2B5EF4-FFF2-40B4-BE49-F238E27FC236}">
                <a16:creationId xmlns:a16="http://schemas.microsoft.com/office/drawing/2014/main" id="{EDF8263F-0623-4902-9378-EF6065220E65}"/>
              </a:ext>
            </a:extLst>
          </p:cNvPr>
          <p:cNvSpPr>
            <a:spLocks noGrp="1"/>
          </p:cNvSpPr>
          <p:nvPr>
            <p:ph type="title"/>
          </p:nvPr>
        </p:nvSpPr>
        <p:spPr>
          <a:xfrm>
            <a:off x="1978795" y="827411"/>
            <a:ext cx="4172154" cy="1165824"/>
          </a:xfrm>
        </p:spPr>
        <p:txBody>
          <a:bodyPr/>
          <a:lstStyle/>
          <a:p>
            <a:r>
              <a:rPr lang="ja-JP" altLang="en-US" sz="7200" dirty="0"/>
              <a:t>はじめに</a:t>
            </a:r>
          </a:p>
        </p:txBody>
      </p:sp>
    </p:spTree>
  </p:cSld>
  <p:clrMapOvr>
    <a:masterClrMapping/>
  </p:clrMapOvr>
  <mc:AlternateContent xmlns:mc="http://schemas.openxmlformats.org/markup-compatibility/2006" xmlns:p14="http://schemas.microsoft.com/office/powerpoint/2010/main">
    <mc:Choice Requires="p14">
      <p:transition spd="slow" p14:dur="5000" advTm="15000"/>
    </mc:Choice>
    <mc:Fallback xmlns="">
      <p:transition spd="slow" advTm="15000"/>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コンテンツ プレースホルダー 2">
            <a:extLst>
              <a:ext uri="{FF2B5EF4-FFF2-40B4-BE49-F238E27FC236}">
                <a16:creationId xmlns:a16="http://schemas.microsoft.com/office/drawing/2014/main" id="{5404C71F-DF99-423A-B7B7-CCDBD352D837}"/>
              </a:ext>
            </a:extLst>
          </p:cNvPr>
          <p:cNvSpPr>
            <a:spLocks noGrp="1"/>
          </p:cNvSpPr>
          <p:nvPr>
            <p:ph idx="1"/>
          </p:nvPr>
        </p:nvSpPr>
        <p:spPr>
          <a:xfrm>
            <a:off x="10115699" y="5068431"/>
            <a:ext cx="12745416" cy="9721080"/>
          </a:xfrm>
        </p:spPr>
        <p:txBody>
          <a:bodyPr/>
          <a:lstStyle/>
          <a:p>
            <a:pPr marL="0" indent="0">
              <a:lnSpc>
                <a:spcPct val="150000"/>
              </a:lnSpc>
              <a:buNone/>
            </a:pPr>
            <a:r>
              <a:rPr lang="ja-JP" altLang="en-US" sz="3312" kern="100" dirty="0">
                <a:latin typeface="游明朝" panose="02020400000000000000" pitchFamily="18" charset="-128"/>
                <a:ea typeface="游明朝" panose="02020400000000000000" pitchFamily="18" charset="-128"/>
                <a:cs typeface="Times New Roman" panose="02020603050405020304" pitchFamily="18" charset="0"/>
              </a:rPr>
              <a:t>　</a:t>
            </a:r>
            <a:r>
              <a:rPr lang="ja-JP" altLang="ja-JP" sz="4000" kern="100" dirty="0">
                <a:latin typeface="游明朝" panose="02020400000000000000" pitchFamily="18" charset="-128"/>
                <a:ea typeface="游明朝" panose="02020400000000000000" pitchFamily="18" charset="-128"/>
                <a:cs typeface="Times New Roman" panose="02020603050405020304" pitchFamily="18" charset="0"/>
              </a:rPr>
              <a:t>アースキューブは従来の焼却炉のゴミ処理機とは全く違ったシステム（磁性体流低温熱分解）の有機物処理機で</a:t>
            </a:r>
            <a:r>
              <a:rPr lang="ja-JP" altLang="en-US" sz="4000" kern="100" dirty="0">
                <a:latin typeface="游明朝" panose="02020400000000000000" pitchFamily="18" charset="-128"/>
                <a:ea typeface="游明朝" panose="02020400000000000000" pitchFamily="18" charset="-128"/>
                <a:cs typeface="Times New Roman" panose="02020603050405020304" pitchFamily="18" charset="0"/>
              </a:rPr>
              <a:t>、</a:t>
            </a:r>
            <a:r>
              <a:rPr lang="ja-JP" altLang="ja-JP" sz="4000" kern="100" dirty="0">
                <a:latin typeface="游明朝" panose="02020400000000000000" pitchFamily="18" charset="-128"/>
                <a:ea typeface="游明朝" panose="02020400000000000000" pitchFamily="18" charset="-128"/>
                <a:cs typeface="Times New Roman" panose="02020603050405020304" pitchFamily="18" charset="0"/>
              </a:rPr>
              <a:t>本機は処理の最終段階に生成されるセラミック灰の製造機として開発されました。</a:t>
            </a:r>
            <a:endParaRPr lang="en-US" altLang="ja-JP" sz="4000" kern="100" dirty="0">
              <a:latin typeface="游明朝" panose="02020400000000000000" pitchFamily="18" charset="-128"/>
              <a:ea typeface="游明朝" panose="02020400000000000000" pitchFamily="18" charset="-128"/>
              <a:cs typeface="Times New Roman" panose="02020603050405020304" pitchFamily="18" charset="0"/>
            </a:endParaRPr>
          </a:p>
          <a:p>
            <a:pPr marL="0" indent="0">
              <a:lnSpc>
                <a:spcPct val="150000"/>
              </a:lnSpc>
              <a:buNone/>
            </a:pPr>
            <a:r>
              <a:rPr lang="ja-JP" altLang="en-US" sz="4000" kern="100" dirty="0">
                <a:latin typeface="游明朝" panose="02020400000000000000" pitchFamily="18" charset="-128"/>
                <a:ea typeface="游明朝" panose="02020400000000000000" pitchFamily="18" charset="-128"/>
                <a:cs typeface="Times New Roman" panose="02020603050405020304" pitchFamily="18" charset="0"/>
              </a:rPr>
              <a:t>　</a:t>
            </a:r>
            <a:r>
              <a:rPr lang="ja-JP" altLang="ja-JP" sz="4000" kern="100" dirty="0">
                <a:latin typeface="游明朝" panose="02020400000000000000" pitchFamily="18" charset="-128"/>
                <a:ea typeface="游明朝" panose="02020400000000000000" pitchFamily="18" charset="-128"/>
                <a:cs typeface="Times New Roman" panose="02020603050405020304" pitchFamily="18" charset="0"/>
              </a:rPr>
              <a:t>焼却炉でない為、有機物の処理に化石燃料等は一切かかりません。またダイオキシン等の排出もきわめて抑制され、地球環境の保護にも大きく貢献します。</a:t>
            </a:r>
            <a:endParaRPr lang="en-US" altLang="ja-JP" sz="4000" kern="100" dirty="0">
              <a:latin typeface="游明朝" panose="02020400000000000000" pitchFamily="18" charset="-128"/>
              <a:ea typeface="游明朝" panose="02020400000000000000" pitchFamily="18" charset="-128"/>
              <a:cs typeface="Times New Roman" panose="02020603050405020304" pitchFamily="18" charset="0"/>
            </a:endParaRPr>
          </a:p>
          <a:p>
            <a:pPr marL="0" indent="0">
              <a:lnSpc>
                <a:spcPct val="150000"/>
              </a:lnSpc>
              <a:buNone/>
            </a:pPr>
            <a:r>
              <a:rPr lang="ja-JP" altLang="en-US" sz="4000" kern="100" dirty="0">
                <a:latin typeface="游明朝" panose="02020400000000000000" pitchFamily="18" charset="-128"/>
                <a:ea typeface="游明朝" panose="02020400000000000000" pitchFamily="18" charset="-128"/>
                <a:cs typeface="Times New Roman" panose="02020603050405020304" pitchFamily="18" charset="0"/>
              </a:rPr>
              <a:t>　</a:t>
            </a:r>
            <a:r>
              <a:rPr lang="ja-JP" altLang="ja-JP" sz="4000" kern="100" dirty="0">
                <a:latin typeface="游明朝" panose="02020400000000000000" pitchFamily="18" charset="-128"/>
                <a:ea typeface="游明朝" panose="02020400000000000000" pitchFamily="18" charset="-128"/>
                <a:cs typeface="Times New Roman" panose="02020603050405020304" pitchFamily="18" charset="0"/>
              </a:rPr>
              <a:t>処理物としては、鉄、陶器、貝殻、ガラス、銀紙、ガラス繊維等以外はほとんど処理いたします。</a:t>
            </a:r>
          </a:p>
          <a:p>
            <a:endParaRPr lang="ja-JP" altLang="en-US" dirty="0"/>
          </a:p>
        </p:txBody>
      </p:sp>
      <p:sp>
        <p:nvSpPr>
          <p:cNvPr id="5" name="タイトル 1">
            <a:extLst>
              <a:ext uri="{FF2B5EF4-FFF2-40B4-BE49-F238E27FC236}">
                <a16:creationId xmlns:a16="http://schemas.microsoft.com/office/drawing/2014/main" id="{EDF8263F-0623-4902-9378-EF6065220E65}"/>
              </a:ext>
            </a:extLst>
          </p:cNvPr>
          <p:cNvSpPr>
            <a:spLocks noGrp="1"/>
          </p:cNvSpPr>
          <p:nvPr>
            <p:ph type="title"/>
          </p:nvPr>
        </p:nvSpPr>
        <p:spPr>
          <a:xfrm>
            <a:off x="1186707" y="899419"/>
            <a:ext cx="7751929" cy="1165824"/>
          </a:xfrm>
        </p:spPr>
        <p:txBody>
          <a:bodyPr/>
          <a:lstStyle/>
          <a:p>
            <a:r>
              <a:rPr lang="ja-JP" altLang="en-US" sz="7200" dirty="0"/>
              <a:t>アースキューブとは</a:t>
            </a:r>
          </a:p>
        </p:txBody>
      </p:sp>
      <p:pic>
        <p:nvPicPr>
          <p:cNvPr id="6" name="図 5">
            <a:extLst>
              <a:ext uri="{FF2B5EF4-FFF2-40B4-BE49-F238E27FC236}">
                <a16:creationId xmlns:a16="http://schemas.microsoft.com/office/drawing/2014/main" id="{8EC1460C-588C-44CA-B847-2C735D587B0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86707" y="5363915"/>
            <a:ext cx="8676112" cy="8852997"/>
          </a:xfrm>
          <a:prstGeom prst="rect">
            <a:avLst/>
          </a:prstGeom>
        </p:spPr>
      </p:pic>
    </p:spTree>
    <p:extLst>
      <p:ext uri="{BB962C8B-B14F-4D97-AF65-F5344CB8AC3E}">
        <p14:creationId xmlns:p14="http://schemas.microsoft.com/office/powerpoint/2010/main" val="1553996179"/>
      </p:ext>
    </p:extLst>
  </p:cSld>
  <p:clrMapOvr>
    <a:masterClrMapping/>
  </p:clrMapOvr>
  <mc:AlternateContent xmlns:mc="http://schemas.openxmlformats.org/markup-compatibility/2006" xmlns:p14="http://schemas.microsoft.com/office/powerpoint/2010/main">
    <mc:Choice Requires="p14">
      <p:transition spd="slow" p14:dur="2000" advTm="15000"/>
    </mc:Choice>
    <mc:Fallback xmlns="">
      <p:transition spd="slow" advTm="15000"/>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タイトル 1">
            <a:extLst>
              <a:ext uri="{FF2B5EF4-FFF2-40B4-BE49-F238E27FC236}">
                <a16:creationId xmlns:a16="http://schemas.microsoft.com/office/drawing/2014/main" id="{EDF8263F-0623-4902-9378-EF6065220E65}"/>
              </a:ext>
            </a:extLst>
          </p:cNvPr>
          <p:cNvSpPr>
            <a:spLocks noGrp="1"/>
          </p:cNvSpPr>
          <p:nvPr>
            <p:ph type="title"/>
          </p:nvPr>
        </p:nvSpPr>
        <p:spPr>
          <a:xfrm>
            <a:off x="1433231" y="827411"/>
            <a:ext cx="4964242" cy="1165824"/>
          </a:xfrm>
        </p:spPr>
        <p:txBody>
          <a:bodyPr/>
          <a:lstStyle/>
          <a:p>
            <a:r>
              <a:rPr lang="ja-JP" altLang="en-US" sz="7200" dirty="0"/>
              <a:t>機能と特徴</a:t>
            </a:r>
          </a:p>
        </p:txBody>
      </p:sp>
      <p:sp>
        <p:nvSpPr>
          <p:cNvPr id="2" name="角丸四角形 1"/>
          <p:cNvSpPr/>
          <p:nvPr/>
        </p:nvSpPr>
        <p:spPr>
          <a:xfrm>
            <a:off x="1229169" y="12086680"/>
            <a:ext cx="3616859" cy="1359568"/>
          </a:xfrm>
          <a:prstGeom prst="roundRect">
            <a:avLst/>
          </a:prstGeom>
          <a:solidFill>
            <a:schemeClr val="accent5">
              <a:lumMod val="20000"/>
              <a:lumOff val="80000"/>
            </a:schemeClr>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4400" dirty="0">
                <a:solidFill>
                  <a:srgbClr val="0070C0"/>
                </a:solidFill>
              </a:rPr>
              <a:t>無燃料</a:t>
            </a:r>
          </a:p>
        </p:txBody>
      </p:sp>
      <p:sp>
        <p:nvSpPr>
          <p:cNvPr id="6" name="角丸四角形 5"/>
          <p:cNvSpPr/>
          <p:nvPr/>
        </p:nvSpPr>
        <p:spPr>
          <a:xfrm>
            <a:off x="5533026" y="12086680"/>
            <a:ext cx="3622005" cy="1359568"/>
          </a:xfrm>
          <a:prstGeom prst="roundRect">
            <a:avLst/>
          </a:prstGeom>
          <a:solidFill>
            <a:schemeClr val="accent5">
              <a:lumMod val="20000"/>
              <a:lumOff val="80000"/>
            </a:schemeClr>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4400" dirty="0">
                <a:solidFill>
                  <a:srgbClr val="0070C0"/>
                </a:solidFill>
              </a:rPr>
              <a:t>脱炭素</a:t>
            </a:r>
          </a:p>
        </p:txBody>
      </p:sp>
      <p:sp>
        <p:nvSpPr>
          <p:cNvPr id="7" name="角丸四角形 6"/>
          <p:cNvSpPr/>
          <p:nvPr/>
        </p:nvSpPr>
        <p:spPr>
          <a:xfrm>
            <a:off x="9842029" y="12132203"/>
            <a:ext cx="4351591" cy="1356557"/>
          </a:xfrm>
          <a:prstGeom prst="roundRect">
            <a:avLst/>
          </a:prstGeom>
          <a:solidFill>
            <a:schemeClr val="accent5">
              <a:lumMod val="20000"/>
              <a:lumOff val="80000"/>
            </a:schemeClr>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4400" dirty="0">
                <a:solidFill>
                  <a:srgbClr val="0070C0"/>
                </a:solidFill>
              </a:rPr>
              <a:t>無ダイオキシン</a:t>
            </a:r>
          </a:p>
        </p:txBody>
      </p:sp>
      <p:sp>
        <p:nvSpPr>
          <p:cNvPr id="8" name="角丸四角形 7"/>
          <p:cNvSpPr/>
          <p:nvPr/>
        </p:nvSpPr>
        <p:spPr>
          <a:xfrm>
            <a:off x="14884477" y="12134182"/>
            <a:ext cx="3037309" cy="1352597"/>
          </a:xfrm>
          <a:prstGeom prst="roundRect">
            <a:avLst/>
          </a:prstGeom>
          <a:solidFill>
            <a:schemeClr val="accent5">
              <a:lumMod val="20000"/>
              <a:lumOff val="80000"/>
            </a:schemeClr>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4400" dirty="0">
                <a:solidFill>
                  <a:srgbClr val="0070C0"/>
                </a:solidFill>
              </a:rPr>
              <a:t>無酸素</a:t>
            </a:r>
          </a:p>
        </p:txBody>
      </p:sp>
      <p:sp>
        <p:nvSpPr>
          <p:cNvPr id="9" name="角丸四角形 8"/>
          <p:cNvSpPr/>
          <p:nvPr/>
        </p:nvSpPr>
        <p:spPr>
          <a:xfrm>
            <a:off x="18612643" y="12086680"/>
            <a:ext cx="3351542" cy="1400099"/>
          </a:xfrm>
          <a:prstGeom prst="roundRect">
            <a:avLst/>
          </a:prstGeom>
          <a:solidFill>
            <a:schemeClr val="accent5">
              <a:lumMod val="20000"/>
              <a:lumOff val="80000"/>
            </a:schemeClr>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4400" dirty="0">
                <a:solidFill>
                  <a:srgbClr val="0070C0"/>
                </a:solidFill>
              </a:rPr>
              <a:t>低温熱分解</a:t>
            </a:r>
          </a:p>
        </p:txBody>
      </p:sp>
      <p:sp>
        <p:nvSpPr>
          <p:cNvPr id="10" name="角丸四角形 9"/>
          <p:cNvSpPr/>
          <p:nvPr/>
        </p:nvSpPr>
        <p:spPr>
          <a:xfrm>
            <a:off x="1229169" y="14038958"/>
            <a:ext cx="3616858" cy="1359568"/>
          </a:xfrm>
          <a:prstGeom prst="roundRect">
            <a:avLst/>
          </a:prstGeom>
          <a:solidFill>
            <a:schemeClr val="accent5">
              <a:lumMod val="20000"/>
              <a:lumOff val="80000"/>
            </a:schemeClr>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4400" dirty="0">
                <a:solidFill>
                  <a:srgbClr val="0070C0"/>
                </a:solidFill>
              </a:rPr>
              <a:t>火不使用</a:t>
            </a:r>
            <a:endParaRPr lang="en-US" altLang="ja-JP" sz="4400" dirty="0">
              <a:solidFill>
                <a:srgbClr val="0070C0"/>
              </a:solidFill>
            </a:endParaRPr>
          </a:p>
        </p:txBody>
      </p:sp>
      <p:sp>
        <p:nvSpPr>
          <p:cNvPr id="11" name="角丸四角形 10"/>
          <p:cNvSpPr/>
          <p:nvPr/>
        </p:nvSpPr>
        <p:spPr>
          <a:xfrm>
            <a:off x="5533025" y="14085975"/>
            <a:ext cx="3616857" cy="1312551"/>
          </a:xfrm>
          <a:prstGeom prst="roundRect">
            <a:avLst/>
          </a:prstGeom>
          <a:solidFill>
            <a:schemeClr val="accent5">
              <a:lumMod val="20000"/>
              <a:lumOff val="80000"/>
            </a:schemeClr>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4400" dirty="0">
                <a:solidFill>
                  <a:srgbClr val="0070C0"/>
                </a:solidFill>
              </a:rPr>
              <a:t>高減容率</a:t>
            </a:r>
            <a:endParaRPr lang="en-US" altLang="ja-JP" sz="4400" dirty="0">
              <a:solidFill>
                <a:srgbClr val="0070C0"/>
              </a:solidFill>
            </a:endParaRPr>
          </a:p>
        </p:txBody>
      </p:sp>
      <p:sp>
        <p:nvSpPr>
          <p:cNvPr id="12" name="角丸四角形 11"/>
          <p:cNvSpPr/>
          <p:nvPr/>
        </p:nvSpPr>
        <p:spPr>
          <a:xfrm>
            <a:off x="9836879" y="14038958"/>
            <a:ext cx="12127305" cy="1359568"/>
          </a:xfrm>
          <a:prstGeom prst="roundRect">
            <a:avLst/>
          </a:prstGeom>
          <a:solidFill>
            <a:schemeClr val="accent5">
              <a:lumMod val="20000"/>
              <a:lumOff val="80000"/>
            </a:schemeClr>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4400" dirty="0">
                <a:solidFill>
                  <a:srgbClr val="0070C0"/>
                </a:solidFill>
              </a:rPr>
              <a:t>副産物は再利用可能セラミックパウダーと酢液</a:t>
            </a:r>
            <a:endParaRPr lang="en-US" altLang="ja-JP" sz="4400" dirty="0">
              <a:solidFill>
                <a:srgbClr val="0070C0"/>
              </a:solidFill>
            </a:endParaRPr>
          </a:p>
        </p:txBody>
      </p:sp>
      <p:sp>
        <p:nvSpPr>
          <p:cNvPr id="13" name="コンテンツ プレースホルダー 2">
            <a:extLst>
              <a:ext uri="{FF2B5EF4-FFF2-40B4-BE49-F238E27FC236}">
                <a16:creationId xmlns:a16="http://schemas.microsoft.com/office/drawing/2014/main" id="{5404C71F-DF99-423A-B7B7-CCDBD352D837}"/>
              </a:ext>
            </a:extLst>
          </p:cNvPr>
          <p:cNvSpPr>
            <a:spLocks noGrp="1"/>
          </p:cNvSpPr>
          <p:nvPr>
            <p:ph idx="1"/>
          </p:nvPr>
        </p:nvSpPr>
        <p:spPr>
          <a:xfrm>
            <a:off x="934679" y="4139779"/>
            <a:ext cx="21530392" cy="7569424"/>
          </a:xfrm>
        </p:spPr>
        <p:txBody>
          <a:bodyPr/>
          <a:lstStyle/>
          <a:p>
            <a:pPr marL="0" indent="0">
              <a:buNone/>
            </a:pPr>
            <a:r>
              <a:rPr lang="ja-JP" altLang="en-US" sz="4000" kern="100" dirty="0">
                <a:latin typeface="游明朝" panose="02020400000000000000" pitchFamily="18" charset="-128"/>
                <a:ea typeface="游明朝" panose="02020400000000000000" pitchFamily="18" charset="-128"/>
                <a:cs typeface="Times New Roman" panose="02020603050405020304" pitchFamily="18" charset="0"/>
              </a:rPr>
              <a:t>▶設置コストも同等規模の焼却炉と比べ大幅な削減</a:t>
            </a:r>
            <a:endParaRPr lang="en-US" altLang="ja-JP" sz="4000" kern="100" dirty="0">
              <a:latin typeface="游明朝" panose="02020400000000000000" pitchFamily="18" charset="-128"/>
              <a:ea typeface="游明朝" panose="02020400000000000000" pitchFamily="18" charset="-128"/>
              <a:cs typeface="Times New Roman" panose="02020603050405020304" pitchFamily="18" charset="0"/>
            </a:endParaRPr>
          </a:p>
          <a:p>
            <a:pPr marL="0" indent="0">
              <a:buNone/>
            </a:pPr>
            <a:r>
              <a:rPr lang="ja-JP" altLang="en-US" sz="4000" kern="100" dirty="0">
                <a:latin typeface="游明朝" panose="02020400000000000000" pitchFamily="18" charset="-128"/>
                <a:ea typeface="游明朝" panose="02020400000000000000" pitchFamily="18" charset="-128"/>
                <a:cs typeface="Times New Roman" panose="02020603050405020304" pitchFamily="18" charset="0"/>
              </a:rPr>
              <a:t>▶従来の焼却炉とは違う低温熱分解</a:t>
            </a:r>
            <a:endParaRPr lang="en-US" altLang="ja-JP" sz="4000" kern="100" dirty="0">
              <a:latin typeface="游明朝" panose="02020400000000000000" pitchFamily="18" charset="-128"/>
              <a:ea typeface="游明朝" panose="02020400000000000000" pitchFamily="18" charset="-128"/>
              <a:cs typeface="Times New Roman" panose="02020603050405020304" pitchFamily="18" charset="0"/>
            </a:endParaRPr>
          </a:p>
          <a:p>
            <a:pPr marL="0" indent="0">
              <a:buNone/>
            </a:pPr>
            <a:r>
              <a:rPr lang="ja-JP" altLang="en-US" sz="4000" kern="100" dirty="0">
                <a:latin typeface="游明朝" panose="02020400000000000000" pitchFamily="18" charset="-128"/>
                <a:ea typeface="游明朝" panose="02020400000000000000" pitchFamily="18" charset="-128"/>
                <a:cs typeface="Times New Roman" panose="02020603050405020304" pitchFamily="18" charset="0"/>
              </a:rPr>
              <a:t>　　・日常の稼働コスト、メンテナンス費用の大幅削減</a:t>
            </a:r>
            <a:endParaRPr lang="en-US" altLang="ja-JP" sz="4000" dirty="0"/>
          </a:p>
          <a:p>
            <a:pPr marL="0" indent="0">
              <a:buNone/>
            </a:pPr>
            <a:r>
              <a:rPr lang="ja-JP" altLang="en-US" sz="4000" kern="100" dirty="0">
                <a:latin typeface="游明朝" panose="02020400000000000000" pitchFamily="18" charset="-128"/>
                <a:ea typeface="游明朝" panose="02020400000000000000" pitchFamily="18" charset="-128"/>
                <a:cs typeface="Times New Roman" panose="02020603050405020304" pitchFamily="18" charset="0"/>
              </a:rPr>
              <a:t>　　・分別無しでほとんどの有機物が処理可能</a:t>
            </a:r>
            <a:endParaRPr lang="en-US" altLang="ja-JP" sz="4000" kern="100" dirty="0">
              <a:latin typeface="游明朝" panose="02020400000000000000" pitchFamily="18" charset="-128"/>
              <a:ea typeface="游明朝" panose="02020400000000000000" pitchFamily="18" charset="-128"/>
              <a:cs typeface="Times New Roman" panose="02020603050405020304" pitchFamily="18" charset="0"/>
            </a:endParaRPr>
          </a:p>
          <a:p>
            <a:pPr marL="0" indent="0">
              <a:buNone/>
            </a:pPr>
            <a:r>
              <a:rPr lang="ja-JP" altLang="en-US" sz="4000" kern="100" dirty="0">
                <a:latin typeface="游明朝" panose="02020400000000000000" pitchFamily="18" charset="-128"/>
                <a:ea typeface="游明朝" panose="02020400000000000000" pitchFamily="18" charset="-128"/>
                <a:cs typeface="Times New Roman" panose="02020603050405020304" pitchFamily="18" charset="0"/>
              </a:rPr>
              <a:t>　　・離島や山間部などインフラ未整備の場所でも使える</a:t>
            </a:r>
            <a:endParaRPr lang="en-US" altLang="ja-JP" sz="4000" kern="100" dirty="0">
              <a:latin typeface="游明朝" panose="02020400000000000000" pitchFamily="18" charset="-128"/>
              <a:ea typeface="游明朝" panose="02020400000000000000" pitchFamily="18" charset="-128"/>
              <a:cs typeface="Times New Roman" panose="02020603050405020304" pitchFamily="18" charset="0"/>
            </a:endParaRPr>
          </a:p>
          <a:p>
            <a:pPr marL="0" indent="0">
              <a:buNone/>
            </a:pPr>
            <a:r>
              <a:rPr lang="ja-JP" altLang="en-US" sz="4000" kern="100" dirty="0">
                <a:latin typeface="游明朝" panose="02020400000000000000" pitchFamily="18" charset="-128"/>
                <a:ea typeface="游明朝" panose="02020400000000000000" pitchFamily="18" charset="-128"/>
                <a:cs typeface="Times New Roman" panose="02020603050405020304" pitchFamily="18" charset="0"/>
              </a:rPr>
              <a:t>　　・生成物として酢液とセラミックパウダー</a:t>
            </a:r>
            <a:endParaRPr lang="en-US" altLang="ja-JP" sz="4000" kern="100" dirty="0">
              <a:latin typeface="游明朝" panose="02020400000000000000" pitchFamily="18" charset="-128"/>
              <a:ea typeface="游明朝" panose="02020400000000000000" pitchFamily="18" charset="-128"/>
              <a:cs typeface="Times New Roman" panose="02020603050405020304" pitchFamily="18" charset="0"/>
            </a:endParaRPr>
          </a:p>
          <a:p>
            <a:pPr marL="0" indent="0">
              <a:buNone/>
            </a:pPr>
            <a:r>
              <a:rPr lang="ja-JP" altLang="en-US" sz="4000" kern="100" dirty="0">
                <a:latin typeface="游明朝" panose="02020400000000000000" pitchFamily="18" charset="-128"/>
                <a:ea typeface="游明朝" panose="02020400000000000000" pitchFamily="18" charset="-128"/>
                <a:cs typeface="Times New Roman" panose="02020603050405020304" pitchFamily="18" charset="0"/>
              </a:rPr>
              <a:t>　　・化石燃料を必要としない</a:t>
            </a:r>
            <a:endParaRPr lang="en-US" altLang="ja-JP" sz="4000" kern="100" dirty="0">
              <a:latin typeface="游明朝" panose="02020400000000000000" pitchFamily="18" charset="-128"/>
              <a:ea typeface="游明朝" panose="02020400000000000000" pitchFamily="18" charset="-128"/>
              <a:cs typeface="Times New Roman" panose="02020603050405020304" pitchFamily="18" charset="0"/>
            </a:endParaRPr>
          </a:p>
          <a:p>
            <a:pPr marL="0" indent="0">
              <a:buNone/>
            </a:pPr>
            <a:r>
              <a:rPr lang="ja-JP" altLang="en-US" sz="4000" kern="100" dirty="0">
                <a:latin typeface="游明朝" panose="02020400000000000000" pitchFamily="18" charset="-128"/>
                <a:ea typeface="游明朝" panose="02020400000000000000" pitchFamily="18" charset="-128"/>
                <a:cs typeface="Times New Roman" panose="02020603050405020304" pitchFamily="18" charset="0"/>
              </a:rPr>
              <a:t>　　・有機物処理　</a:t>
            </a:r>
            <a:r>
              <a:rPr lang="en-US" altLang="ja-JP" sz="4000" kern="100" dirty="0">
                <a:latin typeface="游明朝" panose="02020400000000000000" pitchFamily="18" charset="-128"/>
                <a:ea typeface="游明朝" panose="02020400000000000000" pitchFamily="18" charset="-128"/>
                <a:cs typeface="Times New Roman" panose="02020603050405020304" pitchFamily="18" charset="0"/>
              </a:rPr>
              <a:t>1/200</a:t>
            </a:r>
            <a:r>
              <a:rPr lang="ja-JP" altLang="en-US" sz="4000" kern="100" dirty="0">
                <a:latin typeface="游明朝" panose="02020400000000000000" pitchFamily="18" charset="-128"/>
                <a:ea typeface="游明朝" panose="02020400000000000000" pitchFamily="18" charset="-128"/>
                <a:cs typeface="Times New Roman" panose="02020603050405020304" pitchFamily="18" charset="0"/>
              </a:rPr>
              <a:t>～</a:t>
            </a:r>
            <a:r>
              <a:rPr lang="en-US" altLang="ja-JP" sz="4000" kern="100" dirty="0">
                <a:latin typeface="游明朝" panose="02020400000000000000" pitchFamily="18" charset="-128"/>
                <a:ea typeface="游明朝" panose="02020400000000000000" pitchFamily="18" charset="-128"/>
                <a:cs typeface="Times New Roman" panose="02020603050405020304" pitchFamily="18" charset="0"/>
              </a:rPr>
              <a:t>1/300</a:t>
            </a:r>
            <a:r>
              <a:rPr lang="ja-JP" altLang="en-US" sz="4000" kern="100" dirty="0" err="1">
                <a:latin typeface="游明朝" panose="02020400000000000000" pitchFamily="18" charset="-128"/>
                <a:ea typeface="游明朝" panose="02020400000000000000" pitchFamily="18" charset="-128"/>
                <a:cs typeface="Times New Roman" panose="02020603050405020304" pitchFamily="18" charset="0"/>
              </a:rPr>
              <a:t>まで</a:t>
            </a:r>
            <a:r>
              <a:rPr lang="ja-JP" altLang="en-US" sz="4000" kern="100" dirty="0">
                <a:latin typeface="游明朝" panose="02020400000000000000" pitchFamily="18" charset="-128"/>
                <a:ea typeface="游明朝" panose="02020400000000000000" pitchFamily="18" charset="-128"/>
                <a:cs typeface="Times New Roman" panose="02020603050405020304" pitchFamily="18" charset="0"/>
              </a:rPr>
              <a:t>分解し、肥料としてリサイクル可能</a:t>
            </a:r>
            <a:endParaRPr lang="en-US" altLang="ja-JP" sz="4000" kern="100" dirty="0">
              <a:latin typeface="游明朝" panose="02020400000000000000" pitchFamily="18" charset="-128"/>
              <a:ea typeface="游明朝" panose="02020400000000000000" pitchFamily="18" charset="-128"/>
              <a:cs typeface="Times New Roman" panose="02020603050405020304" pitchFamily="18" charset="0"/>
            </a:endParaRPr>
          </a:p>
          <a:p>
            <a:pPr marL="0" indent="0">
              <a:buNone/>
            </a:pPr>
            <a:r>
              <a:rPr lang="ja-JP" altLang="en-US" sz="4000" kern="100" dirty="0">
                <a:latin typeface="游明朝" panose="02020400000000000000" pitchFamily="18" charset="-128"/>
                <a:ea typeface="游明朝" panose="02020400000000000000" pitchFamily="18" charset="-128"/>
                <a:cs typeface="Times New Roman" panose="02020603050405020304" pitchFamily="18" charset="0"/>
              </a:rPr>
              <a:t>　　・無燃料稼働　石油化学製品を投入しても黒煙（公害）も出ず、ガス処理も行う</a:t>
            </a:r>
            <a:endParaRPr lang="en-US" altLang="ja-JP" sz="4000" kern="100" dirty="0">
              <a:latin typeface="游明朝" panose="02020400000000000000" pitchFamily="18" charset="-128"/>
              <a:ea typeface="游明朝" panose="02020400000000000000" pitchFamily="18" charset="-128"/>
              <a:cs typeface="Times New Roman" panose="02020603050405020304" pitchFamily="18" charset="0"/>
            </a:endParaRPr>
          </a:p>
          <a:p>
            <a:pPr marL="0" indent="0">
              <a:buNone/>
            </a:pPr>
            <a:r>
              <a:rPr lang="ja-JP" altLang="en-US" sz="4000" kern="100" dirty="0">
                <a:latin typeface="游明朝" panose="02020400000000000000" pitchFamily="18" charset="-128"/>
                <a:ea typeface="游明朝" panose="02020400000000000000" pitchFamily="18" charset="-128"/>
                <a:cs typeface="Times New Roman" panose="02020603050405020304" pitchFamily="18" charset="0"/>
              </a:rPr>
              <a:t>　　・大気汚染抑制　排出ガス中のいダイオキシン類濃度・窒素酸化物濃度等が環境基準以下</a:t>
            </a:r>
            <a:endParaRPr lang="en-US" altLang="ja-JP" sz="4000" kern="100" dirty="0">
              <a:latin typeface="游明朝" panose="02020400000000000000" pitchFamily="18" charset="-128"/>
              <a:ea typeface="游明朝" panose="02020400000000000000" pitchFamily="18" charset="-128"/>
              <a:cs typeface="Times New Roman" panose="02020603050405020304" pitchFamily="18" charset="0"/>
            </a:endParaRPr>
          </a:p>
        </p:txBody>
      </p:sp>
    </p:spTree>
    <p:extLst>
      <p:ext uri="{BB962C8B-B14F-4D97-AF65-F5344CB8AC3E}">
        <p14:creationId xmlns:p14="http://schemas.microsoft.com/office/powerpoint/2010/main" val="4028150005"/>
      </p:ext>
    </p:extLst>
  </p:cSld>
  <p:clrMapOvr>
    <a:masterClrMapping/>
  </p:clrMapOvr>
  <mc:AlternateContent xmlns:mc="http://schemas.openxmlformats.org/markup-compatibility/2006" xmlns:p14="http://schemas.microsoft.com/office/powerpoint/2010/main">
    <mc:Choice Requires="p14">
      <p:transition spd="slow" p14:dur="2000" advTm="15000"/>
    </mc:Choice>
    <mc:Fallback xmlns="">
      <p:transition spd="slow" advTm="15000"/>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コンテンツ プレースホルダー 2">
            <a:extLst>
              <a:ext uri="{FF2B5EF4-FFF2-40B4-BE49-F238E27FC236}">
                <a16:creationId xmlns:a16="http://schemas.microsoft.com/office/drawing/2014/main" id="{5404C71F-DF99-423A-B7B7-CCDBD352D837}"/>
              </a:ext>
            </a:extLst>
          </p:cNvPr>
          <p:cNvSpPr>
            <a:spLocks noGrp="1"/>
          </p:cNvSpPr>
          <p:nvPr>
            <p:ph idx="1"/>
          </p:nvPr>
        </p:nvSpPr>
        <p:spPr>
          <a:xfrm>
            <a:off x="1330723" y="4571827"/>
            <a:ext cx="21026336" cy="11161240"/>
          </a:xfrm>
        </p:spPr>
        <p:txBody>
          <a:bodyPr/>
          <a:lstStyle/>
          <a:p>
            <a:r>
              <a:rPr lang="ja-JP" altLang="en-US" sz="4400" dirty="0">
                <a:latin typeface="ＭＳ 明朝" panose="02020609040205080304" pitchFamily="17" charset="-128"/>
                <a:ea typeface="ＭＳ 明朝" panose="02020609040205080304" pitchFamily="17" charset="-128"/>
              </a:rPr>
              <a:t>化石燃料が「ゼロ円」　　        ・　電気代、水道代合わせて毎月約３万円弱</a:t>
            </a:r>
            <a:endParaRPr lang="en-US" altLang="ja-JP" sz="4400" dirty="0">
              <a:latin typeface="ＭＳ 明朝" panose="02020609040205080304" pitchFamily="17" charset="-128"/>
              <a:ea typeface="ＭＳ 明朝" panose="02020609040205080304" pitchFamily="17" charset="-128"/>
            </a:endParaRPr>
          </a:p>
          <a:p>
            <a:r>
              <a:rPr lang="ja-JP" altLang="en-US" sz="4400" dirty="0">
                <a:latin typeface="ＭＳ 明朝" panose="02020609040205080304" pitchFamily="17" charset="-128"/>
                <a:ea typeface="ＭＳ 明朝" panose="02020609040205080304" pitchFamily="17" charset="-128"/>
              </a:rPr>
              <a:t>炎が出ないので安全　　　　　    ・　最終灰は、年間重量の</a:t>
            </a:r>
            <a:r>
              <a:rPr lang="en-US" altLang="ja-JP" sz="4400" dirty="0">
                <a:latin typeface="ＭＳ 明朝" panose="02020609040205080304" pitchFamily="17" charset="-128"/>
                <a:ea typeface="ＭＳ 明朝" panose="02020609040205080304" pitchFamily="17" charset="-128"/>
              </a:rPr>
              <a:t>1/300</a:t>
            </a:r>
            <a:r>
              <a:rPr lang="ja-JP" altLang="en-US" sz="4400" dirty="0">
                <a:latin typeface="ＭＳ 明朝" panose="02020609040205080304" pitchFamily="17" charset="-128"/>
                <a:ea typeface="ＭＳ 明朝" panose="02020609040205080304" pitchFamily="17" charset="-128"/>
              </a:rPr>
              <a:t>しか出ない</a:t>
            </a:r>
            <a:endParaRPr lang="en-US" altLang="ja-JP" sz="4400" dirty="0">
              <a:latin typeface="ＭＳ 明朝" panose="02020609040205080304" pitchFamily="17" charset="-128"/>
              <a:ea typeface="ＭＳ 明朝" panose="02020609040205080304" pitchFamily="17" charset="-128"/>
            </a:endParaRPr>
          </a:p>
          <a:p>
            <a:r>
              <a:rPr lang="ja-JP" altLang="en-US" sz="4400" dirty="0">
                <a:latin typeface="ＭＳ 明朝" panose="02020609040205080304" pitchFamily="17" charset="-128"/>
                <a:ea typeface="ＭＳ 明朝" panose="02020609040205080304" pitchFamily="17" charset="-128"/>
              </a:rPr>
              <a:t>環境にエコ　　　　　　　　　 　</a:t>
            </a:r>
            <a:r>
              <a:rPr lang="en-US" altLang="ja-JP" sz="4400" dirty="0">
                <a:latin typeface="ＭＳ 明朝" panose="02020609040205080304" pitchFamily="17" charset="-128"/>
                <a:ea typeface="ＭＳ 明朝" panose="02020609040205080304" pitchFamily="17" charset="-128"/>
              </a:rPr>
              <a:t> </a:t>
            </a:r>
            <a:r>
              <a:rPr lang="ja-JP" altLang="en-US" sz="4400" dirty="0">
                <a:latin typeface="ＭＳ 明朝" panose="02020609040205080304" pitchFamily="17" charset="-128"/>
                <a:ea typeface="ＭＳ 明朝" panose="02020609040205080304" pitchFamily="17" charset="-128"/>
              </a:rPr>
              <a:t>・　限界酸素</a:t>
            </a:r>
            <a:r>
              <a:rPr lang="en-US" altLang="ja-JP" sz="4400" dirty="0">
                <a:latin typeface="ＭＳ 明朝" panose="02020609040205080304" pitchFamily="17" charset="-128"/>
                <a:ea typeface="ＭＳ 明朝" panose="02020609040205080304" pitchFamily="17" charset="-128"/>
              </a:rPr>
              <a:t>(10%</a:t>
            </a:r>
            <a:r>
              <a:rPr lang="ja-JP" altLang="en-US" sz="4400" dirty="0">
                <a:latin typeface="ＭＳ 明朝" panose="02020609040205080304" pitchFamily="17" charset="-128"/>
                <a:ea typeface="ＭＳ 明朝" panose="02020609040205080304" pitchFamily="17" charset="-128"/>
              </a:rPr>
              <a:t>未満</a:t>
            </a:r>
            <a:r>
              <a:rPr lang="en-US" altLang="ja-JP" sz="4400" dirty="0">
                <a:latin typeface="ＭＳ 明朝" panose="02020609040205080304" pitchFamily="17" charset="-128"/>
                <a:ea typeface="ＭＳ 明朝" panose="02020609040205080304" pitchFamily="17" charset="-128"/>
              </a:rPr>
              <a:t>)</a:t>
            </a:r>
            <a:r>
              <a:rPr lang="ja-JP" altLang="en-US" sz="4400" dirty="0">
                <a:latin typeface="ＭＳ 明朝" panose="02020609040205080304" pitchFamily="17" charset="-128"/>
                <a:ea typeface="ＭＳ 明朝" panose="02020609040205080304" pitchFamily="17" charset="-128"/>
              </a:rPr>
              <a:t>しかないため</a:t>
            </a:r>
            <a:endParaRPr lang="en-US" altLang="ja-JP" sz="4400" dirty="0">
              <a:latin typeface="ＭＳ 明朝" panose="02020609040205080304" pitchFamily="17" charset="-128"/>
              <a:ea typeface="ＭＳ 明朝" panose="02020609040205080304" pitchFamily="17" charset="-128"/>
            </a:endParaRPr>
          </a:p>
          <a:p>
            <a:r>
              <a:rPr lang="ja-JP" altLang="en-US" sz="4400" dirty="0">
                <a:latin typeface="ＭＳ 明朝" panose="02020609040205080304" pitchFamily="17" charset="-128"/>
                <a:ea typeface="ＭＳ 明朝" panose="02020609040205080304" pitchFamily="17" charset="-128"/>
              </a:rPr>
              <a:t>地下でも屋上でも設置可能　　　　    ダイオキシンが微量　　　　　　　</a:t>
            </a:r>
            <a:endParaRPr lang="en-US" altLang="ja-JP" sz="4400" dirty="0">
              <a:latin typeface="ＭＳ 明朝" panose="02020609040205080304" pitchFamily="17" charset="-128"/>
              <a:ea typeface="ＭＳ 明朝" panose="02020609040205080304" pitchFamily="17" charset="-128"/>
            </a:endParaRPr>
          </a:p>
          <a:p>
            <a:endParaRPr lang="en-US" altLang="ja-JP" sz="4400" dirty="0">
              <a:latin typeface="ＭＳ 明朝" panose="02020609040205080304" pitchFamily="17" charset="-128"/>
              <a:ea typeface="ＭＳ 明朝" panose="02020609040205080304" pitchFamily="17" charset="-128"/>
            </a:endParaRPr>
          </a:p>
          <a:p>
            <a:r>
              <a:rPr lang="ja-JP" altLang="en-US" sz="4400" dirty="0">
                <a:latin typeface="ＭＳ 明朝" panose="02020609040205080304" pitchFamily="17" charset="-128"/>
                <a:ea typeface="ＭＳ 明朝" panose="02020609040205080304" pitchFamily="17" charset="-128"/>
              </a:rPr>
              <a:t>振動・騒音一切ありません　　　　・　悪臭検査にも合格</a:t>
            </a:r>
            <a:endParaRPr lang="en-US" altLang="ja-JP" sz="4400" dirty="0">
              <a:latin typeface="ＭＳ 明朝" panose="02020609040205080304" pitchFamily="17" charset="-128"/>
              <a:ea typeface="ＭＳ 明朝" panose="02020609040205080304" pitchFamily="17" charset="-128"/>
            </a:endParaRPr>
          </a:p>
          <a:p>
            <a:r>
              <a:rPr lang="ja-JP" altLang="en-US" sz="4400" dirty="0">
                <a:latin typeface="ＭＳ 明朝" panose="02020609040205080304" pitchFamily="17" charset="-128"/>
                <a:ea typeface="ＭＳ 明朝" panose="02020609040205080304" pitchFamily="17" charset="-128"/>
              </a:rPr>
              <a:t>タイヤを分解しても黒煙は一切出ない   </a:t>
            </a:r>
            <a:endParaRPr lang="en-US" altLang="ja-JP" sz="4400" dirty="0">
              <a:latin typeface="ＭＳ 明朝" panose="02020609040205080304" pitchFamily="17" charset="-128"/>
              <a:ea typeface="ＭＳ 明朝" panose="02020609040205080304" pitchFamily="17" charset="-128"/>
            </a:endParaRPr>
          </a:p>
          <a:p>
            <a:r>
              <a:rPr lang="ja-JP" altLang="en-US" sz="4400" dirty="0">
                <a:latin typeface="ＭＳ 明朝" panose="02020609040205080304" pitchFamily="17" charset="-128"/>
                <a:ea typeface="ＭＳ 明朝" panose="02020609040205080304" pitchFamily="17" charset="-128"/>
              </a:rPr>
              <a:t>灰は、肥料又は耐久補強に役立つ</a:t>
            </a:r>
            <a:endParaRPr lang="en-US" altLang="ja-JP" sz="4400" dirty="0">
              <a:latin typeface="ＭＳ 明朝" panose="02020609040205080304" pitchFamily="17" charset="-128"/>
              <a:ea typeface="ＭＳ 明朝" panose="02020609040205080304" pitchFamily="17" charset="-128"/>
            </a:endParaRPr>
          </a:p>
          <a:p>
            <a:endParaRPr lang="en-US" altLang="ja-JP" sz="4400" dirty="0">
              <a:latin typeface="ＭＳ 明朝" panose="02020609040205080304" pitchFamily="17" charset="-128"/>
              <a:ea typeface="ＭＳ 明朝" panose="02020609040205080304" pitchFamily="17" charset="-128"/>
            </a:endParaRPr>
          </a:p>
          <a:p>
            <a:r>
              <a:rPr lang="en-US" altLang="ja-JP" sz="4400" dirty="0">
                <a:latin typeface="ＭＳ 明朝" panose="02020609040205080304" pitchFamily="17" charset="-128"/>
                <a:ea typeface="ＭＳ 明朝" panose="02020609040205080304" pitchFamily="17" charset="-128"/>
              </a:rPr>
              <a:t>1</a:t>
            </a:r>
            <a:r>
              <a:rPr lang="ja-JP" altLang="en-US" sz="4400" dirty="0">
                <a:latin typeface="ＭＳ 明朝" panose="02020609040205080304" pitchFamily="17" charset="-128"/>
                <a:ea typeface="ＭＳ 明朝" panose="02020609040205080304" pitchFamily="17" charset="-128"/>
              </a:rPr>
              <a:t>日の管理時間が</a:t>
            </a:r>
            <a:r>
              <a:rPr lang="en-US" altLang="ja-JP" sz="4400" dirty="0">
                <a:latin typeface="ＭＳ 明朝" panose="02020609040205080304" pitchFamily="17" charset="-128"/>
                <a:ea typeface="ＭＳ 明朝" panose="02020609040205080304" pitchFamily="17" charset="-128"/>
              </a:rPr>
              <a:t>2</a:t>
            </a:r>
            <a:r>
              <a:rPr lang="ja-JP" altLang="en-US" sz="4400" dirty="0">
                <a:latin typeface="ＭＳ 明朝" panose="02020609040205080304" pitchFamily="17" charset="-128"/>
                <a:ea typeface="ＭＳ 明朝" panose="02020609040205080304" pitchFamily="17" charset="-128"/>
              </a:rPr>
              <a:t>時間あればよい。あとは機械にいなくても済む</a:t>
            </a:r>
            <a:endParaRPr lang="en-US" altLang="ja-JP" sz="4400" dirty="0">
              <a:latin typeface="ＭＳ 明朝" panose="02020609040205080304" pitchFamily="17" charset="-128"/>
              <a:ea typeface="ＭＳ 明朝" panose="02020609040205080304" pitchFamily="17" charset="-128"/>
            </a:endParaRPr>
          </a:p>
          <a:p>
            <a:r>
              <a:rPr lang="ja-JP" altLang="en-US" sz="4400" dirty="0">
                <a:latin typeface="ＭＳ 明朝" panose="02020609040205080304" pitchFamily="17" charset="-128"/>
                <a:ea typeface="ＭＳ 明朝" panose="02020609040205080304" pitchFamily="17" charset="-128"/>
              </a:rPr>
              <a:t>モーター類又は電気類が無いため壊れない</a:t>
            </a:r>
            <a:endParaRPr lang="en-US" altLang="ja-JP" sz="4400" dirty="0">
              <a:latin typeface="ＭＳ 明朝" panose="02020609040205080304" pitchFamily="17" charset="-128"/>
              <a:ea typeface="ＭＳ 明朝" panose="02020609040205080304" pitchFamily="17" charset="-128"/>
            </a:endParaRPr>
          </a:p>
          <a:p>
            <a:r>
              <a:rPr lang="ja-JP" altLang="en-US" sz="4400" dirty="0">
                <a:latin typeface="ＭＳ 明朝" panose="02020609040205080304" pitchFamily="17" charset="-128"/>
                <a:ea typeface="ＭＳ 明朝" panose="02020609040205080304" pitchFamily="17" charset="-128"/>
              </a:rPr>
              <a:t>機械は磁力で覆われている為、鉄が錆びない</a:t>
            </a:r>
            <a:endParaRPr lang="en-US" altLang="ja-JP" sz="4400" dirty="0">
              <a:latin typeface="ＭＳ 明朝" panose="02020609040205080304" pitchFamily="17" charset="-128"/>
              <a:ea typeface="ＭＳ 明朝" panose="02020609040205080304" pitchFamily="17" charset="-128"/>
            </a:endParaRPr>
          </a:p>
          <a:p>
            <a:r>
              <a:rPr lang="ja-JP" altLang="en-US" sz="4400" dirty="0">
                <a:latin typeface="ＭＳ 明朝" panose="02020609040205080304" pitchFamily="17" charset="-128"/>
                <a:ea typeface="ＭＳ 明朝" panose="02020609040205080304" pitchFamily="17" charset="-128"/>
              </a:rPr>
              <a:t>磁力の人への影響は全くありません</a:t>
            </a:r>
            <a:endParaRPr lang="en-US" altLang="ja-JP" sz="4400" dirty="0">
              <a:latin typeface="ＭＳ 明朝" panose="02020609040205080304" pitchFamily="17" charset="-128"/>
              <a:ea typeface="ＭＳ 明朝" panose="02020609040205080304" pitchFamily="17" charset="-128"/>
            </a:endParaRPr>
          </a:p>
          <a:p>
            <a:pPr marL="0" indent="0">
              <a:buNone/>
            </a:pPr>
            <a:endParaRPr lang="en-US" altLang="ja-JP" sz="3497" dirty="0">
              <a:latin typeface="ＭＳ 明朝" panose="02020609040205080304" pitchFamily="17" charset="-128"/>
              <a:ea typeface="ＭＳ 明朝" panose="02020609040205080304" pitchFamily="17" charset="-128"/>
            </a:endParaRPr>
          </a:p>
          <a:p>
            <a:endParaRPr lang="ja-JP" altLang="en-US" sz="3497" dirty="0"/>
          </a:p>
        </p:txBody>
      </p:sp>
      <p:sp>
        <p:nvSpPr>
          <p:cNvPr id="5" name="タイトル 1">
            <a:extLst>
              <a:ext uri="{FF2B5EF4-FFF2-40B4-BE49-F238E27FC236}">
                <a16:creationId xmlns:a16="http://schemas.microsoft.com/office/drawing/2014/main" id="{EDF8263F-0623-4902-9378-EF6065220E65}"/>
              </a:ext>
            </a:extLst>
          </p:cNvPr>
          <p:cNvSpPr>
            <a:spLocks noGrp="1"/>
          </p:cNvSpPr>
          <p:nvPr>
            <p:ph type="title"/>
          </p:nvPr>
        </p:nvSpPr>
        <p:spPr>
          <a:xfrm>
            <a:off x="898675" y="755403"/>
            <a:ext cx="13770766" cy="1165824"/>
          </a:xfrm>
        </p:spPr>
        <p:txBody>
          <a:bodyPr/>
          <a:lstStyle/>
          <a:p>
            <a:r>
              <a:rPr lang="ja-JP" altLang="en-US" sz="7200" dirty="0"/>
              <a:t>「アースキューブ」導入のメリット</a:t>
            </a:r>
          </a:p>
        </p:txBody>
      </p:sp>
    </p:spTree>
    <p:extLst>
      <p:ext uri="{BB962C8B-B14F-4D97-AF65-F5344CB8AC3E}">
        <p14:creationId xmlns:p14="http://schemas.microsoft.com/office/powerpoint/2010/main" val="3279411205"/>
      </p:ext>
    </p:extLst>
  </p:cSld>
  <p:clrMapOvr>
    <a:masterClrMapping/>
  </p:clrMapOvr>
  <mc:AlternateContent xmlns:mc="http://schemas.openxmlformats.org/markup-compatibility/2006" xmlns:p14="http://schemas.microsoft.com/office/powerpoint/2010/main">
    <mc:Choice Requires="p14">
      <p:transition spd="slow" p14:dur="2000" advTm="15000"/>
    </mc:Choice>
    <mc:Fallback xmlns="">
      <p:transition spd="slow" advTm="15000"/>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タイトル 1">
            <a:extLst>
              <a:ext uri="{FF2B5EF4-FFF2-40B4-BE49-F238E27FC236}">
                <a16:creationId xmlns:a16="http://schemas.microsoft.com/office/drawing/2014/main" id="{EDF8263F-0623-4902-9378-EF6065220E65}"/>
              </a:ext>
            </a:extLst>
          </p:cNvPr>
          <p:cNvSpPr>
            <a:spLocks noGrp="1"/>
          </p:cNvSpPr>
          <p:nvPr>
            <p:ph type="title"/>
          </p:nvPr>
        </p:nvSpPr>
        <p:spPr>
          <a:xfrm>
            <a:off x="1258715" y="827411"/>
            <a:ext cx="13770766" cy="1165824"/>
          </a:xfrm>
        </p:spPr>
        <p:txBody>
          <a:bodyPr/>
          <a:lstStyle/>
          <a:p>
            <a:r>
              <a:rPr lang="ja-JP" altLang="en-US" sz="7200" dirty="0"/>
              <a:t>「アースキューブ」で処理できるもの</a:t>
            </a:r>
          </a:p>
        </p:txBody>
      </p:sp>
      <p:sp>
        <p:nvSpPr>
          <p:cNvPr id="6" name="コンテンツ プレースホルダー 2">
            <a:extLst>
              <a:ext uri="{FF2B5EF4-FFF2-40B4-BE49-F238E27FC236}">
                <a16:creationId xmlns:a16="http://schemas.microsoft.com/office/drawing/2014/main" id="{5404C71F-DF99-423A-B7B7-CCDBD352D837}"/>
              </a:ext>
            </a:extLst>
          </p:cNvPr>
          <p:cNvSpPr>
            <a:spLocks noGrp="1"/>
          </p:cNvSpPr>
          <p:nvPr>
            <p:ph idx="1"/>
          </p:nvPr>
        </p:nvSpPr>
        <p:spPr>
          <a:xfrm>
            <a:off x="1690763" y="4427811"/>
            <a:ext cx="19802200" cy="10441160"/>
          </a:xfrm>
        </p:spPr>
        <p:txBody>
          <a:bodyPr/>
          <a:lstStyle/>
          <a:p>
            <a:pPr marL="0" indent="0">
              <a:lnSpc>
                <a:spcPct val="150000"/>
              </a:lnSpc>
              <a:buNone/>
            </a:pPr>
            <a:r>
              <a:rPr lang="ja-JP" altLang="en-US" sz="4400" kern="100" dirty="0">
                <a:latin typeface="游明朝" panose="02020400000000000000" pitchFamily="18" charset="-128"/>
                <a:ea typeface="游明朝" panose="02020400000000000000" pitchFamily="18" charset="-128"/>
                <a:cs typeface="Times New Roman" panose="02020603050405020304" pitchFamily="18" charset="0"/>
              </a:rPr>
              <a:t>ほとんどすべての有機物（分別ナシで）処理可能。石油製品（プラスチック・発泡スチロール・ポリ袋・ビニール・トレイ等）、生ごみ、食品残渣、紙製品（雑誌、カタログ、電話帳等）、樹木類（庭木・枝・木片・おがくず・解体木材等）、水産、漁業廃棄物（魚のアラ、漁網、ブイ等）、畜産廃棄物（馬糞・牛糞・畜舎の藁等）、布製品（衣類・ぬいぐるみ等）、医療廃棄物（ベットシーツ・紙おむつ等）・・・など。</a:t>
            </a:r>
            <a:endParaRPr lang="en-US" altLang="ja-JP" sz="4400" kern="100" dirty="0">
              <a:latin typeface="游明朝" panose="02020400000000000000" pitchFamily="18" charset="-128"/>
              <a:ea typeface="游明朝" panose="02020400000000000000" pitchFamily="18" charset="-128"/>
              <a:cs typeface="Times New Roman" panose="02020603050405020304" pitchFamily="18" charset="0"/>
            </a:endParaRPr>
          </a:p>
          <a:p>
            <a:pPr marL="0" indent="0">
              <a:lnSpc>
                <a:spcPct val="150000"/>
              </a:lnSpc>
              <a:buNone/>
            </a:pPr>
            <a:endParaRPr lang="en-US" altLang="ja-JP" sz="3312" kern="100" dirty="0">
              <a:latin typeface="游明朝" panose="02020400000000000000" pitchFamily="18" charset="-128"/>
              <a:ea typeface="游明朝" panose="02020400000000000000" pitchFamily="18" charset="-128"/>
              <a:cs typeface="Times New Roman" panose="02020603050405020304" pitchFamily="18" charset="0"/>
            </a:endParaRPr>
          </a:p>
          <a:p>
            <a:pPr marL="0" indent="0">
              <a:lnSpc>
                <a:spcPct val="150000"/>
              </a:lnSpc>
              <a:buNone/>
            </a:pPr>
            <a:r>
              <a:rPr lang="ja-JP" altLang="en-US" sz="3200" kern="100" dirty="0">
                <a:latin typeface="游明朝" panose="02020400000000000000" pitchFamily="18" charset="-128"/>
                <a:ea typeface="游明朝" panose="02020400000000000000" pitchFamily="18" charset="-128"/>
                <a:cs typeface="Times New Roman" panose="02020603050405020304" pitchFamily="18" charset="0"/>
              </a:rPr>
              <a:t>注）含水率が高いものは、含水率を</a:t>
            </a:r>
            <a:r>
              <a:rPr lang="en-US" altLang="ja-JP" sz="3200" kern="100" dirty="0">
                <a:latin typeface="游明朝" panose="02020400000000000000" pitchFamily="18" charset="-128"/>
                <a:ea typeface="游明朝" panose="02020400000000000000" pitchFamily="18" charset="-128"/>
                <a:cs typeface="Times New Roman" panose="02020603050405020304" pitchFamily="18" charset="0"/>
              </a:rPr>
              <a:t>70%</a:t>
            </a:r>
            <a:r>
              <a:rPr lang="ja-JP" altLang="en-US" sz="3200" kern="100" dirty="0">
                <a:latin typeface="游明朝" panose="02020400000000000000" pitchFamily="18" charset="-128"/>
                <a:ea typeface="游明朝" panose="02020400000000000000" pitchFamily="18" charset="-128"/>
                <a:cs typeface="Times New Roman" panose="02020603050405020304" pitchFamily="18" charset="0"/>
              </a:rPr>
              <a:t>以下に下げ、紙類、段ボール等の含水率の低いものと混合して</a:t>
            </a:r>
            <a:endParaRPr lang="en-US" altLang="ja-JP" sz="3200" kern="100" dirty="0">
              <a:latin typeface="游明朝" panose="02020400000000000000" pitchFamily="18" charset="-128"/>
              <a:ea typeface="游明朝" panose="02020400000000000000" pitchFamily="18" charset="-128"/>
              <a:cs typeface="Times New Roman" panose="02020603050405020304" pitchFamily="18" charset="0"/>
            </a:endParaRPr>
          </a:p>
          <a:p>
            <a:pPr marL="0" indent="0">
              <a:lnSpc>
                <a:spcPct val="150000"/>
              </a:lnSpc>
              <a:buNone/>
            </a:pPr>
            <a:r>
              <a:rPr lang="ja-JP" altLang="en-US" sz="3200" kern="100" dirty="0">
                <a:latin typeface="游明朝" panose="02020400000000000000" pitchFamily="18" charset="-128"/>
                <a:ea typeface="游明朝" panose="02020400000000000000" pitchFamily="18" charset="-128"/>
                <a:cs typeface="Times New Roman" panose="02020603050405020304" pitchFamily="18" charset="0"/>
              </a:rPr>
              <a:t>　　処理する必要があります。石油製品の分解には繊維（セルロース）成分の混合（紙・ダンボール・</a:t>
            </a:r>
            <a:endParaRPr lang="en-US" altLang="ja-JP" sz="3200" kern="100" dirty="0">
              <a:latin typeface="游明朝" panose="02020400000000000000" pitchFamily="18" charset="-128"/>
              <a:ea typeface="游明朝" panose="02020400000000000000" pitchFamily="18" charset="-128"/>
              <a:cs typeface="Times New Roman" panose="02020603050405020304" pitchFamily="18" charset="0"/>
            </a:endParaRPr>
          </a:p>
          <a:p>
            <a:pPr marL="0" indent="0">
              <a:lnSpc>
                <a:spcPct val="150000"/>
              </a:lnSpc>
              <a:buNone/>
            </a:pPr>
            <a:r>
              <a:rPr lang="ja-JP" altLang="en-US" sz="3200" kern="100" dirty="0">
                <a:latin typeface="游明朝" panose="02020400000000000000" pitchFamily="18" charset="-128"/>
                <a:ea typeface="游明朝" panose="02020400000000000000" pitchFamily="18" charset="-128"/>
                <a:cs typeface="Times New Roman" panose="02020603050405020304" pitchFamily="18" charset="0"/>
              </a:rPr>
              <a:t>　　乾燥草木・木チップ）が必要で、混合比は廃棄物による。</a:t>
            </a:r>
            <a:endParaRPr lang="ja-JP" altLang="en-US" sz="3200" dirty="0"/>
          </a:p>
        </p:txBody>
      </p:sp>
    </p:spTree>
    <p:extLst>
      <p:ext uri="{BB962C8B-B14F-4D97-AF65-F5344CB8AC3E}">
        <p14:creationId xmlns:p14="http://schemas.microsoft.com/office/powerpoint/2010/main" val="328344015"/>
      </p:ext>
    </p:extLst>
  </p:cSld>
  <p:clrMapOvr>
    <a:masterClrMapping/>
  </p:clrMapOvr>
  <mc:AlternateContent xmlns:mc="http://schemas.openxmlformats.org/markup-compatibility/2006" xmlns:p14="http://schemas.microsoft.com/office/powerpoint/2010/main">
    <mc:Choice Requires="p14">
      <p:transition spd="slow" p14:dur="2000" advTm="15000"/>
    </mc:Choice>
    <mc:Fallback xmlns="">
      <p:transition spd="slow" advTm="15000"/>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タイトル 1">
            <a:extLst>
              <a:ext uri="{FF2B5EF4-FFF2-40B4-BE49-F238E27FC236}">
                <a16:creationId xmlns:a16="http://schemas.microsoft.com/office/drawing/2014/main" id="{EDF8263F-0623-4902-9378-EF6065220E65}"/>
              </a:ext>
            </a:extLst>
          </p:cNvPr>
          <p:cNvSpPr>
            <a:spLocks noGrp="1"/>
          </p:cNvSpPr>
          <p:nvPr>
            <p:ph type="title"/>
          </p:nvPr>
        </p:nvSpPr>
        <p:spPr>
          <a:xfrm>
            <a:off x="898675" y="899419"/>
            <a:ext cx="14542493" cy="1165824"/>
          </a:xfrm>
        </p:spPr>
        <p:txBody>
          <a:bodyPr/>
          <a:lstStyle/>
          <a:p>
            <a:r>
              <a:rPr lang="ja-JP" altLang="en-US" sz="7200" dirty="0"/>
              <a:t>「アースキューブ」で処理できないもの</a:t>
            </a:r>
          </a:p>
        </p:txBody>
      </p:sp>
      <p:sp>
        <p:nvSpPr>
          <p:cNvPr id="6" name="コンテンツ プレースホルダー 2">
            <a:extLst>
              <a:ext uri="{FF2B5EF4-FFF2-40B4-BE49-F238E27FC236}">
                <a16:creationId xmlns:a16="http://schemas.microsoft.com/office/drawing/2014/main" id="{5404C71F-DF99-423A-B7B7-CCDBD352D837}"/>
              </a:ext>
            </a:extLst>
          </p:cNvPr>
          <p:cNvSpPr>
            <a:spLocks noGrp="1"/>
          </p:cNvSpPr>
          <p:nvPr>
            <p:ph idx="1"/>
          </p:nvPr>
        </p:nvSpPr>
        <p:spPr>
          <a:xfrm>
            <a:off x="2050803" y="5003875"/>
            <a:ext cx="19514168" cy="8060599"/>
          </a:xfrm>
        </p:spPr>
        <p:txBody>
          <a:bodyPr/>
          <a:lstStyle/>
          <a:p>
            <a:pPr marL="0" indent="0">
              <a:lnSpc>
                <a:spcPct val="150000"/>
              </a:lnSpc>
              <a:buNone/>
            </a:pPr>
            <a:r>
              <a:rPr lang="ja-JP" altLang="en-US" sz="4400" kern="100" dirty="0">
                <a:latin typeface="游明朝" panose="02020400000000000000" pitchFamily="18" charset="-128"/>
                <a:ea typeface="游明朝" panose="02020400000000000000" pitchFamily="18" charset="-128"/>
                <a:cs typeface="Times New Roman" panose="02020603050405020304" pitchFamily="18" charset="0"/>
              </a:rPr>
              <a:t>金属類・ガラス・石材・石膏ボード・アスベスト・コンクリート・電池類は処理が出来ません。社会通念上処理していけないもの、揮発性・爆発性のものは処理ができません。</a:t>
            </a:r>
            <a:endParaRPr lang="en-US" altLang="ja-JP" sz="4400" kern="100" dirty="0">
              <a:latin typeface="游明朝" panose="02020400000000000000" pitchFamily="18" charset="-128"/>
              <a:ea typeface="游明朝" panose="02020400000000000000" pitchFamily="18" charset="-128"/>
              <a:cs typeface="Times New Roman" panose="02020603050405020304" pitchFamily="18" charset="0"/>
            </a:endParaRPr>
          </a:p>
          <a:p>
            <a:pPr marL="0" indent="0">
              <a:lnSpc>
                <a:spcPct val="150000"/>
              </a:lnSpc>
              <a:buNone/>
            </a:pPr>
            <a:endParaRPr lang="en-US" altLang="ja-JP" sz="3312" kern="100" dirty="0">
              <a:latin typeface="游明朝" panose="02020400000000000000" pitchFamily="18" charset="-128"/>
              <a:ea typeface="游明朝" panose="02020400000000000000" pitchFamily="18" charset="-128"/>
              <a:cs typeface="Times New Roman" panose="02020603050405020304" pitchFamily="18" charset="0"/>
            </a:endParaRPr>
          </a:p>
          <a:p>
            <a:pPr marL="0" indent="0">
              <a:lnSpc>
                <a:spcPct val="150000"/>
              </a:lnSpc>
              <a:buNone/>
            </a:pPr>
            <a:r>
              <a:rPr lang="ja-JP" altLang="en-US" sz="3200" kern="100" dirty="0">
                <a:latin typeface="游明朝" panose="02020400000000000000" pitchFamily="18" charset="-128"/>
                <a:ea typeface="游明朝" panose="02020400000000000000" pitchFamily="18" charset="-128"/>
                <a:cs typeface="Times New Roman" panose="02020603050405020304" pitchFamily="18" charset="0"/>
              </a:rPr>
              <a:t>注）含水率を</a:t>
            </a:r>
            <a:r>
              <a:rPr lang="en-US" altLang="ja-JP" sz="3200" kern="100" dirty="0">
                <a:latin typeface="游明朝" panose="02020400000000000000" pitchFamily="18" charset="-128"/>
                <a:ea typeface="游明朝" panose="02020400000000000000" pitchFamily="18" charset="-128"/>
                <a:cs typeface="Times New Roman" panose="02020603050405020304" pitchFamily="18" charset="0"/>
              </a:rPr>
              <a:t>70%</a:t>
            </a:r>
            <a:r>
              <a:rPr lang="ja-JP" altLang="en-US" sz="3200" kern="100" dirty="0">
                <a:latin typeface="游明朝" panose="02020400000000000000" pitchFamily="18" charset="-128"/>
                <a:ea typeface="游明朝" panose="02020400000000000000" pitchFamily="18" charset="-128"/>
                <a:cs typeface="Times New Roman" panose="02020603050405020304" pitchFamily="18" charset="0"/>
              </a:rPr>
              <a:t>を超える有機物は、そのまま投入</a:t>
            </a:r>
            <a:r>
              <a:rPr lang="ja-JP" altLang="en-US" sz="3200" kern="100" dirty="0" err="1">
                <a:latin typeface="游明朝" panose="02020400000000000000" pitchFamily="18" charset="-128"/>
                <a:ea typeface="游明朝" panose="02020400000000000000" pitchFamily="18" charset="-128"/>
                <a:cs typeface="Times New Roman" panose="02020603050405020304" pitchFamily="18" charset="0"/>
              </a:rPr>
              <a:t>せ</a:t>
            </a:r>
            <a:r>
              <a:rPr lang="ja-JP" altLang="en-US" sz="3200" kern="100" dirty="0">
                <a:latin typeface="游明朝" panose="02020400000000000000" pitchFamily="18" charset="-128"/>
                <a:ea typeface="游明朝" panose="02020400000000000000" pitchFamily="18" charset="-128"/>
                <a:cs typeface="Times New Roman" panose="02020603050405020304" pitchFamily="18" charset="0"/>
              </a:rPr>
              <a:t>ｗず。脱水、天日干しの処理をする必要があります。</a:t>
            </a:r>
            <a:endParaRPr lang="ja-JP" altLang="en-US" sz="3200" dirty="0"/>
          </a:p>
        </p:txBody>
      </p:sp>
    </p:spTree>
    <p:extLst>
      <p:ext uri="{BB962C8B-B14F-4D97-AF65-F5344CB8AC3E}">
        <p14:creationId xmlns:p14="http://schemas.microsoft.com/office/powerpoint/2010/main" val="3755749064"/>
      </p:ext>
    </p:extLst>
  </p:cSld>
  <p:clrMapOvr>
    <a:masterClrMapping/>
  </p:clrMapOvr>
  <mc:AlternateContent xmlns:mc="http://schemas.openxmlformats.org/markup-compatibility/2006" xmlns:p14="http://schemas.microsoft.com/office/powerpoint/2010/main">
    <mc:Choice Requires="p14">
      <p:transition spd="slow" p14:dur="2000" advTm="15000"/>
    </mc:Choice>
    <mc:Fallback xmlns="">
      <p:transition spd="slow" advTm="15000"/>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タイトル 1">
            <a:extLst>
              <a:ext uri="{FF2B5EF4-FFF2-40B4-BE49-F238E27FC236}">
                <a16:creationId xmlns:a16="http://schemas.microsoft.com/office/drawing/2014/main" id="{EDF8263F-0623-4902-9378-EF6065220E65}"/>
              </a:ext>
            </a:extLst>
          </p:cNvPr>
          <p:cNvSpPr>
            <a:spLocks noGrp="1"/>
          </p:cNvSpPr>
          <p:nvPr>
            <p:ph type="title"/>
          </p:nvPr>
        </p:nvSpPr>
        <p:spPr>
          <a:xfrm>
            <a:off x="1042691" y="899419"/>
            <a:ext cx="13770766" cy="1165824"/>
          </a:xfrm>
        </p:spPr>
        <p:txBody>
          <a:bodyPr/>
          <a:lstStyle/>
          <a:p>
            <a:r>
              <a:rPr lang="ja-JP" altLang="en-US" sz="7200" dirty="0"/>
              <a:t>ランニングコストの削減</a:t>
            </a:r>
          </a:p>
        </p:txBody>
      </p:sp>
      <p:sp>
        <p:nvSpPr>
          <p:cNvPr id="6" name="コンテンツ プレースホルダー 2">
            <a:extLst>
              <a:ext uri="{FF2B5EF4-FFF2-40B4-BE49-F238E27FC236}">
                <a16:creationId xmlns:a16="http://schemas.microsoft.com/office/drawing/2014/main" id="{5404C71F-DF99-423A-B7B7-CCDBD352D837}"/>
              </a:ext>
            </a:extLst>
          </p:cNvPr>
          <p:cNvSpPr>
            <a:spLocks noGrp="1"/>
          </p:cNvSpPr>
          <p:nvPr>
            <p:ph idx="1"/>
          </p:nvPr>
        </p:nvSpPr>
        <p:spPr>
          <a:xfrm>
            <a:off x="1834779" y="4931868"/>
            <a:ext cx="20162240" cy="9361040"/>
          </a:xfrm>
        </p:spPr>
        <p:txBody>
          <a:bodyPr/>
          <a:lstStyle/>
          <a:p>
            <a:pPr marL="0" indent="0">
              <a:buNone/>
            </a:pPr>
            <a:r>
              <a:rPr lang="ja-JP" altLang="en-US" sz="4400" kern="100" dirty="0">
                <a:latin typeface="HGPｺﾞｼｯｸE" panose="020B0900000000000000" pitchFamily="50" charset="-128"/>
                <a:ea typeface="HGPｺﾞｼｯｸE" panose="020B0900000000000000" pitchFamily="50" charset="-128"/>
                <a:cs typeface="Times New Roman" panose="02020603050405020304" pitchFamily="18" charset="0"/>
              </a:rPr>
              <a:t>無燃料だからランニングコストの削減が可能</a:t>
            </a:r>
            <a:endParaRPr lang="en-US" altLang="ja-JP" sz="4400" kern="100" dirty="0">
              <a:latin typeface="HGPｺﾞｼｯｸE" panose="020B0900000000000000" pitchFamily="50" charset="-128"/>
              <a:ea typeface="HGPｺﾞｼｯｸE" panose="020B0900000000000000" pitchFamily="50" charset="-128"/>
              <a:cs typeface="Times New Roman" panose="02020603050405020304" pitchFamily="18" charset="0"/>
            </a:endParaRPr>
          </a:p>
          <a:p>
            <a:pPr marL="0" indent="0">
              <a:buNone/>
            </a:pPr>
            <a:endParaRPr lang="en-US" altLang="ja-JP" sz="4400" kern="100" dirty="0">
              <a:latin typeface="HGPｺﾞｼｯｸE" panose="020B0900000000000000" pitchFamily="50" charset="-128"/>
              <a:ea typeface="HGPｺﾞｼｯｸE" panose="020B0900000000000000" pitchFamily="50" charset="-128"/>
              <a:cs typeface="Times New Roman" panose="02020603050405020304" pitchFamily="18" charset="0"/>
            </a:endParaRPr>
          </a:p>
          <a:p>
            <a:pPr marL="0" indent="0">
              <a:buNone/>
            </a:pPr>
            <a:r>
              <a:rPr lang="ja-JP" altLang="en-US" sz="4400" kern="100" dirty="0">
                <a:latin typeface="游明朝" panose="02020400000000000000" pitchFamily="18" charset="-128"/>
                <a:ea typeface="游明朝" panose="02020400000000000000" pitchFamily="18" charset="-128"/>
                <a:cs typeface="Times New Roman" panose="02020603050405020304" pitchFamily="18" charset="0"/>
              </a:rPr>
              <a:t>磁気発生装置内で磁気イオンを発生させ、その特殊イオン空気により炉内を</a:t>
            </a:r>
            <a:r>
              <a:rPr lang="en-US" altLang="ja-JP" sz="4400" kern="100" dirty="0">
                <a:latin typeface="游明朝" panose="02020400000000000000" pitchFamily="18" charset="-128"/>
                <a:ea typeface="游明朝" panose="02020400000000000000" pitchFamily="18" charset="-128"/>
                <a:cs typeface="Times New Roman" panose="02020603050405020304" pitchFamily="18" charset="0"/>
              </a:rPr>
              <a:t>180</a:t>
            </a:r>
            <a:r>
              <a:rPr lang="ja-JP" altLang="en-US" sz="4400" kern="100" dirty="0">
                <a:latin typeface="游明朝" panose="02020400000000000000" pitchFamily="18" charset="-128"/>
                <a:ea typeface="游明朝" panose="02020400000000000000" pitchFamily="18" charset="-128"/>
                <a:cs typeface="Times New Roman" panose="02020603050405020304" pitchFamily="18" charset="0"/>
              </a:rPr>
              <a:t>℃</a:t>
            </a:r>
            <a:r>
              <a:rPr lang="en-US" altLang="ja-JP" sz="4400" kern="100" dirty="0">
                <a:latin typeface="游明朝" panose="02020400000000000000" pitchFamily="18" charset="-128"/>
                <a:ea typeface="游明朝" panose="02020400000000000000" pitchFamily="18" charset="-128"/>
                <a:cs typeface="Times New Roman" panose="02020603050405020304" pitchFamily="18" charset="0"/>
              </a:rPr>
              <a:t>~250</a:t>
            </a:r>
            <a:r>
              <a:rPr lang="ja-JP" altLang="en-US" sz="4400" kern="100" dirty="0">
                <a:latin typeface="游明朝" panose="02020400000000000000" pitchFamily="18" charset="-128"/>
                <a:ea typeface="游明朝" panose="02020400000000000000" pitchFamily="18" charset="-128"/>
                <a:cs typeface="Times New Roman" panose="02020603050405020304" pitchFamily="18" charset="0"/>
              </a:rPr>
              <a:t>℃に保ち、燻製処理を進める。</a:t>
            </a:r>
            <a:endParaRPr lang="en-US" altLang="ja-JP" sz="4400" kern="100" dirty="0">
              <a:latin typeface="游明朝" panose="02020400000000000000" pitchFamily="18" charset="-128"/>
              <a:ea typeface="游明朝" panose="02020400000000000000" pitchFamily="18" charset="-128"/>
              <a:cs typeface="Times New Roman" panose="02020603050405020304" pitchFamily="18" charset="0"/>
            </a:endParaRPr>
          </a:p>
          <a:p>
            <a:pPr marL="0" indent="0">
              <a:buNone/>
            </a:pPr>
            <a:endParaRPr lang="en-US" altLang="ja-JP" sz="4400" kern="100" dirty="0">
              <a:latin typeface="游明朝" panose="02020400000000000000" pitchFamily="18" charset="-128"/>
              <a:ea typeface="游明朝" panose="02020400000000000000" pitchFamily="18" charset="-128"/>
              <a:cs typeface="Times New Roman" panose="02020603050405020304" pitchFamily="18" charset="0"/>
            </a:endParaRPr>
          </a:p>
          <a:p>
            <a:pPr marL="0" indent="0">
              <a:buNone/>
            </a:pPr>
            <a:r>
              <a:rPr lang="ja-JP" altLang="en-US" sz="4400" kern="100" dirty="0">
                <a:latin typeface="游明朝" panose="02020400000000000000" pitchFamily="18" charset="-128"/>
                <a:ea typeface="游明朝" panose="02020400000000000000" pitchFamily="18" charset="-128"/>
                <a:cs typeface="Times New Roman" panose="02020603050405020304" pitchFamily="18" charset="0"/>
              </a:rPr>
              <a:t>最初に一度だけ炉心作成のために着火しますが、その後は助燃等の燃料は一切必要ありません。（本体は０円</a:t>
            </a:r>
            <a:r>
              <a:rPr lang="en-US" altLang="ja-JP" sz="4400" kern="100" dirty="0">
                <a:latin typeface="游明朝" panose="02020400000000000000" pitchFamily="18" charset="-128"/>
                <a:ea typeface="游明朝" panose="02020400000000000000" pitchFamily="18" charset="-128"/>
                <a:cs typeface="Times New Roman" panose="02020603050405020304" pitchFamily="18" charset="0"/>
              </a:rPr>
              <a:t>/</a:t>
            </a:r>
            <a:r>
              <a:rPr lang="ja-JP" altLang="en-US" sz="4400" kern="100" dirty="0">
                <a:latin typeface="游明朝" panose="02020400000000000000" pitchFamily="18" charset="-128"/>
                <a:ea typeface="游明朝" panose="02020400000000000000" pitchFamily="18" charset="-128"/>
                <a:cs typeface="Times New Roman" panose="02020603050405020304" pitchFamily="18" charset="0"/>
              </a:rPr>
              <a:t>月・消臭・消煙装置の水道代・電気代が</a:t>
            </a:r>
            <a:r>
              <a:rPr lang="en-US" altLang="ja-JP" sz="4400" kern="100" dirty="0">
                <a:latin typeface="游明朝" panose="02020400000000000000" pitchFamily="18" charset="-128"/>
                <a:ea typeface="游明朝" panose="02020400000000000000" pitchFamily="18" charset="-128"/>
                <a:cs typeface="Times New Roman" panose="02020603050405020304" pitchFamily="18" charset="0"/>
              </a:rPr>
              <a:t>2~3</a:t>
            </a:r>
            <a:r>
              <a:rPr lang="ja-JP" altLang="en-US" sz="4400" kern="100" dirty="0">
                <a:latin typeface="游明朝" panose="02020400000000000000" pitchFamily="18" charset="-128"/>
                <a:ea typeface="游明朝" panose="02020400000000000000" pitchFamily="18" charset="-128"/>
                <a:cs typeface="Times New Roman" panose="02020603050405020304" pitchFamily="18" charset="0"/>
              </a:rPr>
              <a:t>万円程度）</a:t>
            </a:r>
            <a:endParaRPr lang="en-US" altLang="ja-JP" sz="4400" kern="100" dirty="0">
              <a:latin typeface="游明朝" panose="02020400000000000000" pitchFamily="18" charset="-128"/>
              <a:ea typeface="游明朝" panose="02020400000000000000" pitchFamily="18" charset="-128"/>
              <a:cs typeface="Times New Roman" panose="02020603050405020304" pitchFamily="18" charset="0"/>
            </a:endParaRPr>
          </a:p>
          <a:p>
            <a:pPr marL="0" indent="0">
              <a:buNone/>
            </a:pPr>
            <a:endParaRPr lang="en-US" altLang="ja-JP" sz="4400" kern="100" dirty="0">
              <a:latin typeface="游明朝" panose="02020400000000000000" pitchFamily="18" charset="-128"/>
              <a:ea typeface="游明朝" panose="02020400000000000000" pitchFamily="18" charset="-128"/>
              <a:cs typeface="Times New Roman" panose="02020603050405020304" pitchFamily="18" charset="0"/>
            </a:endParaRPr>
          </a:p>
          <a:p>
            <a:pPr marL="0" indent="0">
              <a:buNone/>
            </a:pPr>
            <a:r>
              <a:rPr lang="ja-JP" altLang="en-US" sz="4400" kern="100" dirty="0">
                <a:latin typeface="游明朝" panose="02020400000000000000" pitchFamily="18" charset="-128"/>
                <a:ea typeface="游明朝" panose="02020400000000000000" pitchFamily="18" charset="-128"/>
                <a:cs typeface="Times New Roman" panose="02020603050405020304" pitchFamily="18" charset="0"/>
              </a:rPr>
              <a:t>日常の運転のメンテナンスは、タールやスラッジを振るい出し再度ゴミと一緒に入れるだけ。</a:t>
            </a:r>
            <a:endParaRPr lang="en-US" altLang="ja-JP" sz="4400" kern="100" dirty="0">
              <a:latin typeface="游明朝" panose="02020400000000000000" pitchFamily="18" charset="-128"/>
              <a:ea typeface="游明朝" panose="02020400000000000000" pitchFamily="18" charset="-128"/>
              <a:cs typeface="Times New Roman" panose="02020603050405020304" pitchFamily="18" charset="0"/>
            </a:endParaRPr>
          </a:p>
          <a:p>
            <a:pPr marL="0" indent="0">
              <a:lnSpc>
                <a:spcPct val="150000"/>
              </a:lnSpc>
              <a:buNone/>
            </a:pPr>
            <a:endParaRPr lang="en-US" altLang="ja-JP" sz="3312" kern="100" dirty="0">
              <a:latin typeface="游明朝" panose="02020400000000000000" pitchFamily="18" charset="-128"/>
              <a:ea typeface="游明朝" panose="02020400000000000000" pitchFamily="18" charset="-128"/>
              <a:cs typeface="Times New Roman" panose="02020603050405020304" pitchFamily="18" charset="0"/>
            </a:endParaRPr>
          </a:p>
        </p:txBody>
      </p:sp>
    </p:spTree>
    <p:extLst>
      <p:ext uri="{BB962C8B-B14F-4D97-AF65-F5344CB8AC3E}">
        <p14:creationId xmlns:p14="http://schemas.microsoft.com/office/powerpoint/2010/main" val="4207334413"/>
      </p:ext>
    </p:extLst>
  </p:cSld>
  <p:clrMapOvr>
    <a:masterClrMapping/>
  </p:clrMapOvr>
  <mc:AlternateContent xmlns:mc="http://schemas.openxmlformats.org/markup-compatibility/2006" xmlns:p14="http://schemas.microsoft.com/office/powerpoint/2010/main">
    <mc:Choice Requires="p14">
      <p:transition spd="slow" p14:dur="2000" advTm="15000"/>
    </mc:Choice>
    <mc:Fallback xmlns="">
      <p:transition spd="slow" advTm="15000"/>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タイトル 1">
            <a:extLst>
              <a:ext uri="{FF2B5EF4-FFF2-40B4-BE49-F238E27FC236}">
                <a16:creationId xmlns:a16="http://schemas.microsoft.com/office/drawing/2014/main" id="{EDF8263F-0623-4902-9378-EF6065220E65}"/>
              </a:ext>
            </a:extLst>
          </p:cNvPr>
          <p:cNvSpPr>
            <a:spLocks noGrp="1"/>
          </p:cNvSpPr>
          <p:nvPr>
            <p:ph type="title"/>
          </p:nvPr>
        </p:nvSpPr>
        <p:spPr>
          <a:xfrm>
            <a:off x="1375208" y="827411"/>
            <a:ext cx="7269525" cy="1165824"/>
          </a:xfrm>
        </p:spPr>
        <p:txBody>
          <a:bodyPr/>
          <a:lstStyle/>
          <a:p>
            <a:r>
              <a:rPr lang="ja-JP" altLang="en-US" sz="7200" dirty="0"/>
              <a:t>ラインナップ</a:t>
            </a:r>
          </a:p>
        </p:txBody>
      </p:sp>
      <p:pic>
        <p:nvPicPr>
          <p:cNvPr id="6" name="図 5">
            <a:extLst>
              <a:ext uri="{FF2B5EF4-FFF2-40B4-BE49-F238E27FC236}">
                <a16:creationId xmlns:a16="http://schemas.microsoft.com/office/drawing/2014/main" id="{8EC1460C-588C-44CA-B847-2C735D587B0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375208" y="4396752"/>
            <a:ext cx="8563797" cy="8738397"/>
          </a:xfrm>
          <a:prstGeom prst="rect">
            <a:avLst/>
          </a:prstGeom>
        </p:spPr>
      </p:pic>
      <p:graphicFrame>
        <p:nvGraphicFramePr>
          <p:cNvPr id="7" name="コンテンツ プレースホルダー 6"/>
          <p:cNvGraphicFramePr>
            <a:graphicFrameLocks noGrp="1"/>
          </p:cNvGraphicFramePr>
          <p:nvPr>
            <p:ph idx="1"/>
            <p:extLst>
              <p:ext uri="{D42A27DB-BD31-4B8C-83A1-F6EECF244321}">
                <p14:modId xmlns:p14="http://schemas.microsoft.com/office/powerpoint/2010/main" val="547183607"/>
              </p:ext>
            </p:extLst>
          </p:nvPr>
        </p:nvGraphicFramePr>
        <p:xfrm>
          <a:off x="10733714" y="4396752"/>
          <a:ext cx="11685892" cy="8672019"/>
        </p:xfrm>
        <a:graphic>
          <a:graphicData uri="http://schemas.openxmlformats.org/drawingml/2006/table">
            <a:tbl>
              <a:tblPr firstRow="1" bandRow="1">
                <a:tableStyleId>{F5AB1C69-6EDB-4FF4-983F-18BD219EF322}</a:tableStyleId>
              </a:tblPr>
              <a:tblGrid>
                <a:gridCol w="2921473">
                  <a:extLst>
                    <a:ext uri="{9D8B030D-6E8A-4147-A177-3AD203B41FA5}">
                      <a16:colId xmlns:a16="http://schemas.microsoft.com/office/drawing/2014/main" val="20000"/>
                    </a:ext>
                  </a:extLst>
                </a:gridCol>
                <a:gridCol w="2921473">
                  <a:extLst>
                    <a:ext uri="{9D8B030D-6E8A-4147-A177-3AD203B41FA5}">
                      <a16:colId xmlns:a16="http://schemas.microsoft.com/office/drawing/2014/main" val="20001"/>
                    </a:ext>
                  </a:extLst>
                </a:gridCol>
                <a:gridCol w="2921473">
                  <a:extLst>
                    <a:ext uri="{9D8B030D-6E8A-4147-A177-3AD203B41FA5}">
                      <a16:colId xmlns:a16="http://schemas.microsoft.com/office/drawing/2014/main" val="20002"/>
                    </a:ext>
                  </a:extLst>
                </a:gridCol>
                <a:gridCol w="2921473">
                  <a:extLst>
                    <a:ext uri="{9D8B030D-6E8A-4147-A177-3AD203B41FA5}">
                      <a16:colId xmlns:a16="http://schemas.microsoft.com/office/drawing/2014/main" val="20003"/>
                    </a:ext>
                  </a:extLst>
                </a:gridCol>
              </a:tblGrid>
              <a:tr h="1135475">
                <a:tc>
                  <a:txBody>
                    <a:bodyPr/>
                    <a:lstStyle/>
                    <a:p>
                      <a:pPr algn="ctr"/>
                      <a:r>
                        <a:rPr kumimoji="1" lang="ja-JP" altLang="en-US" sz="4500" dirty="0"/>
                        <a:t>モデル</a:t>
                      </a:r>
                    </a:p>
                  </a:txBody>
                  <a:tcPr marL="174775" marR="174775" marT="87389" marB="87389" anchor="ctr"/>
                </a:tc>
                <a:tc>
                  <a:txBody>
                    <a:bodyPr/>
                    <a:lstStyle/>
                    <a:p>
                      <a:pPr algn="ctr"/>
                      <a:r>
                        <a:rPr kumimoji="1" lang="ja-JP" altLang="en-US" sz="4500" dirty="0"/>
                        <a:t>１００型</a:t>
                      </a:r>
                    </a:p>
                  </a:txBody>
                  <a:tcPr marL="174775" marR="174775" marT="87389" marB="87389" anchor="ctr"/>
                </a:tc>
                <a:tc>
                  <a:txBody>
                    <a:bodyPr/>
                    <a:lstStyle/>
                    <a:p>
                      <a:pPr algn="ctr"/>
                      <a:r>
                        <a:rPr kumimoji="1" lang="ja-JP" altLang="en-US" sz="4500" dirty="0"/>
                        <a:t>１５０型</a:t>
                      </a:r>
                    </a:p>
                  </a:txBody>
                  <a:tcPr marL="174775" marR="174775" marT="87389" marB="87389" anchor="ctr"/>
                </a:tc>
                <a:tc>
                  <a:txBody>
                    <a:bodyPr/>
                    <a:lstStyle/>
                    <a:p>
                      <a:pPr algn="ctr"/>
                      <a:r>
                        <a:rPr kumimoji="1" lang="ja-JP" altLang="en-US" sz="4500" dirty="0"/>
                        <a:t>２２０型</a:t>
                      </a:r>
                    </a:p>
                  </a:txBody>
                  <a:tcPr marL="174775" marR="174775" marT="87389" marB="87389" anchor="ctr"/>
                </a:tc>
                <a:extLst>
                  <a:ext uri="{0D108BD9-81ED-4DB2-BD59-A6C34878D82A}">
                    <a16:rowId xmlns:a16="http://schemas.microsoft.com/office/drawing/2014/main" val="10000"/>
                  </a:ext>
                </a:extLst>
              </a:tr>
              <a:tr h="1531721">
                <a:tc>
                  <a:txBody>
                    <a:bodyPr/>
                    <a:lstStyle/>
                    <a:p>
                      <a:pPr algn="ctr"/>
                      <a:r>
                        <a:rPr kumimoji="1" lang="ja-JP" altLang="en-US" sz="4500" dirty="0"/>
                        <a:t>処理容量</a:t>
                      </a:r>
                    </a:p>
                  </a:txBody>
                  <a:tcPr marL="174775" marR="174775" marT="87389" marB="87389" anchor="ctr"/>
                </a:tc>
                <a:tc>
                  <a:txBody>
                    <a:bodyPr/>
                    <a:lstStyle/>
                    <a:p>
                      <a:pPr algn="ctr"/>
                      <a:r>
                        <a:rPr kumimoji="1" lang="en-US" altLang="ja-JP" sz="4500" dirty="0"/>
                        <a:t>3.0</a:t>
                      </a:r>
                      <a:r>
                        <a:rPr kumimoji="1" lang="ja-JP" altLang="en-US" sz="4500" dirty="0"/>
                        <a:t>㎥</a:t>
                      </a:r>
                    </a:p>
                  </a:txBody>
                  <a:tcPr marL="174775" marR="174775" marT="87389" marB="87389" anchor="ctr"/>
                </a:tc>
                <a:tc>
                  <a:txBody>
                    <a:bodyPr/>
                    <a:lstStyle/>
                    <a:p>
                      <a:pPr algn="ctr"/>
                      <a:r>
                        <a:rPr kumimoji="1" lang="en-US" altLang="ja-JP" sz="4500" dirty="0"/>
                        <a:t>3.0</a:t>
                      </a:r>
                      <a:r>
                        <a:rPr kumimoji="1" lang="ja-JP" altLang="en-US" sz="4500" dirty="0"/>
                        <a:t>㎥</a:t>
                      </a:r>
                    </a:p>
                  </a:txBody>
                  <a:tcPr marL="174775" marR="174775" marT="87389" marB="87389" anchor="ctr"/>
                </a:tc>
                <a:tc>
                  <a:txBody>
                    <a:bodyPr/>
                    <a:lstStyle/>
                    <a:p>
                      <a:pPr algn="ctr"/>
                      <a:r>
                        <a:rPr kumimoji="1" lang="en-US" altLang="ja-JP" sz="4500" dirty="0"/>
                        <a:t>4.5</a:t>
                      </a:r>
                      <a:r>
                        <a:rPr kumimoji="1" lang="ja-JP" altLang="en-US" sz="4500" dirty="0"/>
                        <a:t>㎥</a:t>
                      </a:r>
                    </a:p>
                  </a:txBody>
                  <a:tcPr marL="174775" marR="174775" marT="87389" marB="87389" anchor="ctr"/>
                </a:tc>
                <a:extLst>
                  <a:ext uri="{0D108BD9-81ED-4DB2-BD59-A6C34878D82A}">
                    <a16:rowId xmlns:a16="http://schemas.microsoft.com/office/drawing/2014/main" val="10001"/>
                  </a:ext>
                </a:extLst>
              </a:tr>
              <a:tr h="1531721">
                <a:tc>
                  <a:txBody>
                    <a:bodyPr/>
                    <a:lstStyle/>
                    <a:p>
                      <a:pPr algn="ctr"/>
                      <a:r>
                        <a:rPr kumimoji="1" lang="ja-JP" altLang="en-US" sz="4500" dirty="0"/>
                        <a:t>処理量</a:t>
                      </a:r>
                    </a:p>
                  </a:txBody>
                  <a:tcPr marL="174775" marR="174775" marT="87389" marB="87389" anchor="ctr"/>
                </a:tc>
                <a:tc>
                  <a:txBody>
                    <a:bodyPr/>
                    <a:lstStyle/>
                    <a:p>
                      <a:pPr algn="ctr"/>
                      <a:r>
                        <a:rPr kumimoji="1" lang="en-US" altLang="ja-JP" sz="4500" dirty="0"/>
                        <a:t>0.7</a:t>
                      </a:r>
                      <a:r>
                        <a:rPr kumimoji="1" lang="ja-JP" altLang="en-US" sz="4500" dirty="0"/>
                        <a:t>㎥</a:t>
                      </a:r>
                      <a:r>
                        <a:rPr kumimoji="1" lang="en-US" altLang="ja-JP" sz="4500" dirty="0"/>
                        <a:t>/</a:t>
                      </a:r>
                      <a:r>
                        <a:rPr kumimoji="1" lang="ja-JP" altLang="en-US" sz="4500" dirty="0"/>
                        <a:t>日</a:t>
                      </a:r>
                    </a:p>
                  </a:txBody>
                  <a:tcPr marL="174775" marR="174775" marT="87389" marB="87389"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4500" dirty="0"/>
                        <a:t>1.5</a:t>
                      </a:r>
                      <a:r>
                        <a:rPr kumimoji="1" lang="ja-JP" altLang="en-US" sz="4500" dirty="0"/>
                        <a:t>㎥</a:t>
                      </a:r>
                      <a:r>
                        <a:rPr kumimoji="1" lang="en-US" altLang="ja-JP" sz="4500" dirty="0"/>
                        <a:t>/</a:t>
                      </a:r>
                      <a:r>
                        <a:rPr kumimoji="1" lang="ja-JP" altLang="en-US" sz="4500" dirty="0"/>
                        <a:t>日</a:t>
                      </a:r>
                    </a:p>
                  </a:txBody>
                  <a:tcPr marL="174775" marR="174775" marT="87389" marB="87389"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4500" dirty="0"/>
                        <a:t>2.2</a:t>
                      </a:r>
                      <a:r>
                        <a:rPr kumimoji="1" lang="ja-JP" altLang="en-US" sz="4500" dirty="0"/>
                        <a:t>㎥</a:t>
                      </a:r>
                      <a:r>
                        <a:rPr kumimoji="1" lang="en-US" altLang="ja-JP" sz="4500" dirty="0"/>
                        <a:t>/</a:t>
                      </a:r>
                      <a:r>
                        <a:rPr kumimoji="1" lang="ja-JP" altLang="en-US" sz="4500" dirty="0"/>
                        <a:t>日</a:t>
                      </a:r>
                    </a:p>
                  </a:txBody>
                  <a:tcPr marL="174775" marR="174775" marT="87389" marB="87389" anchor="ctr"/>
                </a:tc>
                <a:extLst>
                  <a:ext uri="{0D108BD9-81ED-4DB2-BD59-A6C34878D82A}">
                    <a16:rowId xmlns:a16="http://schemas.microsoft.com/office/drawing/2014/main" val="10002"/>
                  </a:ext>
                </a:extLst>
              </a:tr>
              <a:tr h="2236551">
                <a:tc>
                  <a:txBody>
                    <a:bodyPr/>
                    <a:lstStyle/>
                    <a:p>
                      <a:pPr algn="ctr"/>
                      <a:r>
                        <a:rPr kumimoji="1" lang="ja-JP" altLang="en-US" sz="4500" dirty="0"/>
                        <a:t>本体サイズ</a:t>
                      </a:r>
                    </a:p>
                  </a:txBody>
                  <a:tcPr marL="174775" marR="174775" marT="87389" marB="87389" anchor="ctr"/>
                </a:tc>
                <a:tc>
                  <a:txBody>
                    <a:bodyPr/>
                    <a:lstStyle/>
                    <a:p>
                      <a:pPr algn="ctr"/>
                      <a:endParaRPr kumimoji="1" lang="ja-JP" altLang="en-US" sz="4500" dirty="0"/>
                    </a:p>
                  </a:txBody>
                  <a:tcPr marL="174775" marR="174775" marT="87389" marB="87389" anchor="ctr"/>
                </a:tc>
                <a:tc>
                  <a:txBody>
                    <a:bodyPr/>
                    <a:lstStyle/>
                    <a:p>
                      <a:pPr algn="ctr"/>
                      <a:r>
                        <a:rPr kumimoji="1" lang="en-US" altLang="ja-JP" sz="4500" dirty="0"/>
                        <a:t>W=1950</a:t>
                      </a:r>
                    </a:p>
                    <a:p>
                      <a:pPr algn="ctr"/>
                      <a:r>
                        <a:rPr kumimoji="1" lang="en-US" altLang="ja-JP" sz="4500" dirty="0"/>
                        <a:t>D=2610</a:t>
                      </a:r>
                    </a:p>
                    <a:p>
                      <a:pPr algn="ctr"/>
                      <a:r>
                        <a:rPr kumimoji="1" lang="en-US" altLang="ja-JP" sz="4500" dirty="0"/>
                        <a:t>H=2480</a:t>
                      </a:r>
                      <a:endParaRPr kumimoji="1" lang="ja-JP" altLang="en-US" sz="4500" dirty="0"/>
                    </a:p>
                  </a:txBody>
                  <a:tcPr marL="174775" marR="174775" marT="87389" marB="87389" anchor="ctr"/>
                </a:tc>
                <a:tc>
                  <a:txBody>
                    <a:bodyPr/>
                    <a:lstStyle/>
                    <a:p>
                      <a:pPr algn="ctr"/>
                      <a:r>
                        <a:rPr kumimoji="1" lang="en-US" altLang="ja-JP" sz="4500" dirty="0"/>
                        <a:t>W=2680</a:t>
                      </a:r>
                    </a:p>
                    <a:p>
                      <a:pPr algn="ctr"/>
                      <a:r>
                        <a:rPr kumimoji="1" lang="en-US" altLang="ja-JP" sz="4500" dirty="0"/>
                        <a:t>D=2910</a:t>
                      </a:r>
                    </a:p>
                    <a:p>
                      <a:pPr algn="ctr"/>
                      <a:r>
                        <a:rPr kumimoji="1" lang="en-US" altLang="ja-JP" sz="4500" dirty="0"/>
                        <a:t>H=2780</a:t>
                      </a:r>
                      <a:endParaRPr kumimoji="1" lang="ja-JP" altLang="en-US" sz="4500" dirty="0"/>
                    </a:p>
                  </a:txBody>
                  <a:tcPr marL="174775" marR="174775" marT="87389" marB="87389" anchor="ctr"/>
                </a:tc>
                <a:extLst>
                  <a:ext uri="{0D108BD9-81ED-4DB2-BD59-A6C34878D82A}">
                    <a16:rowId xmlns:a16="http://schemas.microsoft.com/office/drawing/2014/main" val="10003"/>
                  </a:ext>
                </a:extLst>
              </a:tr>
              <a:tr h="2236551">
                <a:tc>
                  <a:txBody>
                    <a:bodyPr/>
                    <a:lstStyle/>
                    <a:p>
                      <a:pPr algn="ctr"/>
                      <a:r>
                        <a:rPr kumimoji="1" lang="ja-JP" altLang="en-US" sz="4500" dirty="0"/>
                        <a:t>本体質量</a:t>
                      </a:r>
                    </a:p>
                  </a:txBody>
                  <a:tcPr marL="174775" marR="174775" marT="87389" marB="87389" anchor="ctr"/>
                </a:tc>
                <a:tc>
                  <a:txBody>
                    <a:bodyPr/>
                    <a:lstStyle/>
                    <a:p>
                      <a:pPr algn="ctr"/>
                      <a:endParaRPr kumimoji="1" lang="ja-JP" altLang="en-US" sz="4500"/>
                    </a:p>
                  </a:txBody>
                  <a:tcPr marL="174775" marR="174775" marT="87389" marB="87389" anchor="ctr"/>
                </a:tc>
                <a:tc>
                  <a:txBody>
                    <a:bodyPr/>
                    <a:lstStyle/>
                    <a:p>
                      <a:pPr algn="ctr"/>
                      <a:r>
                        <a:rPr kumimoji="1" lang="ja-JP" altLang="en-US" sz="4500" dirty="0"/>
                        <a:t>約</a:t>
                      </a:r>
                      <a:r>
                        <a:rPr kumimoji="1" lang="en-US" altLang="ja-JP" sz="4500" dirty="0"/>
                        <a:t>2.6</a:t>
                      </a:r>
                      <a:r>
                        <a:rPr kumimoji="1" lang="ja-JP" altLang="en-US" sz="4500" dirty="0"/>
                        <a:t>トン</a:t>
                      </a:r>
                    </a:p>
                  </a:txBody>
                  <a:tcPr marL="174775" marR="174775" marT="87389" marB="87389"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4500" dirty="0"/>
                        <a:t>約</a:t>
                      </a:r>
                      <a:r>
                        <a:rPr kumimoji="1" lang="en-US" altLang="ja-JP" sz="4500" dirty="0"/>
                        <a:t>3.7</a:t>
                      </a:r>
                      <a:r>
                        <a:rPr kumimoji="1" lang="ja-JP" altLang="en-US" sz="4500" dirty="0"/>
                        <a:t>トン</a:t>
                      </a:r>
                    </a:p>
                  </a:txBody>
                  <a:tcPr marL="174775" marR="174775" marT="87389" marB="87389" anchor="ctr"/>
                </a:tc>
                <a:extLst>
                  <a:ext uri="{0D108BD9-81ED-4DB2-BD59-A6C34878D82A}">
                    <a16:rowId xmlns:a16="http://schemas.microsoft.com/office/drawing/2014/main" val="10004"/>
                  </a:ext>
                </a:extLst>
              </a:tr>
            </a:tbl>
          </a:graphicData>
        </a:graphic>
      </p:graphicFrame>
      <p:sp>
        <p:nvSpPr>
          <p:cNvPr id="8" name="タイトル 1">
            <a:extLst>
              <a:ext uri="{FF2B5EF4-FFF2-40B4-BE49-F238E27FC236}">
                <a16:creationId xmlns:a16="http://schemas.microsoft.com/office/drawing/2014/main" id="{43DCBB8E-0688-4671-943C-2A04727F9CDC}"/>
              </a:ext>
            </a:extLst>
          </p:cNvPr>
          <p:cNvSpPr txBox="1">
            <a:spLocks/>
          </p:cNvSpPr>
          <p:nvPr/>
        </p:nvSpPr>
        <p:spPr bwMode="auto">
          <a:xfrm>
            <a:off x="4427067" y="13572827"/>
            <a:ext cx="3033597" cy="5959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36744" tIns="68371" rIns="136744" bIns="68371" numCol="1" anchor="ctr" anchorCtr="0" compatLnSpc="1">
            <a:prstTxWarp prst="textNoShape">
              <a:avLst/>
            </a:prstTxWarp>
          </a:bodyPr>
          <a:lstStyle>
            <a:lvl1pPr algn="l" rtl="0" eaLnBrk="1" fontAlgn="base" hangingPunct="1">
              <a:spcBef>
                <a:spcPct val="0"/>
              </a:spcBef>
              <a:spcAft>
                <a:spcPct val="0"/>
              </a:spcAft>
              <a:defRPr kumimoji="1" sz="2954" kern="1200">
                <a:solidFill>
                  <a:schemeClr val="tx1"/>
                </a:solidFill>
                <a:latin typeface="HGP創英角ｺﾞｼｯｸUB" pitchFamily="50" charset="-128"/>
                <a:ea typeface="HGP創英角ｺﾞｼｯｸUB" pitchFamily="50" charset="-128"/>
                <a:cs typeface="+mj-cs"/>
              </a:defRPr>
            </a:lvl1pPr>
            <a:lvl2pPr algn="l" rtl="0" eaLnBrk="1" fontAlgn="base" hangingPunct="1">
              <a:spcBef>
                <a:spcPct val="0"/>
              </a:spcBef>
              <a:spcAft>
                <a:spcPct val="0"/>
              </a:spcAft>
              <a:defRPr kumimoji="1" sz="2954">
                <a:solidFill>
                  <a:schemeClr val="tx1"/>
                </a:solidFill>
                <a:latin typeface="HGP創英角ｺﾞｼｯｸUB" pitchFamily="50" charset="-128"/>
                <a:ea typeface="HGP創英角ｺﾞｼｯｸUB" pitchFamily="50" charset="-128"/>
              </a:defRPr>
            </a:lvl2pPr>
            <a:lvl3pPr algn="l" rtl="0" eaLnBrk="1" fontAlgn="base" hangingPunct="1">
              <a:spcBef>
                <a:spcPct val="0"/>
              </a:spcBef>
              <a:spcAft>
                <a:spcPct val="0"/>
              </a:spcAft>
              <a:defRPr kumimoji="1" sz="2954">
                <a:solidFill>
                  <a:schemeClr val="tx1"/>
                </a:solidFill>
                <a:latin typeface="HGP創英角ｺﾞｼｯｸUB" pitchFamily="50" charset="-128"/>
                <a:ea typeface="HGP創英角ｺﾞｼｯｸUB" pitchFamily="50" charset="-128"/>
              </a:defRPr>
            </a:lvl3pPr>
            <a:lvl4pPr algn="l" rtl="0" eaLnBrk="1" fontAlgn="base" hangingPunct="1">
              <a:spcBef>
                <a:spcPct val="0"/>
              </a:spcBef>
              <a:spcAft>
                <a:spcPct val="0"/>
              </a:spcAft>
              <a:defRPr kumimoji="1" sz="2954">
                <a:solidFill>
                  <a:schemeClr val="tx1"/>
                </a:solidFill>
                <a:latin typeface="HGP創英角ｺﾞｼｯｸUB" pitchFamily="50" charset="-128"/>
                <a:ea typeface="HGP創英角ｺﾞｼｯｸUB" pitchFamily="50" charset="-128"/>
              </a:defRPr>
            </a:lvl4pPr>
            <a:lvl5pPr algn="l" rtl="0" eaLnBrk="1" fontAlgn="base" hangingPunct="1">
              <a:spcBef>
                <a:spcPct val="0"/>
              </a:spcBef>
              <a:spcAft>
                <a:spcPct val="0"/>
              </a:spcAft>
              <a:defRPr kumimoji="1" sz="2954">
                <a:solidFill>
                  <a:schemeClr val="tx1"/>
                </a:solidFill>
                <a:latin typeface="HGP創英角ｺﾞｼｯｸUB" pitchFamily="50" charset="-128"/>
                <a:ea typeface="HGP創英角ｺﾞｼｯｸUB" pitchFamily="50" charset="-128"/>
              </a:defRPr>
            </a:lvl5pPr>
            <a:lvl6pPr marL="562722" algn="l" rtl="0" eaLnBrk="1" fontAlgn="base" hangingPunct="1">
              <a:spcBef>
                <a:spcPct val="0"/>
              </a:spcBef>
              <a:spcAft>
                <a:spcPct val="0"/>
              </a:spcAft>
              <a:defRPr kumimoji="1" sz="2954">
                <a:solidFill>
                  <a:schemeClr val="tx1"/>
                </a:solidFill>
                <a:latin typeface="HGP創英角ｺﾞｼｯｸUB" pitchFamily="50" charset="-128"/>
                <a:ea typeface="HGP創英角ｺﾞｼｯｸUB" pitchFamily="50" charset="-128"/>
              </a:defRPr>
            </a:lvl6pPr>
            <a:lvl7pPr marL="1125444" algn="l" rtl="0" eaLnBrk="1" fontAlgn="base" hangingPunct="1">
              <a:spcBef>
                <a:spcPct val="0"/>
              </a:spcBef>
              <a:spcAft>
                <a:spcPct val="0"/>
              </a:spcAft>
              <a:defRPr kumimoji="1" sz="2954">
                <a:solidFill>
                  <a:schemeClr val="tx1"/>
                </a:solidFill>
                <a:latin typeface="HGP創英角ｺﾞｼｯｸUB" pitchFamily="50" charset="-128"/>
                <a:ea typeface="HGP創英角ｺﾞｼｯｸUB" pitchFamily="50" charset="-128"/>
              </a:defRPr>
            </a:lvl7pPr>
            <a:lvl8pPr marL="1688165" algn="l" rtl="0" eaLnBrk="1" fontAlgn="base" hangingPunct="1">
              <a:spcBef>
                <a:spcPct val="0"/>
              </a:spcBef>
              <a:spcAft>
                <a:spcPct val="0"/>
              </a:spcAft>
              <a:defRPr kumimoji="1" sz="2954">
                <a:solidFill>
                  <a:schemeClr val="tx1"/>
                </a:solidFill>
                <a:latin typeface="HGP創英角ｺﾞｼｯｸUB" pitchFamily="50" charset="-128"/>
                <a:ea typeface="HGP創英角ｺﾞｼｯｸUB" pitchFamily="50" charset="-128"/>
              </a:defRPr>
            </a:lvl8pPr>
            <a:lvl9pPr marL="2250887" algn="l" rtl="0" eaLnBrk="1" fontAlgn="base" hangingPunct="1">
              <a:spcBef>
                <a:spcPct val="0"/>
              </a:spcBef>
              <a:spcAft>
                <a:spcPct val="0"/>
              </a:spcAft>
              <a:defRPr kumimoji="1" sz="2954">
                <a:solidFill>
                  <a:schemeClr val="tx1"/>
                </a:solidFill>
                <a:latin typeface="HGP創英角ｺﾞｼｯｸUB" pitchFamily="50" charset="-128"/>
                <a:ea typeface="HGP創英角ｺﾞｼｯｸUB" pitchFamily="50" charset="-128"/>
              </a:defRPr>
            </a:lvl9pPr>
          </a:lstStyle>
          <a:p>
            <a:r>
              <a:rPr lang="ja-JP" altLang="en-US" sz="3600" dirty="0">
                <a:latin typeface="+mn-ea"/>
                <a:ea typeface="+mn-ea"/>
              </a:rPr>
              <a:t>写真は</a:t>
            </a:r>
            <a:r>
              <a:rPr lang="en-US" altLang="ja-JP" sz="3600" dirty="0">
                <a:latin typeface="+mn-ea"/>
                <a:ea typeface="+mn-ea"/>
              </a:rPr>
              <a:t>150</a:t>
            </a:r>
            <a:r>
              <a:rPr lang="ja-JP" altLang="en-US" sz="3600" dirty="0">
                <a:latin typeface="+mn-ea"/>
                <a:ea typeface="+mn-ea"/>
              </a:rPr>
              <a:t>型</a:t>
            </a:r>
          </a:p>
        </p:txBody>
      </p:sp>
    </p:spTree>
    <p:extLst>
      <p:ext uri="{BB962C8B-B14F-4D97-AF65-F5344CB8AC3E}">
        <p14:creationId xmlns:p14="http://schemas.microsoft.com/office/powerpoint/2010/main" val="2320247012"/>
      </p:ext>
    </p:extLst>
  </p:cSld>
  <p:clrMapOvr>
    <a:masterClrMapping/>
  </p:clrMapOvr>
  <mc:AlternateContent xmlns:mc="http://schemas.openxmlformats.org/markup-compatibility/2006" xmlns:p14="http://schemas.microsoft.com/office/powerpoint/2010/main">
    <mc:Choice Requires="p14">
      <p:transition spd="slow" p14:dur="2000" advTm="15000"/>
    </mc:Choice>
    <mc:Fallback xmlns="">
      <p:transition spd="slow" advTm="15000"/>
    </mc:Fallback>
  </mc:AlternateContent>
</p:sld>
</file>

<file path=ppt/theme/theme1.xml><?xml version="1.0" encoding="utf-8"?>
<a:theme xmlns:a="http://schemas.openxmlformats.org/drawingml/2006/main" name="presentation01">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TM02900720[[fn=インテグラル]]</Template>
  <TotalTime>2162</TotalTime>
  <Words>1499</Words>
  <Application>Microsoft Office PowerPoint</Application>
  <PresentationFormat>ユーザー設定</PresentationFormat>
  <Paragraphs>172</Paragraphs>
  <Slides>16</Slides>
  <Notes>0</Notes>
  <HiddenSlides>0</HiddenSlides>
  <MMClips>1</MMClips>
  <ScaleCrop>false</ScaleCrop>
  <HeadingPairs>
    <vt:vector size="6" baseType="variant">
      <vt:variant>
        <vt:lpstr>使用されているフォント</vt:lpstr>
      </vt:variant>
      <vt:variant>
        <vt:i4>8</vt:i4>
      </vt:variant>
      <vt:variant>
        <vt:lpstr>テーマ</vt:lpstr>
      </vt:variant>
      <vt:variant>
        <vt:i4>1</vt:i4>
      </vt:variant>
      <vt:variant>
        <vt:lpstr>スライド タイトル</vt:lpstr>
      </vt:variant>
      <vt:variant>
        <vt:i4>16</vt:i4>
      </vt:variant>
    </vt:vector>
  </HeadingPairs>
  <TitlesOfParts>
    <vt:vector size="25" baseType="lpstr">
      <vt:lpstr>BIZ UDPゴシック</vt:lpstr>
      <vt:lpstr>HGPｺﾞｼｯｸE</vt:lpstr>
      <vt:lpstr>HGP創英角ｺﾞｼｯｸUB</vt:lpstr>
      <vt:lpstr>ＭＳ Ｐゴシック</vt:lpstr>
      <vt:lpstr>ＭＳ 明朝</vt:lpstr>
      <vt:lpstr>游明朝</vt:lpstr>
      <vt:lpstr>Arial</vt:lpstr>
      <vt:lpstr>Calibri</vt:lpstr>
      <vt:lpstr>presentation01</vt:lpstr>
      <vt:lpstr>移動式アースキューブ</vt:lpstr>
      <vt:lpstr>はじめに</vt:lpstr>
      <vt:lpstr>アースキューブとは</vt:lpstr>
      <vt:lpstr>機能と特徴</vt:lpstr>
      <vt:lpstr>「アースキューブ」導入のメリット</vt:lpstr>
      <vt:lpstr>「アースキューブ」で処理できるもの</vt:lpstr>
      <vt:lpstr>「アースキューブ」で処理できないもの</vt:lpstr>
      <vt:lpstr>ランニングコストの削減</vt:lpstr>
      <vt:lpstr>ラインナップ</vt:lpstr>
      <vt:lpstr>アースキューブと焼却炉の違い</vt:lpstr>
      <vt:lpstr>焼却炉との比較（220型）</vt:lpstr>
      <vt:lpstr>セラミックパウダーを使った二次製品開発への取り組み</vt:lpstr>
      <vt:lpstr>アースキューブは持続可能な社会を創造する</vt:lpstr>
      <vt:lpstr>「花咲か爺さんプロジェクト」では、 スポンサー企業を募集しています！！</vt:lpstr>
      <vt:lpstr>「花咲か爺さんプロジェクト」とは</vt:lpstr>
      <vt:lpstr>終わりに</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nishiwaki</dc:creator>
  <cp:lastModifiedBy>nishiwaki</cp:lastModifiedBy>
  <cp:revision>76</cp:revision>
  <dcterms:created xsi:type="dcterms:W3CDTF">2014-05-27T02:11:30Z</dcterms:created>
  <dcterms:modified xsi:type="dcterms:W3CDTF">2021-04-10T07:13:36Z</dcterms:modified>
</cp:coreProperties>
</file>