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10693400" cy="7772400"/>
  <p:notesSz cx="10693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94" autoAdjust="0"/>
  </p:normalViewPr>
  <p:slideViewPr>
    <p:cSldViewPr>
      <p:cViewPr varScale="1">
        <p:scale>
          <a:sx n="76" d="100"/>
          <a:sy n="76" d="100"/>
        </p:scale>
        <p:origin x="105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14CB78-1FA1-46B2-9A16-30DA1E340339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71550"/>
            <a:ext cx="3606800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69975" y="3740150"/>
            <a:ext cx="8553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633913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6057900" y="7383463"/>
            <a:ext cx="463232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41958-8F73-4B9B-AC0B-368540288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72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141958-8F73-4B9B-AC0B-368540288D7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509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409444"/>
            <a:ext cx="908939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352544"/>
            <a:ext cx="74853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839" y="0"/>
            <a:ext cx="10058399" cy="77724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85838" y="783"/>
            <a:ext cx="10049510" cy="7772400"/>
          </a:xfrm>
          <a:custGeom>
            <a:avLst/>
            <a:gdLst/>
            <a:ahLst/>
            <a:cxnLst/>
            <a:rect l="l" t="t" r="r" b="b"/>
            <a:pathLst>
              <a:path w="10049510" h="7772400">
                <a:moveTo>
                  <a:pt x="10049472" y="0"/>
                </a:moveTo>
                <a:lnTo>
                  <a:pt x="0" y="0"/>
                </a:lnTo>
                <a:lnTo>
                  <a:pt x="0" y="7772400"/>
                </a:lnTo>
                <a:lnTo>
                  <a:pt x="10049472" y="7772400"/>
                </a:lnTo>
                <a:lnTo>
                  <a:pt x="10049472" y="0"/>
                </a:lnTo>
                <a:close/>
              </a:path>
            </a:pathLst>
          </a:custGeom>
          <a:solidFill>
            <a:srgbClr val="103B7D">
              <a:alpha val="3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87652"/>
            <a:ext cx="4651629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87652"/>
            <a:ext cx="4651629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22439" y="0"/>
            <a:ext cx="3667125" cy="7772400"/>
          </a:xfrm>
          <a:custGeom>
            <a:avLst/>
            <a:gdLst/>
            <a:ahLst/>
            <a:cxnLst/>
            <a:rect l="l" t="t" r="r" b="b"/>
            <a:pathLst>
              <a:path w="3667125" h="7772400">
                <a:moveTo>
                  <a:pt x="0" y="7772398"/>
                </a:moveTo>
                <a:lnTo>
                  <a:pt x="3667125" y="7772398"/>
                </a:lnTo>
                <a:lnTo>
                  <a:pt x="3667125" y="0"/>
                </a:lnTo>
                <a:lnTo>
                  <a:pt x="0" y="0"/>
                </a:lnTo>
                <a:lnTo>
                  <a:pt x="0" y="7772398"/>
                </a:lnTo>
                <a:close/>
              </a:path>
            </a:pathLst>
          </a:custGeom>
          <a:solidFill>
            <a:srgbClr val="DBEBD4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320" y="0"/>
            <a:ext cx="3315970" cy="777239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933444" y="241602"/>
            <a:ext cx="2886075" cy="7210425"/>
          </a:xfrm>
          <a:custGeom>
            <a:avLst/>
            <a:gdLst/>
            <a:ahLst/>
            <a:cxnLst/>
            <a:rect l="l" t="t" r="r" b="b"/>
            <a:pathLst>
              <a:path w="2886075" h="7210425">
                <a:moveTo>
                  <a:pt x="2886075" y="0"/>
                </a:moveTo>
                <a:lnTo>
                  <a:pt x="0" y="0"/>
                </a:lnTo>
                <a:lnTo>
                  <a:pt x="0" y="7210425"/>
                </a:lnTo>
                <a:lnTo>
                  <a:pt x="2886075" y="7210425"/>
                </a:lnTo>
                <a:lnTo>
                  <a:pt x="2886075" y="0"/>
                </a:lnTo>
                <a:close/>
              </a:path>
            </a:pathLst>
          </a:custGeom>
          <a:solidFill>
            <a:srgbClr val="273A12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013" y="3408133"/>
            <a:ext cx="3219450" cy="20574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25435" y="5684988"/>
            <a:ext cx="1382321" cy="55162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375" y="3513010"/>
            <a:ext cx="1857373" cy="561974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373598" y="421843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574" y="0"/>
                </a:moveTo>
                <a:lnTo>
                  <a:pt x="16520" y="0"/>
                </a:lnTo>
                <a:lnTo>
                  <a:pt x="14094" y="482"/>
                </a:lnTo>
                <a:lnTo>
                  <a:pt x="0" y="16522"/>
                </a:lnTo>
                <a:lnTo>
                  <a:pt x="0" y="21577"/>
                </a:lnTo>
                <a:lnTo>
                  <a:pt x="16520" y="38100"/>
                </a:lnTo>
                <a:lnTo>
                  <a:pt x="21574" y="38100"/>
                </a:lnTo>
                <a:lnTo>
                  <a:pt x="38100" y="21577"/>
                </a:lnTo>
                <a:lnTo>
                  <a:pt x="38100" y="19050"/>
                </a:lnTo>
                <a:lnTo>
                  <a:pt x="38100" y="16522"/>
                </a:lnTo>
                <a:lnTo>
                  <a:pt x="24005" y="482"/>
                </a:lnTo>
                <a:lnTo>
                  <a:pt x="215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73598" y="437083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574" y="0"/>
                </a:moveTo>
                <a:lnTo>
                  <a:pt x="16520" y="0"/>
                </a:lnTo>
                <a:lnTo>
                  <a:pt x="14094" y="482"/>
                </a:lnTo>
                <a:lnTo>
                  <a:pt x="0" y="16522"/>
                </a:lnTo>
                <a:lnTo>
                  <a:pt x="0" y="21577"/>
                </a:lnTo>
                <a:lnTo>
                  <a:pt x="16520" y="38100"/>
                </a:lnTo>
                <a:lnTo>
                  <a:pt x="21574" y="38100"/>
                </a:lnTo>
                <a:lnTo>
                  <a:pt x="38100" y="21577"/>
                </a:lnTo>
                <a:lnTo>
                  <a:pt x="38100" y="19050"/>
                </a:lnTo>
                <a:lnTo>
                  <a:pt x="38100" y="16522"/>
                </a:lnTo>
                <a:lnTo>
                  <a:pt x="24005" y="482"/>
                </a:lnTo>
                <a:lnTo>
                  <a:pt x="21574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73598" y="452323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574" y="0"/>
                </a:moveTo>
                <a:lnTo>
                  <a:pt x="16520" y="0"/>
                </a:lnTo>
                <a:lnTo>
                  <a:pt x="14094" y="482"/>
                </a:lnTo>
                <a:lnTo>
                  <a:pt x="0" y="16522"/>
                </a:lnTo>
                <a:lnTo>
                  <a:pt x="0" y="21577"/>
                </a:lnTo>
                <a:lnTo>
                  <a:pt x="16520" y="38100"/>
                </a:lnTo>
                <a:lnTo>
                  <a:pt x="21574" y="38100"/>
                </a:lnTo>
                <a:lnTo>
                  <a:pt x="38100" y="21577"/>
                </a:lnTo>
                <a:lnTo>
                  <a:pt x="38100" y="19050"/>
                </a:lnTo>
                <a:lnTo>
                  <a:pt x="38100" y="16522"/>
                </a:lnTo>
                <a:lnTo>
                  <a:pt x="24005" y="482"/>
                </a:lnTo>
                <a:lnTo>
                  <a:pt x="21574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73598" y="467563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574" y="0"/>
                </a:moveTo>
                <a:lnTo>
                  <a:pt x="16520" y="0"/>
                </a:lnTo>
                <a:lnTo>
                  <a:pt x="14094" y="482"/>
                </a:lnTo>
                <a:lnTo>
                  <a:pt x="0" y="16522"/>
                </a:lnTo>
                <a:lnTo>
                  <a:pt x="0" y="21577"/>
                </a:lnTo>
                <a:lnTo>
                  <a:pt x="16520" y="38100"/>
                </a:lnTo>
                <a:lnTo>
                  <a:pt x="21574" y="38100"/>
                </a:lnTo>
                <a:lnTo>
                  <a:pt x="38100" y="21577"/>
                </a:lnTo>
                <a:lnTo>
                  <a:pt x="38100" y="19050"/>
                </a:lnTo>
                <a:lnTo>
                  <a:pt x="38100" y="16522"/>
                </a:lnTo>
                <a:lnTo>
                  <a:pt x="24005" y="482"/>
                </a:lnTo>
                <a:lnTo>
                  <a:pt x="21574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373598" y="482803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574" y="0"/>
                </a:moveTo>
                <a:lnTo>
                  <a:pt x="16520" y="0"/>
                </a:lnTo>
                <a:lnTo>
                  <a:pt x="14094" y="482"/>
                </a:lnTo>
                <a:lnTo>
                  <a:pt x="0" y="16522"/>
                </a:lnTo>
                <a:lnTo>
                  <a:pt x="0" y="21577"/>
                </a:lnTo>
                <a:lnTo>
                  <a:pt x="16520" y="38100"/>
                </a:lnTo>
                <a:lnTo>
                  <a:pt x="21574" y="38100"/>
                </a:lnTo>
                <a:lnTo>
                  <a:pt x="38100" y="21577"/>
                </a:lnTo>
                <a:lnTo>
                  <a:pt x="38100" y="19050"/>
                </a:lnTo>
                <a:lnTo>
                  <a:pt x="38100" y="16522"/>
                </a:lnTo>
                <a:lnTo>
                  <a:pt x="24005" y="482"/>
                </a:lnTo>
                <a:lnTo>
                  <a:pt x="21574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373598" y="498043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574" y="0"/>
                </a:moveTo>
                <a:lnTo>
                  <a:pt x="16520" y="0"/>
                </a:lnTo>
                <a:lnTo>
                  <a:pt x="14094" y="482"/>
                </a:lnTo>
                <a:lnTo>
                  <a:pt x="0" y="16522"/>
                </a:lnTo>
                <a:lnTo>
                  <a:pt x="0" y="21577"/>
                </a:lnTo>
                <a:lnTo>
                  <a:pt x="16520" y="38100"/>
                </a:lnTo>
                <a:lnTo>
                  <a:pt x="21574" y="38100"/>
                </a:lnTo>
                <a:lnTo>
                  <a:pt x="38100" y="21577"/>
                </a:lnTo>
                <a:lnTo>
                  <a:pt x="38100" y="19050"/>
                </a:lnTo>
                <a:lnTo>
                  <a:pt x="38100" y="16522"/>
                </a:lnTo>
                <a:lnTo>
                  <a:pt x="24005" y="482"/>
                </a:lnTo>
                <a:lnTo>
                  <a:pt x="21574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373598" y="513283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574" y="0"/>
                </a:moveTo>
                <a:lnTo>
                  <a:pt x="16520" y="0"/>
                </a:lnTo>
                <a:lnTo>
                  <a:pt x="14094" y="482"/>
                </a:lnTo>
                <a:lnTo>
                  <a:pt x="0" y="16522"/>
                </a:lnTo>
                <a:lnTo>
                  <a:pt x="0" y="21577"/>
                </a:lnTo>
                <a:lnTo>
                  <a:pt x="16520" y="38100"/>
                </a:lnTo>
                <a:lnTo>
                  <a:pt x="21574" y="38100"/>
                </a:lnTo>
                <a:lnTo>
                  <a:pt x="38100" y="21577"/>
                </a:lnTo>
                <a:lnTo>
                  <a:pt x="38100" y="19050"/>
                </a:lnTo>
                <a:lnTo>
                  <a:pt x="38100" y="16522"/>
                </a:lnTo>
                <a:lnTo>
                  <a:pt x="24005" y="482"/>
                </a:lnTo>
                <a:lnTo>
                  <a:pt x="21574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373598" y="528523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574" y="0"/>
                </a:moveTo>
                <a:lnTo>
                  <a:pt x="16520" y="0"/>
                </a:lnTo>
                <a:lnTo>
                  <a:pt x="14094" y="482"/>
                </a:lnTo>
                <a:lnTo>
                  <a:pt x="0" y="16522"/>
                </a:lnTo>
                <a:lnTo>
                  <a:pt x="0" y="21577"/>
                </a:lnTo>
                <a:lnTo>
                  <a:pt x="16520" y="38100"/>
                </a:lnTo>
                <a:lnTo>
                  <a:pt x="21574" y="38100"/>
                </a:lnTo>
                <a:lnTo>
                  <a:pt x="38100" y="21577"/>
                </a:lnTo>
                <a:lnTo>
                  <a:pt x="38100" y="19050"/>
                </a:lnTo>
                <a:lnTo>
                  <a:pt x="38100" y="16522"/>
                </a:lnTo>
                <a:lnTo>
                  <a:pt x="24005" y="482"/>
                </a:lnTo>
                <a:lnTo>
                  <a:pt x="21574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82770" y="324213"/>
            <a:ext cx="2264410" cy="540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87652"/>
            <a:ext cx="96240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228332"/>
            <a:ext cx="34218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228332"/>
            <a:ext cx="245948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228332"/>
            <a:ext cx="245948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6.jpe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24" Type="http://schemas.openxmlformats.org/officeDocument/2006/relationships/image" Target="../media/image27.png"/><Relationship Id="rId5" Type="http://schemas.openxmlformats.org/officeDocument/2006/relationships/image" Target="../media/image8.jpg"/><Relationship Id="rId15" Type="http://schemas.openxmlformats.org/officeDocument/2006/relationships/image" Target="../media/image18.jpeg"/><Relationship Id="rId23" Type="http://schemas.openxmlformats.org/officeDocument/2006/relationships/image" Target="../media/image26.png"/><Relationship Id="rId28" Type="http://schemas.openxmlformats.org/officeDocument/2006/relationships/hyperlink" Target="mailto:amcon_philippine@amcon.co.jp" TargetMode="External"/><Relationship Id="rId10" Type="http://schemas.openxmlformats.org/officeDocument/2006/relationships/image" Target="../media/image13.jpeg"/><Relationship Id="rId19" Type="http://schemas.openxmlformats.org/officeDocument/2006/relationships/image" Target="../media/image22.png"/><Relationship Id="rId31" Type="http://schemas.openxmlformats.org/officeDocument/2006/relationships/image" Target="../media/image32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hyperlink" Target="http://www.amcon-jp.com/" TargetMode="External"/><Relationship Id="rId30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jp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Relationship Id="rId27" Type="http://schemas.openxmlformats.org/officeDocument/2006/relationships/hyperlink" Target="mailto:amcon_philippine@amcon.co.j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7494" y="4133341"/>
            <a:ext cx="166052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9855">
              <a:lnSpc>
                <a:spcPct val="111100"/>
              </a:lnSpc>
              <a:spcBef>
                <a:spcPts val="100"/>
              </a:spcBef>
            </a:pP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Septic</a:t>
            </a:r>
            <a:r>
              <a:rPr sz="900" spc="114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Sludge</a:t>
            </a:r>
            <a:r>
              <a:rPr sz="900" spc="114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Receiver</a:t>
            </a:r>
            <a:r>
              <a:rPr sz="900" spc="114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25" dirty="0">
                <a:solidFill>
                  <a:srgbClr val="060706"/>
                </a:solidFill>
                <a:latin typeface="Lucida Sans Unicode"/>
                <a:cs typeface="Lucida Sans Unicode"/>
              </a:rPr>
              <a:t>SSR </a:t>
            </a:r>
            <a:r>
              <a:rPr sz="900" spc="55" dirty="0">
                <a:solidFill>
                  <a:srgbClr val="060706"/>
                </a:solidFill>
                <a:latin typeface="Lucida Sans Unicode"/>
                <a:cs typeface="Lucida Sans Unicode"/>
              </a:rPr>
              <a:t>Compact</a:t>
            </a:r>
            <a:r>
              <a:rPr sz="900" spc="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Combi</a:t>
            </a:r>
            <a:r>
              <a:rPr sz="900" spc="1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Unit</a:t>
            </a:r>
            <a:r>
              <a:rPr sz="900" spc="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25" dirty="0">
                <a:solidFill>
                  <a:srgbClr val="060706"/>
                </a:solidFill>
                <a:latin typeface="Lucida Sans Unicode"/>
                <a:cs typeface="Lucida Sans Unicode"/>
              </a:rPr>
              <a:t>CCU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Small</a:t>
            </a:r>
            <a:r>
              <a:rPr sz="900" spc="6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Combi</a:t>
            </a:r>
            <a:r>
              <a:rPr sz="900" spc="6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Unit</a:t>
            </a:r>
            <a:r>
              <a:rPr sz="900" spc="6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25" dirty="0">
                <a:solidFill>
                  <a:srgbClr val="060706"/>
                </a:solidFill>
                <a:latin typeface="Lucida Sans Unicode"/>
                <a:cs typeface="Lucida Sans Unicode"/>
              </a:rPr>
              <a:t>SCU</a:t>
            </a:r>
            <a:endParaRPr sz="900">
              <a:latin typeface="Lucida Sans Unicode"/>
              <a:cs typeface="Lucida Sans Unicode"/>
            </a:endParaRPr>
          </a:p>
          <a:p>
            <a:pPr marL="12700" marR="5080">
              <a:lnSpc>
                <a:spcPct val="111100"/>
              </a:lnSpc>
            </a:pPr>
            <a:r>
              <a:rPr sz="900" spc="10" dirty="0">
                <a:solidFill>
                  <a:srgbClr val="060706"/>
                </a:solidFill>
                <a:latin typeface="Lucida Sans Unicode"/>
                <a:cs typeface="Lucida Sans Unicode"/>
              </a:rPr>
              <a:t>Chain</a:t>
            </a:r>
            <a:r>
              <a:rPr sz="900" spc="4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10" dirty="0">
                <a:solidFill>
                  <a:srgbClr val="060706"/>
                </a:solidFill>
                <a:latin typeface="Lucida Sans Unicode"/>
                <a:cs typeface="Lucida Sans Unicode"/>
              </a:rPr>
              <a:t>Scraper</a:t>
            </a:r>
            <a:r>
              <a:rPr sz="900" spc="4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10" dirty="0">
                <a:solidFill>
                  <a:srgbClr val="060706"/>
                </a:solidFill>
                <a:latin typeface="Lucida Sans Unicode"/>
                <a:cs typeface="Lucida Sans Unicode"/>
              </a:rPr>
              <a:t>Skimmer</a:t>
            </a:r>
            <a:r>
              <a:rPr sz="900" spc="36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25" dirty="0">
                <a:solidFill>
                  <a:srgbClr val="060706"/>
                </a:solidFill>
                <a:latin typeface="Lucida Sans Unicode"/>
                <a:cs typeface="Lucida Sans Unicode"/>
              </a:rPr>
              <a:t>CSS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Progressive</a:t>
            </a:r>
            <a:r>
              <a:rPr sz="900" spc="9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Stair</a:t>
            </a:r>
            <a:r>
              <a:rPr sz="900" spc="9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Screen</a:t>
            </a:r>
            <a:r>
              <a:rPr sz="900" spc="9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25" dirty="0">
                <a:solidFill>
                  <a:srgbClr val="060706"/>
                </a:solidFill>
                <a:latin typeface="Lucida Sans Unicode"/>
                <a:cs typeface="Lucida Sans Unicode"/>
              </a:rPr>
              <a:t>PSS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Andersson</a:t>
            </a:r>
            <a:r>
              <a:rPr sz="900" spc="7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Stair</a:t>
            </a:r>
            <a:r>
              <a:rPr sz="900" spc="7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Screen</a:t>
            </a:r>
            <a:r>
              <a:rPr sz="900" spc="7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25" dirty="0">
                <a:solidFill>
                  <a:srgbClr val="060706"/>
                </a:solidFill>
                <a:latin typeface="Lucida Sans Unicode"/>
                <a:cs typeface="Lucida Sans Unicode"/>
              </a:rPr>
              <a:t>ASS </a:t>
            </a:r>
            <a:r>
              <a:rPr sz="900" spc="10" dirty="0">
                <a:solidFill>
                  <a:srgbClr val="060706"/>
                </a:solidFill>
                <a:latin typeface="Lucida Sans Unicode"/>
                <a:cs typeface="Lucida Sans Unicode"/>
              </a:rPr>
              <a:t>Channel</a:t>
            </a:r>
            <a:r>
              <a:rPr sz="900" spc="5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10" dirty="0">
                <a:solidFill>
                  <a:srgbClr val="060706"/>
                </a:solidFill>
                <a:latin typeface="Lucida Sans Unicode"/>
                <a:cs typeface="Lucida Sans Unicode"/>
              </a:rPr>
              <a:t>Drum</a:t>
            </a:r>
            <a:r>
              <a:rPr sz="900" spc="5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10" dirty="0">
                <a:solidFill>
                  <a:srgbClr val="060706"/>
                </a:solidFill>
                <a:latin typeface="Lucida Sans Unicode"/>
                <a:cs typeface="Lucida Sans Unicode"/>
              </a:rPr>
              <a:t>Screen</a:t>
            </a:r>
            <a:r>
              <a:rPr sz="900" spc="5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25" dirty="0">
                <a:solidFill>
                  <a:srgbClr val="060706"/>
                </a:solidFill>
                <a:latin typeface="Lucida Sans Unicode"/>
                <a:cs typeface="Lucida Sans Unicode"/>
              </a:rPr>
              <a:t>CDS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Through</a:t>
            </a:r>
            <a:r>
              <a:rPr sz="900" spc="2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Flow</a:t>
            </a:r>
            <a:r>
              <a:rPr sz="900" spc="2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Screen</a:t>
            </a:r>
            <a:r>
              <a:rPr sz="900" spc="2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25" dirty="0">
                <a:solidFill>
                  <a:srgbClr val="060706"/>
                </a:solidFill>
                <a:latin typeface="Lucida Sans Unicode"/>
                <a:cs typeface="Lucida Sans Unicode"/>
              </a:rPr>
              <a:t>TFS</a:t>
            </a:r>
            <a:endParaRPr sz="9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6833" y="3513010"/>
            <a:ext cx="1095375" cy="8667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6833" y="4458931"/>
            <a:ext cx="1095375" cy="8667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0739" y="300802"/>
            <a:ext cx="2551469" cy="778023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1671802" y="1236814"/>
            <a:ext cx="1595755" cy="1974850"/>
            <a:chOff x="1671802" y="1236814"/>
            <a:chExt cx="1595755" cy="1974850"/>
          </a:xfrm>
        </p:grpSpPr>
        <p:pic>
          <p:nvPicPr>
            <p:cNvPr id="13" name="object 13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19338" y="1236814"/>
              <a:ext cx="1247775" cy="9144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1802" y="2154300"/>
              <a:ext cx="1590675" cy="1057275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31435" y="421512"/>
            <a:ext cx="1428749" cy="50482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454" y="2000630"/>
            <a:ext cx="838200" cy="60007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4589" y="2876753"/>
            <a:ext cx="1676399" cy="45719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341" y="2003920"/>
            <a:ext cx="838200" cy="60007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229" y="2005558"/>
            <a:ext cx="952500" cy="590423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5968898" y="2876753"/>
            <a:ext cx="552450" cy="1979295"/>
            <a:chOff x="5968898" y="2876753"/>
            <a:chExt cx="552450" cy="1979295"/>
          </a:xfrm>
        </p:grpSpPr>
        <p:pic>
          <p:nvPicPr>
            <p:cNvPr id="21" name="object 21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8898" y="3377222"/>
              <a:ext cx="552450" cy="4667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8898" y="2876753"/>
              <a:ext cx="552450" cy="46672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8898" y="3881666"/>
              <a:ext cx="552450" cy="4667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8898" y="4388954"/>
              <a:ext cx="552450" cy="466725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6895" y="5048707"/>
            <a:ext cx="2486024" cy="638174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5046" y="6729770"/>
            <a:ext cx="1238249" cy="790573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6289" y="128993"/>
            <a:ext cx="2886074" cy="1581149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7155789" y="2054364"/>
            <a:ext cx="3305175" cy="3276600"/>
            <a:chOff x="7155789" y="2054364"/>
            <a:chExt cx="3305175" cy="3276600"/>
          </a:xfrm>
        </p:grpSpPr>
        <p:sp>
          <p:nvSpPr>
            <p:cNvPr id="29" name="object 29"/>
            <p:cNvSpPr/>
            <p:nvPr/>
          </p:nvSpPr>
          <p:spPr>
            <a:xfrm>
              <a:off x="7155789" y="2054364"/>
              <a:ext cx="3305175" cy="3276600"/>
            </a:xfrm>
            <a:custGeom>
              <a:avLst/>
              <a:gdLst/>
              <a:ahLst/>
              <a:cxnLst/>
              <a:rect l="l" t="t" r="r" b="b"/>
              <a:pathLst>
                <a:path w="3305175" h="3276600">
                  <a:moveTo>
                    <a:pt x="3305175" y="0"/>
                  </a:moveTo>
                  <a:lnTo>
                    <a:pt x="0" y="0"/>
                  </a:lnTo>
                  <a:lnTo>
                    <a:pt x="0" y="3276600"/>
                  </a:lnTo>
                  <a:lnTo>
                    <a:pt x="3305175" y="3276600"/>
                  </a:lnTo>
                  <a:lnTo>
                    <a:pt x="3305175" y="0"/>
                  </a:lnTo>
                  <a:close/>
                </a:path>
              </a:pathLst>
            </a:custGeom>
            <a:solidFill>
              <a:srgbClr val="273A12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5461" y="2137244"/>
              <a:ext cx="1543050" cy="134302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74594" y="2137244"/>
              <a:ext cx="1514474" cy="134302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51039" y="3623068"/>
              <a:ext cx="3133724" cy="1581149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7079589" y="5456442"/>
            <a:ext cx="3457575" cy="2198370"/>
            <a:chOff x="7079589" y="5456442"/>
            <a:chExt cx="3457575" cy="2198370"/>
          </a:xfrm>
        </p:grpSpPr>
        <p:pic>
          <p:nvPicPr>
            <p:cNvPr id="34" name="object 34"/>
            <p:cNvPicPr/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9589" y="6570419"/>
              <a:ext cx="3457574" cy="68579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188187" y="5456442"/>
              <a:ext cx="3237230" cy="2198370"/>
            </a:xfrm>
            <a:custGeom>
              <a:avLst/>
              <a:gdLst/>
              <a:ahLst/>
              <a:cxnLst/>
              <a:rect l="l" t="t" r="r" b="b"/>
              <a:pathLst>
                <a:path w="3237229" h="2198370">
                  <a:moveTo>
                    <a:pt x="3236696" y="0"/>
                  </a:moveTo>
                  <a:lnTo>
                    <a:pt x="0" y="0"/>
                  </a:lnTo>
                  <a:lnTo>
                    <a:pt x="0" y="2197862"/>
                  </a:lnTo>
                  <a:lnTo>
                    <a:pt x="3236696" y="2197862"/>
                  </a:lnTo>
                  <a:lnTo>
                    <a:pt x="3236696" y="0"/>
                  </a:lnTo>
                  <a:close/>
                </a:path>
              </a:pathLst>
            </a:custGeom>
            <a:solidFill>
              <a:srgbClr val="FB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577836" y="6279464"/>
              <a:ext cx="199946" cy="20017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575753" y="6523701"/>
              <a:ext cx="201460" cy="2014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564399" y="6911483"/>
              <a:ext cx="228600" cy="456351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7262203" y="5527634"/>
            <a:ext cx="3088640" cy="589915"/>
          </a:xfrm>
          <a:prstGeom prst="rect">
            <a:avLst/>
          </a:prstGeom>
          <a:solidFill>
            <a:srgbClr val="004D1F"/>
          </a:solidFill>
        </p:spPr>
        <p:txBody>
          <a:bodyPr vert="horz" wrap="square" lIns="0" tIns="86360" rIns="0" bIns="0" rtlCol="0">
            <a:spAutoFit/>
          </a:bodyPr>
          <a:lstStyle/>
          <a:p>
            <a:pPr marL="548005">
              <a:lnSpc>
                <a:spcPct val="100000"/>
              </a:lnSpc>
              <a:spcBef>
                <a:spcPts val="680"/>
              </a:spcBef>
            </a:pPr>
            <a:r>
              <a:rPr sz="2350" spc="-165" dirty="0">
                <a:solidFill>
                  <a:srgbClr val="FFFDFC"/>
                </a:solidFill>
                <a:latin typeface="Arial Black"/>
                <a:cs typeface="Arial Black"/>
              </a:rPr>
              <a:t>CONTACT</a:t>
            </a:r>
            <a:r>
              <a:rPr sz="2350" spc="-250" dirty="0">
                <a:solidFill>
                  <a:srgbClr val="FFFDFC"/>
                </a:solidFill>
                <a:latin typeface="Arial Black"/>
                <a:cs typeface="Arial Black"/>
              </a:rPr>
              <a:t> </a:t>
            </a:r>
            <a:r>
              <a:rPr sz="2350" spc="-305" dirty="0">
                <a:solidFill>
                  <a:srgbClr val="FFFDFC"/>
                </a:solidFill>
                <a:latin typeface="Arial Black"/>
                <a:cs typeface="Arial Black"/>
              </a:rPr>
              <a:t>US</a:t>
            </a:r>
            <a:endParaRPr sz="2350">
              <a:latin typeface="Arial Black"/>
              <a:cs typeface="Arial Blac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188187" y="5456442"/>
            <a:ext cx="3237230" cy="2198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Times New Roman"/>
              <a:cs typeface="Times New Roman"/>
            </a:endParaRPr>
          </a:p>
          <a:p>
            <a:pPr marL="646430" marR="558800">
              <a:lnSpc>
                <a:spcPct val="144900"/>
              </a:lnSpc>
            </a:pPr>
            <a:r>
              <a:rPr sz="1100" dirty="0">
                <a:solidFill>
                  <a:srgbClr val="060706"/>
                </a:solidFill>
                <a:latin typeface="Lucida Sans Unicode"/>
                <a:cs typeface="Lucida Sans Unicode"/>
                <a:hlinkClick r:id="rId27"/>
              </a:rPr>
              <a:t>https://www.amcon-</a:t>
            </a:r>
            <a:r>
              <a:rPr sz="1100" spc="-10" dirty="0">
                <a:solidFill>
                  <a:srgbClr val="060706"/>
                </a:solidFill>
                <a:latin typeface="Lucida Sans Unicode"/>
                <a:cs typeface="Lucida Sans Unicode"/>
                <a:hlinkClick r:id="rId27"/>
              </a:rPr>
              <a:t>jp.com/</a:t>
            </a:r>
            <a:r>
              <a:rPr sz="11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spc="-80" dirty="0">
                <a:solidFill>
                  <a:srgbClr val="060706"/>
                </a:solidFill>
                <a:latin typeface="Lucida Sans Unicode"/>
                <a:cs typeface="Lucida Sans Unicode"/>
              </a:rPr>
              <a:t>09171049385</a:t>
            </a:r>
            <a:r>
              <a:rPr sz="1100" spc="-3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spc="-55" dirty="0">
                <a:solidFill>
                  <a:srgbClr val="060706"/>
                </a:solidFill>
                <a:latin typeface="Lucida Sans Unicode"/>
                <a:cs typeface="Lucida Sans Unicode"/>
              </a:rPr>
              <a:t>/</a:t>
            </a:r>
            <a:r>
              <a:rPr sz="1100" spc="-3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09171868266</a:t>
            </a:r>
            <a:endParaRPr sz="1100">
              <a:latin typeface="Lucida Sans Unicode"/>
              <a:cs typeface="Lucida Sans Unicode"/>
            </a:endParaRPr>
          </a:p>
          <a:p>
            <a:pPr marL="646430">
              <a:lnSpc>
                <a:spcPct val="100000"/>
              </a:lnSpc>
              <a:spcBef>
                <a:spcPts val="150"/>
              </a:spcBef>
            </a:pPr>
            <a:r>
              <a:rPr sz="1100" spc="-95" dirty="0">
                <a:solidFill>
                  <a:srgbClr val="060706"/>
                </a:solidFill>
                <a:latin typeface="Lucida Sans Unicode"/>
                <a:cs typeface="Lucida Sans Unicode"/>
              </a:rPr>
              <a:t>09171446287</a:t>
            </a:r>
            <a:r>
              <a:rPr sz="1100" spc="-3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spc="-55" dirty="0">
                <a:solidFill>
                  <a:srgbClr val="060706"/>
                </a:solidFill>
                <a:latin typeface="Lucida Sans Unicode"/>
                <a:cs typeface="Lucida Sans Unicode"/>
              </a:rPr>
              <a:t>/</a:t>
            </a:r>
            <a:r>
              <a:rPr sz="1100" spc="-3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09628431028</a:t>
            </a:r>
            <a:endParaRPr sz="1100">
              <a:latin typeface="Lucida Sans Unicode"/>
              <a:cs typeface="Lucida Sans Unicode"/>
            </a:endParaRPr>
          </a:p>
          <a:p>
            <a:pPr marL="646430">
              <a:lnSpc>
                <a:spcPct val="100000"/>
              </a:lnSpc>
              <a:spcBef>
                <a:spcPts val="450"/>
              </a:spcBef>
            </a:pPr>
            <a:r>
              <a:rPr sz="1100" spc="-10" dirty="0">
                <a:solidFill>
                  <a:srgbClr val="060706"/>
                </a:solidFill>
                <a:latin typeface="Lucida Sans Unicode"/>
                <a:cs typeface="Lucida Sans Unicode"/>
                <a:hlinkClick r:id="rId28"/>
              </a:rPr>
              <a:t>amcon_philippine@amcon.co.jp</a:t>
            </a:r>
            <a:endParaRPr sz="1100">
              <a:latin typeface="Lucida Sans Unicode"/>
              <a:cs typeface="Lucida Sans Unicode"/>
            </a:endParaRPr>
          </a:p>
          <a:p>
            <a:pPr marL="646430" marR="142240">
              <a:lnSpc>
                <a:spcPct val="111500"/>
              </a:lnSpc>
              <a:spcBef>
                <a:spcPts val="434"/>
              </a:spcBef>
            </a:pPr>
            <a:r>
              <a:rPr sz="1100" spc="-60" dirty="0">
                <a:solidFill>
                  <a:srgbClr val="060706"/>
                </a:solidFill>
                <a:latin typeface="Lucida Sans Unicode"/>
                <a:cs typeface="Lucida Sans Unicode"/>
              </a:rPr>
              <a:t>23F</a:t>
            </a:r>
            <a:r>
              <a:rPr sz="1100" spc="1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spc="-20" dirty="0">
                <a:solidFill>
                  <a:srgbClr val="060706"/>
                </a:solidFill>
                <a:latin typeface="Lucida Sans Unicode"/>
                <a:cs typeface="Lucida Sans Unicode"/>
              </a:rPr>
              <a:t>Tower6789</a:t>
            </a:r>
            <a:r>
              <a:rPr sz="1100" spc="1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spc="50" dirty="0">
                <a:solidFill>
                  <a:srgbClr val="060706"/>
                </a:solidFill>
                <a:latin typeface="Lucida Sans Unicode"/>
                <a:cs typeface="Lucida Sans Unicode"/>
              </a:rPr>
              <a:t>Ayala</a:t>
            </a:r>
            <a:r>
              <a:rPr sz="1100" spc="1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dirty="0">
                <a:solidFill>
                  <a:srgbClr val="060706"/>
                </a:solidFill>
                <a:latin typeface="Lucida Sans Unicode"/>
                <a:cs typeface="Lucida Sans Unicode"/>
              </a:rPr>
              <a:t>Avenue</a:t>
            </a:r>
            <a:r>
              <a:rPr sz="1100" spc="1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spc="-35" dirty="0">
                <a:solidFill>
                  <a:srgbClr val="060706"/>
                </a:solidFill>
                <a:latin typeface="Lucida Sans Unicode"/>
                <a:cs typeface="Lucida Sans Unicode"/>
              </a:rPr>
              <a:t>6789, </a:t>
            </a:r>
            <a:r>
              <a:rPr sz="1100" dirty="0">
                <a:solidFill>
                  <a:srgbClr val="060706"/>
                </a:solidFill>
                <a:latin typeface="Lucida Sans Unicode"/>
                <a:cs typeface="Lucida Sans Unicode"/>
              </a:rPr>
              <a:t>Makati</a:t>
            </a:r>
            <a:r>
              <a:rPr sz="1100" spc="1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dirty="0">
                <a:solidFill>
                  <a:srgbClr val="060706"/>
                </a:solidFill>
                <a:latin typeface="Lucida Sans Unicode"/>
                <a:cs typeface="Lucida Sans Unicode"/>
              </a:rPr>
              <a:t>City</a:t>
            </a:r>
            <a:r>
              <a:rPr sz="1100" spc="1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spc="-105" dirty="0">
                <a:solidFill>
                  <a:srgbClr val="060706"/>
                </a:solidFill>
                <a:latin typeface="Lucida Sans Unicode"/>
                <a:cs typeface="Lucida Sans Unicode"/>
              </a:rPr>
              <a:t>1209</a:t>
            </a:r>
            <a:r>
              <a:rPr sz="1100" spc="1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dirty="0">
                <a:solidFill>
                  <a:srgbClr val="060706"/>
                </a:solidFill>
                <a:latin typeface="Lucida Sans Unicode"/>
                <a:cs typeface="Lucida Sans Unicode"/>
              </a:rPr>
              <a:t>Manila,</a:t>
            </a:r>
            <a:r>
              <a:rPr sz="1100" spc="1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1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Philippines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16049" y="1315427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2" y="0"/>
                </a:moveTo>
                <a:lnTo>
                  <a:pt x="20656" y="0"/>
                </a:lnTo>
                <a:lnTo>
                  <a:pt x="17621" y="609"/>
                </a:lnTo>
                <a:lnTo>
                  <a:pt x="0" y="20662"/>
                </a:lnTo>
                <a:lnTo>
                  <a:pt x="0" y="26974"/>
                </a:lnTo>
                <a:lnTo>
                  <a:pt x="20656" y="47625"/>
                </a:lnTo>
                <a:lnTo>
                  <a:pt x="26972" y="47625"/>
                </a:lnTo>
                <a:lnTo>
                  <a:pt x="47625" y="26974"/>
                </a:lnTo>
                <a:lnTo>
                  <a:pt x="47625" y="23812"/>
                </a:lnTo>
                <a:lnTo>
                  <a:pt x="47625" y="20662"/>
                </a:lnTo>
                <a:lnTo>
                  <a:pt x="30008" y="609"/>
                </a:lnTo>
                <a:lnTo>
                  <a:pt x="269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52475" y="1223346"/>
            <a:ext cx="1469390" cy="1911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5575">
              <a:lnSpc>
                <a:spcPct val="112500"/>
              </a:lnSpc>
              <a:spcBef>
                <a:spcPts val="100"/>
              </a:spcBef>
            </a:pPr>
            <a:r>
              <a:rPr sz="1000" dirty="0">
                <a:solidFill>
                  <a:srgbClr val="060706"/>
                </a:solidFill>
                <a:latin typeface="Lucida Sans Unicode"/>
                <a:cs typeface="Lucida Sans Unicode"/>
              </a:rPr>
              <a:t>Polymer</a:t>
            </a:r>
            <a:r>
              <a:rPr sz="1000" spc="8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0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Preparation Systems</a:t>
            </a:r>
            <a:endParaRPr sz="1000">
              <a:latin typeface="Lucida Sans Unicode"/>
              <a:cs typeface="Lucida Sans Unicode"/>
            </a:endParaRPr>
          </a:p>
          <a:p>
            <a:pPr marL="12700" marR="5080">
              <a:lnSpc>
                <a:spcPct val="112500"/>
              </a:lnSpc>
            </a:pPr>
            <a:r>
              <a:rPr sz="1000" dirty="0">
                <a:solidFill>
                  <a:srgbClr val="060706"/>
                </a:solidFill>
                <a:latin typeface="Lucida Sans Unicode"/>
                <a:cs typeface="Lucida Sans Unicode"/>
              </a:rPr>
              <a:t>Batch</a:t>
            </a:r>
            <a:r>
              <a:rPr sz="1000" spc="9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000" spc="-25" dirty="0">
                <a:solidFill>
                  <a:srgbClr val="060706"/>
                </a:solidFill>
                <a:latin typeface="Lucida Sans Unicode"/>
                <a:cs typeface="Lucida Sans Unicode"/>
              </a:rPr>
              <a:t>Dilution</a:t>
            </a:r>
            <a:r>
              <a:rPr sz="1000" spc="9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0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Systems </a:t>
            </a:r>
            <a:r>
              <a:rPr sz="1000" dirty="0">
                <a:solidFill>
                  <a:srgbClr val="060706"/>
                </a:solidFill>
                <a:latin typeface="Lucida Sans Unicode"/>
                <a:cs typeface="Lucida Sans Unicode"/>
              </a:rPr>
              <a:t>Measure</a:t>
            </a:r>
            <a:r>
              <a:rPr sz="1000" spc="5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000" spc="55" dirty="0">
                <a:solidFill>
                  <a:srgbClr val="060706"/>
                </a:solidFill>
                <a:latin typeface="Lucida Sans Unicode"/>
                <a:cs typeface="Lucida Sans Unicode"/>
              </a:rPr>
              <a:t>and </a:t>
            </a:r>
            <a:r>
              <a:rPr sz="10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Control Ksense</a:t>
            </a:r>
            <a:endParaRPr sz="1000">
              <a:latin typeface="Lucida Sans Unicode"/>
              <a:cs typeface="Lucida Sans Unicode"/>
            </a:endParaRPr>
          </a:p>
          <a:p>
            <a:pPr marL="12700" marR="425450">
              <a:lnSpc>
                <a:spcPct val="112500"/>
              </a:lnSpc>
            </a:pPr>
            <a:r>
              <a:rPr sz="1000" dirty="0">
                <a:solidFill>
                  <a:srgbClr val="060706"/>
                </a:solidFill>
                <a:latin typeface="Lucida Sans Unicode"/>
                <a:cs typeface="Lucida Sans Unicode"/>
              </a:rPr>
              <a:t>Chlorine</a:t>
            </a:r>
            <a:r>
              <a:rPr sz="1000" spc="-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000" spc="-25" dirty="0">
                <a:solidFill>
                  <a:srgbClr val="060706"/>
                </a:solidFill>
                <a:latin typeface="Lucida Sans Unicode"/>
                <a:cs typeface="Lucida Sans Unicode"/>
              </a:rPr>
              <a:t>Dioxide </a:t>
            </a:r>
            <a:r>
              <a:rPr sz="10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Generator </a:t>
            </a:r>
            <a:r>
              <a:rPr sz="1000" dirty="0">
                <a:solidFill>
                  <a:srgbClr val="060706"/>
                </a:solidFill>
                <a:latin typeface="Lucida Sans Unicode"/>
                <a:cs typeface="Lucida Sans Unicode"/>
              </a:rPr>
              <a:t>Dosing</a:t>
            </a:r>
            <a:r>
              <a:rPr sz="1000" spc="-6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0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Skids</a:t>
            </a:r>
            <a:endParaRPr sz="1000">
              <a:latin typeface="Lucida Sans Unicode"/>
              <a:cs typeface="Lucida Sans Unicode"/>
            </a:endParaRPr>
          </a:p>
          <a:p>
            <a:pPr marL="12700" marR="367665">
              <a:lnSpc>
                <a:spcPct val="112500"/>
              </a:lnSpc>
            </a:pPr>
            <a:r>
              <a:rPr sz="1000" dirty="0">
                <a:solidFill>
                  <a:srgbClr val="060706"/>
                </a:solidFill>
                <a:latin typeface="Lucida Sans Unicode"/>
                <a:cs typeface="Lucida Sans Unicode"/>
              </a:rPr>
              <a:t>In</a:t>
            </a:r>
            <a:r>
              <a:rPr sz="1000" spc="-6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000" spc="175" dirty="0">
                <a:solidFill>
                  <a:srgbClr val="060706"/>
                </a:solidFill>
                <a:latin typeface="Lucida Sans Unicode"/>
                <a:cs typeface="Lucida Sans Unicode"/>
              </a:rPr>
              <a:t>–</a:t>
            </a:r>
            <a:r>
              <a:rPr sz="1000" spc="-6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000" spc="-20" dirty="0">
                <a:solidFill>
                  <a:srgbClr val="060706"/>
                </a:solidFill>
                <a:latin typeface="Lucida Sans Unicode"/>
                <a:cs typeface="Lucida Sans Unicode"/>
              </a:rPr>
              <a:t>Line</a:t>
            </a:r>
            <a:r>
              <a:rPr sz="1000" spc="-5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10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Systems Tanks</a:t>
            </a:r>
            <a:endParaRPr sz="1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0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Mixers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16049" y="1658327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2" y="0"/>
                </a:moveTo>
                <a:lnTo>
                  <a:pt x="20656" y="0"/>
                </a:lnTo>
                <a:lnTo>
                  <a:pt x="17621" y="609"/>
                </a:lnTo>
                <a:lnTo>
                  <a:pt x="0" y="20662"/>
                </a:lnTo>
                <a:lnTo>
                  <a:pt x="0" y="26974"/>
                </a:lnTo>
                <a:lnTo>
                  <a:pt x="20656" y="47625"/>
                </a:lnTo>
                <a:lnTo>
                  <a:pt x="26972" y="47625"/>
                </a:lnTo>
                <a:lnTo>
                  <a:pt x="47625" y="26974"/>
                </a:lnTo>
                <a:lnTo>
                  <a:pt x="47625" y="23812"/>
                </a:lnTo>
                <a:lnTo>
                  <a:pt x="47625" y="20662"/>
                </a:lnTo>
                <a:lnTo>
                  <a:pt x="30008" y="609"/>
                </a:lnTo>
                <a:lnTo>
                  <a:pt x="26972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16049" y="1829777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2" y="0"/>
                </a:moveTo>
                <a:lnTo>
                  <a:pt x="20656" y="0"/>
                </a:lnTo>
                <a:lnTo>
                  <a:pt x="17621" y="609"/>
                </a:lnTo>
                <a:lnTo>
                  <a:pt x="0" y="20662"/>
                </a:lnTo>
                <a:lnTo>
                  <a:pt x="0" y="26974"/>
                </a:lnTo>
                <a:lnTo>
                  <a:pt x="20656" y="47625"/>
                </a:lnTo>
                <a:lnTo>
                  <a:pt x="26972" y="47625"/>
                </a:lnTo>
                <a:lnTo>
                  <a:pt x="47625" y="26974"/>
                </a:lnTo>
                <a:lnTo>
                  <a:pt x="47625" y="23812"/>
                </a:lnTo>
                <a:lnTo>
                  <a:pt x="47625" y="20662"/>
                </a:lnTo>
                <a:lnTo>
                  <a:pt x="30008" y="609"/>
                </a:lnTo>
                <a:lnTo>
                  <a:pt x="26972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16049" y="2172677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2" y="0"/>
                </a:moveTo>
                <a:lnTo>
                  <a:pt x="20656" y="0"/>
                </a:lnTo>
                <a:lnTo>
                  <a:pt x="17621" y="609"/>
                </a:lnTo>
                <a:lnTo>
                  <a:pt x="0" y="20662"/>
                </a:lnTo>
                <a:lnTo>
                  <a:pt x="0" y="26974"/>
                </a:lnTo>
                <a:lnTo>
                  <a:pt x="20656" y="47625"/>
                </a:lnTo>
                <a:lnTo>
                  <a:pt x="26972" y="47625"/>
                </a:lnTo>
                <a:lnTo>
                  <a:pt x="47625" y="26974"/>
                </a:lnTo>
                <a:lnTo>
                  <a:pt x="47625" y="23812"/>
                </a:lnTo>
                <a:lnTo>
                  <a:pt x="47625" y="20662"/>
                </a:lnTo>
                <a:lnTo>
                  <a:pt x="30008" y="609"/>
                </a:lnTo>
                <a:lnTo>
                  <a:pt x="26972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16049" y="2515577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2" y="0"/>
                </a:moveTo>
                <a:lnTo>
                  <a:pt x="20656" y="0"/>
                </a:lnTo>
                <a:lnTo>
                  <a:pt x="17621" y="609"/>
                </a:lnTo>
                <a:lnTo>
                  <a:pt x="0" y="20662"/>
                </a:lnTo>
                <a:lnTo>
                  <a:pt x="0" y="26974"/>
                </a:lnTo>
                <a:lnTo>
                  <a:pt x="20656" y="47625"/>
                </a:lnTo>
                <a:lnTo>
                  <a:pt x="26972" y="47625"/>
                </a:lnTo>
                <a:lnTo>
                  <a:pt x="47625" y="26974"/>
                </a:lnTo>
                <a:lnTo>
                  <a:pt x="47625" y="23812"/>
                </a:lnTo>
                <a:lnTo>
                  <a:pt x="47625" y="20662"/>
                </a:lnTo>
                <a:lnTo>
                  <a:pt x="30008" y="609"/>
                </a:lnTo>
                <a:lnTo>
                  <a:pt x="26972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16049" y="2687027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2" y="0"/>
                </a:moveTo>
                <a:lnTo>
                  <a:pt x="20656" y="0"/>
                </a:lnTo>
                <a:lnTo>
                  <a:pt x="17621" y="609"/>
                </a:lnTo>
                <a:lnTo>
                  <a:pt x="0" y="20662"/>
                </a:lnTo>
                <a:lnTo>
                  <a:pt x="0" y="26974"/>
                </a:lnTo>
                <a:lnTo>
                  <a:pt x="20656" y="47625"/>
                </a:lnTo>
                <a:lnTo>
                  <a:pt x="26972" y="47625"/>
                </a:lnTo>
                <a:lnTo>
                  <a:pt x="47625" y="26974"/>
                </a:lnTo>
                <a:lnTo>
                  <a:pt x="47625" y="23812"/>
                </a:lnTo>
                <a:lnTo>
                  <a:pt x="47625" y="20662"/>
                </a:lnTo>
                <a:lnTo>
                  <a:pt x="30008" y="609"/>
                </a:lnTo>
                <a:lnTo>
                  <a:pt x="26972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16049" y="2858477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2" y="0"/>
                </a:moveTo>
                <a:lnTo>
                  <a:pt x="20656" y="0"/>
                </a:lnTo>
                <a:lnTo>
                  <a:pt x="17621" y="609"/>
                </a:lnTo>
                <a:lnTo>
                  <a:pt x="0" y="20662"/>
                </a:lnTo>
                <a:lnTo>
                  <a:pt x="0" y="26974"/>
                </a:lnTo>
                <a:lnTo>
                  <a:pt x="20656" y="47625"/>
                </a:lnTo>
                <a:lnTo>
                  <a:pt x="26972" y="47625"/>
                </a:lnTo>
                <a:lnTo>
                  <a:pt x="47625" y="26974"/>
                </a:lnTo>
                <a:lnTo>
                  <a:pt x="47625" y="23812"/>
                </a:lnTo>
                <a:lnTo>
                  <a:pt x="47625" y="20662"/>
                </a:lnTo>
                <a:lnTo>
                  <a:pt x="30008" y="609"/>
                </a:lnTo>
                <a:lnTo>
                  <a:pt x="26972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6049" y="3029927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2" y="0"/>
                </a:moveTo>
                <a:lnTo>
                  <a:pt x="20656" y="0"/>
                </a:lnTo>
                <a:lnTo>
                  <a:pt x="17621" y="609"/>
                </a:lnTo>
                <a:lnTo>
                  <a:pt x="0" y="20662"/>
                </a:lnTo>
                <a:lnTo>
                  <a:pt x="0" y="26974"/>
                </a:lnTo>
                <a:lnTo>
                  <a:pt x="20656" y="47625"/>
                </a:lnTo>
                <a:lnTo>
                  <a:pt x="26972" y="47625"/>
                </a:lnTo>
                <a:lnTo>
                  <a:pt x="47625" y="26974"/>
                </a:lnTo>
                <a:lnTo>
                  <a:pt x="47625" y="23812"/>
                </a:lnTo>
                <a:lnTo>
                  <a:pt x="47625" y="20662"/>
                </a:lnTo>
                <a:lnTo>
                  <a:pt x="30008" y="609"/>
                </a:lnTo>
                <a:lnTo>
                  <a:pt x="26972" y="0"/>
                </a:lnTo>
                <a:close/>
              </a:path>
            </a:pathLst>
          </a:custGeom>
          <a:solidFill>
            <a:srgbClr val="0607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987003" y="6361157"/>
            <a:ext cx="1244600" cy="1242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8750">
              <a:lnSpc>
                <a:spcPct val="111100"/>
              </a:lnSpc>
              <a:spcBef>
                <a:spcPts val="100"/>
              </a:spcBef>
            </a:pP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Progressing</a:t>
            </a:r>
            <a:r>
              <a:rPr sz="900" spc="5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Cavity </a:t>
            </a:r>
            <a:r>
              <a:rPr sz="900" spc="-20" dirty="0">
                <a:solidFill>
                  <a:srgbClr val="060706"/>
                </a:solidFill>
                <a:latin typeface="Lucida Sans Unicode"/>
                <a:cs typeface="Lucida Sans Unicode"/>
              </a:rPr>
              <a:t>Pump</a:t>
            </a:r>
            <a:endParaRPr sz="900" dirty="0">
              <a:latin typeface="Lucida Sans Unicode"/>
              <a:cs typeface="Lucida Sans Unicode"/>
            </a:endParaRPr>
          </a:p>
          <a:p>
            <a:pPr marL="12700" marR="5080">
              <a:lnSpc>
                <a:spcPct val="111100"/>
              </a:lnSpc>
            </a:pPr>
            <a:r>
              <a:rPr sz="900" spc="-20" dirty="0">
                <a:solidFill>
                  <a:srgbClr val="060706"/>
                </a:solidFill>
                <a:latin typeface="Lucida Sans Unicode"/>
                <a:cs typeface="Lucida Sans Unicode"/>
              </a:rPr>
              <a:t>Multi</a:t>
            </a:r>
            <a:r>
              <a:rPr sz="900" spc="4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Screw</a:t>
            </a:r>
            <a:r>
              <a:rPr sz="900" spc="5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Pumps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Grinding</a:t>
            </a:r>
            <a:r>
              <a:rPr sz="9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 Systems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Rotary</a:t>
            </a:r>
            <a:r>
              <a:rPr sz="900" spc="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Lobe</a:t>
            </a:r>
            <a:r>
              <a:rPr sz="900" spc="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20" dirty="0">
                <a:solidFill>
                  <a:srgbClr val="060706"/>
                </a:solidFill>
                <a:latin typeface="Lucida Sans Unicode"/>
                <a:cs typeface="Lucida Sans Unicode"/>
              </a:rPr>
              <a:t>Pumps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Peristaltic</a:t>
            </a:r>
            <a:r>
              <a:rPr sz="900" spc="35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20" dirty="0">
                <a:solidFill>
                  <a:srgbClr val="060706"/>
                </a:solidFill>
                <a:latin typeface="Lucida Sans Unicode"/>
                <a:cs typeface="Lucida Sans Unicode"/>
              </a:rPr>
              <a:t>Pumps </a:t>
            </a:r>
            <a:r>
              <a:rPr sz="900" dirty="0">
                <a:solidFill>
                  <a:srgbClr val="060706"/>
                </a:solidFill>
                <a:latin typeface="Lucida Sans Unicode"/>
                <a:cs typeface="Lucida Sans Unicode"/>
              </a:rPr>
              <a:t>Dosing</a:t>
            </a:r>
            <a:r>
              <a:rPr sz="900" spc="-4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50" dirty="0">
                <a:solidFill>
                  <a:srgbClr val="060706"/>
                </a:solidFill>
                <a:latin typeface="Lucida Sans Unicode"/>
                <a:cs typeface="Lucida Sans Unicode"/>
              </a:rPr>
              <a:t>and</a:t>
            </a:r>
            <a:r>
              <a:rPr sz="900" spc="-40" dirty="0">
                <a:solidFill>
                  <a:srgbClr val="060706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060706"/>
                </a:solidFill>
                <a:latin typeface="Lucida Sans Unicode"/>
                <a:cs typeface="Lucida Sans Unicode"/>
              </a:rPr>
              <a:t>Emptying</a:t>
            </a:r>
            <a:endParaRPr lang="en-US" sz="900" spc="-10" dirty="0">
              <a:solidFill>
                <a:srgbClr val="060706"/>
              </a:solidFill>
              <a:latin typeface="Lucida Sans Unicode"/>
              <a:cs typeface="Lucida Sans Unicode"/>
            </a:endParaRPr>
          </a:p>
          <a:p>
            <a:pPr marL="12700" marR="5080">
              <a:lnSpc>
                <a:spcPct val="111100"/>
              </a:lnSpc>
            </a:pPr>
            <a:r>
              <a:rPr lang="en-US" sz="900" dirty="0">
                <a:latin typeface="Lucida Sans Unicode"/>
                <a:cs typeface="Lucida Sans Unicode"/>
              </a:rPr>
              <a:t>Sludge Cake Pumps</a:t>
            </a:r>
            <a:endParaRPr sz="900" dirty="0">
              <a:latin typeface="Lucida Sans Unicode"/>
              <a:cs typeface="Lucida Sans Unicode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109224" y="344702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34" y="419"/>
                </a:lnTo>
                <a:lnTo>
                  <a:pt x="0" y="14681"/>
                </a:lnTo>
                <a:lnTo>
                  <a:pt x="0" y="19177"/>
                </a:lnTo>
                <a:lnTo>
                  <a:pt x="14693" y="33870"/>
                </a:lnTo>
                <a:lnTo>
                  <a:pt x="19177" y="33870"/>
                </a:lnTo>
                <a:lnTo>
                  <a:pt x="33870" y="19177"/>
                </a:lnTo>
                <a:lnTo>
                  <a:pt x="33870" y="16929"/>
                </a:lnTo>
                <a:lnTo>
                  <a:pt x="33870" y="14681"/>
                </a:lnTo>
                <a:lnTo>
                  <a:pt x="21336" y="419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109224" y="3582492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34" y="419"/>
                </a:lnTo>
                <a:lnTo>
                  <a:pt x="0" y="14681"/>
                </a:lnTo>
                <a:lnTo>
                  <a:pt x="0" y="19177"/>
                </a:lnTo>
                <a:lnTo>
                  <a:pt x="14693" y="33858"/>
                </a:lnTo>
                <a:lnTo>
                  <a:pt x="19177" y="33858"/>
                </a:lnTo>
                <a:lnTo>
                  <a:pt x="33870" y="19177"/>
                </a:lnTo>
                <a:lnTo>
                  <a:pt x="33870" y="16929"/>
                </a:lnTo>
                <a:lnTo>
                  <a:pt x="33870" y="14681"/>
                </a:lnTo>
                <a:lnTo>
                  <a:pt x="21336" y="419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109224" y="371795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34" y="431"/>
                </a:lnTo>
                <a:lnTo>
                  <a:pt x="0" y="14693"/>
                </a:lnTo>
                <a:lnTo>
                  <a:pt x="0" y="19177"/>
                </a:lnTo>
                <a:lnTo>
                  <a:pt x="14693" y="33870"/>
                </a:lnTo>
                <a:lnTo>
                  <a:pt x="19177" y="33870"/>
                </a:lnTo>
                <a:lnTo>
                  <a:pt x="33870" y="19177"/>
                </a:lnTo>
                <a:lnTo>
                  <a:pt x="33870" y="16941"/>
                </a:lnTo>
                <a:lnTo>
                  <a:pt x="33870" y="14693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109224" y="3988892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34" y="419"/>
                </a:lnTo>
                <a:lnTo>
                  <a:pt x="0" y="14681"/>
                </a:lnTo>
                <a:lnTo>
                  <a:pt x="0" y="19177"/>
                </a:lnTo>
                <a:lnTo>
                  <a:pt x="14693" y="33858"/>
                </a:lnTo>
                <a:lnTo>
                  <a:pt x="19177" y="33858"/>
                </a:lnTo>
                <a:lnTo>
                  <a:pt x="33870" y="19177"/>
                </a:lnTo>
                <a:lnTo>
                  <a:pt x="33870" y="16929"/>
                </a:lnTo>
                <a:lnTo>
                  <a:pt x="33870" y="14681"/>
                </a:lnTo>
                <a:lnTo>
                  <a:pt x="21336" y="419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109224" y="412435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34" y="431"/>
                </a:lnTo>
                <a:lnTo>
                  <a:pt x="0" y="14693"/>
                </a:lnTo>
                <a:lnTo>
                  <a:pt x="0" y="19177"/>
                </a:lnTo>
                <a:lnTo>
                  <a:pt x="14693" y="33870"/>
                </a:lnTo>
                <a:lnTo>
                  <a:pt x="19177" y="33870"/>
                </a:lnTo>
                <a:lnTo>
                  <a:pt x="33870" y="19177"/>
                </a:lnTo>
                <a:lnTo>
                  <a:pt x="33870" y="16941"/>
                </a:lnTo>
                <a:lnTo>
                  <a:pt x="33870" y="14693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109224" y="4395292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34" y="431"/>
                </a:lnTo>
                <a:lnTo>
                  <a:pt x="0" y="14681"/>
                </a:lnTo>
                <a:lnTo>
                  <a:pt x="0" y="19177"/>
                </a:lnTo>
                <a:lnTo>
                  <a:pt x="14693" y="33858"/>
                </a:lnTo>
                <a:lnTo>
                  <a:pt x="19177" y="33858"/>
                </a:lnTo>
                <a:lnTo>
                  <a:pt x="33870" y="19177"/>
                </a:lnTo>
                <a:lnTo>
                  <a:pt x="33870" y="16929"/>
                </a:lnTo>
                <a:lnTo>
                  <a:pt x="33870" y="14681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109224" y="453075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34" y="431"/>
                </a:lnTo>
                <a:lnTo>
                  <a:pt x="0" y="14693"/>
                </a:lnTo>
                <a:lnTo>
                  <a:pt x="0" y="19177"/>
                </a:lnTo>
                <a:lnTo>
                  <a:pt x="14693" y="33870"/>
                </a:lnTo>
                <a:lnTo>
                  <a:pt x="19177" y="33870"/>
                </a:lnTo>
                <a:lnTo>
                  <a:pt x="33870" y="19177"/>
                </a:lnTo>
                <a:lnTo>
                  <a:pt x="33870" y="16941"/>
                </a:lnTo>
                <a:lnTo>
                  <a:pt x="33870" y="14693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109224" y="466622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34" y="431"/>
                </a:lnTo>
                <a:lnTo>
                  <a:pt x="0" y="14681"/>
                </a:lnTo>
                <a:lnTo>
                  <a:pt x="0" y="19177"/>
                </a:lnTo>
                <a:lnTo>
                  <a:pt x="14693" y="33870"/>
                </a:lnTo>
                <a:lnTo>
                  <a:pt x="19177" y="33870"/>
                </a:lnTo>
                <a:lnTo>
                  <a:pt x="33870" y="19177"/>
                </a:lnTo>
                <a:lnTo>
                  <a:pt x="33870" y="16929"/>
                </a:lnTo>
                <a:lnTo>
                  <a:pt x="33870" y="14681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109224" y="4801692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34" y="431"/>
                </a:lnTo>
                <a:lnTo>
                  <a:pt x="0" y="14681"/>
                </a:lnTo>
                <a:lnTo>
                  <a:pt x="0" y="19177"/>
                </a:lnTo>
                <a:lnTo>
                  <a:pt x="14693" y="33858"/>
                </a:lnTo>
                <a:lnTo>
                  <a:pt x="19177" y="33858"/>
                </a:lnTo>
                <a:lnTo>
                  <a:pt x="33870" y="19177"/>
                </a:lnTo>
                <a:lnTo>
                  <a:pt x="33870" y="16929"/>
                </a:lnTo>
                <a:lnTo>
                  <a:pt x="33870" y="14681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130586" y="5808522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22" y="431"/>
                </a:lnTo>
                <a:lnTo>
                  <a:pt x="0" y="14681"/>
                </a:lnTo>
                <a:lnTo>
                  <a:pt x="0" y="19177"/>
                </a:lnTo>
                <a:lnTo>
                  <a:pt x="14693" y="33858"/>
                </a:lnTo>
                <a:lnTo>
                  <a:pt x="19177" y="33858"/>
                </a:lnTo>
                <a:lnTo>
                  <a:pt x="33870" y="19177"/>
                </a:lnTo>
                <a:lnTo>
                  <a:pt x="33870" y="16929"/>
                </a:lnTo>
                <a:lnTo>
                  <a:pt x="33870" y="14681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130586" y="594398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22" y="431"/>
                </a:lnTo>
                <a:lnTo>
                  <a:pt x="0" y="14693"/>
                </a:lnTo>
                <a:lnTo>
                  <a:pt x="0" y="19189"/>
                </a:lnTo>
                <a:lnTo>
                  <a:pt x="14693" y="33870"/>
                </a:lnTo>
                <a:lnTo>
                  <a:pt x="19177" y="33870"/>
                </a:lnTo>
                <a:lnTo>
                  <a:pt x="33870" y="19189"/>
                </a:lnTo>
                <a:lnTo>
                  <a:pt x="33870" y="16941"/>
                </a:lnTo>
                <a:lnTo>
                  <a:pt x="33870" y="14693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130586" y="607945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22" y="431"/>
                </a:lnTo>
                <a:lnTo>
                  <a:pt x="0" y="14693"/>
                </a:lnTo>
                <a:lnTo>
                  <a:pt x="0" y="19177"/>
                </a:lnTo>
                <a:lnTo>
                  <a:pt x="14693" y="33870"/>
                </a:lnTo>
                <a:lnTo>
                  <a:pt x="19177" y="33870"/>
                </a:lnTo>
                <a:lnTo>
                  <a:pt x="33870" y="19177"/>
                </a:lnTo>
                <a:lnTo>
                  <a:pt x="33870" y="16929"/>
                </a:lnTo>
                <a:lnTo>
                  <a:pt x="33870" y="14693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130586" y="6214922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22" y="431"/>
                </a:lnTo>
                <a:lnTo>
                  <a:pt x="0" y="14681"/>
                </a:lnTo>
                <a:lnTo>
                  <a:pt x="0" y="19177"/>
                </a:lnTo>
                <a:lnTo>
                  <a:pt x="14693" y="33858"/>
                </a:lnTo>
                <a:lnTo>
                  <a:pt x="19177" y="33858"/>
                </a:lnTo>
                <a:lnTo>
                  <a:pt x="33870" y="19177"/>
                </a:lnTo>
                <a:lnTo>
                  <a:pt x="33870" y="16929"/>
                </a:lnTo>
                <a:lnTo>
                  <a:pt x="33870" y="14681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130586" y="635038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19177" y="0"/>
                </a:moveTo>
                <a:lnTo>
                  <a:pt x="14693" y="0"/>
                </a:lnTo>
                <a:lnTo>
                  <a:pt x="12522" y="431"/>
                </a:lnTo>
                <a:lnTo>
                  <a:pt x="0" y="14693"/>
                </a:lnTo>
                <a:lnTo>
                  <a:pt x="0" y="19189"/>
                </a:lnTo>
                <a:lnTo>
                  <a:pt x="14693" y="33870"/>
                </a:lnTo>
                <a:lnTo>
                  <a:pt x="19177" y="33870"/>
                </a:lnTo>
                <a:lnTo>
                  <a:pt x="33870" y="19189"/>
                </a:lnTo>
                <a:lnTo>
                  <a:pt x="33870" y="16941"/>
                </a:lnTo>
                <a:lnTo>
                  <a:pt x="33870" y="14693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130586" y="648585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90">
                <a:moveTo>
                  <a:pt x="19177" y="0"/>
                </a:moveTo>
                <a:lnTo>
                  <a:pt x="14693" y="0"/>
                </a:lnTo>
                <a:lnTo>
                  <a:pt x="12522" y="431"/>
                </a:lnTo>
                <a:lnTo>
                  <a:pt x="0" y="14693"/>
                </a:lnTo>
                <a:lnTo>
                  <a:pt x="0" y="19182"/>
                </a:lnTo>
                <a:lnTo>
                  <a:pt x="14693" y="33872"/>
                </a:lnTo>
                <a:lnTo>
                  <a:pt x="19177" y="33872"/>
                </a:lnTo>
                <a:lnTo>
                  <a:pt x="33870" y="19182"/>
                </a:lnTo>
                <a:lnTo>
                  <a:pt x="33870" y="16935"/>
                </a:lnTo>
                <a:lnTo>
                  <a:pt x="33870" y="14693"/>
                </a:lnTo>
                <a:lnTo>
                  <a:pt x="21336" y="431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130586" y="6621323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90">
                <a:moveTo>
                  <a:pt x="19177" y="0"/>
                </a:moveTo>
                <a:lnTo>
                  <a:pt x="14693" y="0"/>
                </a:lnTo>
                <a:lnTo>
                  <a:pt x="12522" y="430"/>
                </a:lnTo>
                <a:lnTo>
                  <a:pt x="0" y="14688"/>
                </a:lnTo>
                <a:lnTo>
                  <a:pt x="0" y="19178"/>
                </a:lnTo>
                <a:lnTo>
                  <a:pt x="14693" y="33868"/>
                </a:lnTo>
                <a:lnTo>
                  <a:pt x="19177" y="33868"/>
                </a:lnTo>
                <a:lnTo>
                  <a:pt x="33870" y="19178"/>
                </a:lnTo>
                <a:lnTo>
                  <a:pt x="33870" y="16931"/>
                </a:lnTo>
                <a:lnTo>
                  <a:pt x="33870" y="14688"/>
                </a:lnTo>
                <a:lnTo>
                  <a:pt x="21336" y="430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130586" y="6756792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90">
                <a:moveTo>
                  <a:pt x="19177" y="0"/>
                </a:moveTo>
                <a:lnTo>
                  <a:pt x="14693" y="0"/>
                </a:lnTo>
                <a:lnTo>
                  <a:pt x="12522" y="426"/>
                </a:lnTo>
                <a:lnTo>
                  <a:pt x="0" y="14683"/>
                </a:lnTo>
                <a:lnTo>
                  <a:pt x="0" y="19178"/>
                </a:lnTo>
                <a:lnTo>
                  <a:pt x="14693" y="33863"/>
                </a:lnTo>
                <a:lnTo>
                  <a:pt x="19177" y="33863"/>
                </a:lnTo>
                <a:lnTo>
                  <a:pt x="33870" y="19178"/>
                </a:lnTo>
                <a:lnTo>
                  <a:pt x="33870" y="16931"/>
                </a:lnTo>
                <a:lnTo>
                  <a:pt x="33870" y="14683"/>
                </a:lnTo>
                <a:lnTo>
                  <a:pt x="21336" y="426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130586" y="6892256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90">
                <a:moveTo>
                  <a:pt x="19177" y="0"/>
                </a:moveTo>
                <a:lnTo>
                  <a:pt x="14693" y="0"/>
                </a:lnTo>
                <a:lnTo>
                  <a:pt x="12522" y="430"/>
                </a:lnTo>
                <a:lnTo>
                  <a:pt x="0" y="14688"/>
                </a:lnTo>
                <a:lnTo>
                  <a:pt x="0" y="19178"/>
                </a:lnTo>
                <a:lnTo>
                  <a:pt x="14693" y="33868"/>
                </a:lnTo>
                <a:lnTo>
                  <a:pt x="19177" y="33868"/>
                </a:lnTo>
                <a:lnTo>
                  <a:pt x="33870" y="19178"/>
                </a:lnTo>
                <a:lnTo>
                  <a:pt x="33870" y="16936"/>
                </a:lnTo>
                <a:lnTo>
                  <a:pt x="33870" y="14688"/>
                </a:lnTo>
                <a:lnTo>
                  <a:pt x="21336" y="430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130586" y="7027723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90">
                <a:moveTo>
                  <a:pt x="19177" y="0"/>
                </a:moveTo>
                <a:lnTo>
                  <a:pt x="14693" y="0"/>
                </a:lnTo>
                <a:lnTo>
                  <a:pt x="12522" y="430"/>
                </a:lnTo>
                <a:lnTo>
                  <a:pt x="0" y="14688"/>
                </a:lnTo>
                <a:lnTo>
                  <a:pt x="0" y="19178"/>
                </a:lnTo>
                <a:lnTo>
                  <a:pt x="14693" y="33868"/>
                </a:lnTo>
                <a:lnTo>
                  <a:pt x="19177" y="33868"/>
                </a:lnTo>
                <a:lnTo>
                  <a:pt x="33870" y="19178"/>
                </a:lnTo>
                <a:lnTo>
                  <a:pt x="33870" y="16931"/>
                </a:lnTo>
                <a:lnTo>
                  <a:pt x="33870" y="14688"/>
                </a:lnTo>
                <a:lnTo>
                  <a:pt x="21336" y="430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130586" y="7163192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90">
                <a:moveTo>
                  <a:pt x="19177" y="0"/>
                </a:moveTo>
                <a:lnTo>
                  <a:pt x="14693" y="0"/>
                </a:lnTo>
                <a:lnTo>
                  <a:pt x="12522" y="426"/>
                </a:lnTo>
                <a:lnTo>
                  <a:pt x="0" y="14688"/>
                </a:lnTo>
                <a:lnTo>
                  <a:pt x="0" y="19178"/>
                </a:lnTo>
                <a:lnTo>
                  <a:pt x="14693" y="33868"/>
                </a:lnTo>
                <a:lnTo>
                  <a:pt x="19177" y="33868"/>
                </a:lnTo>
                <a:lnTo>
                  <a:pt x="33870" y="19178"/>
                </a:lnTo>
                <a:lnTo>
                  <a:pt x="33870" y="16931"/>
                </a:lnTo>
                <a:lnTo>
                  <a:pt x="33870" y="14688"/>
                </a:lnTo>
                <a:lnTo>
                  <a:pt x="21336" y="426"/>
                </a:lnTo>
                <a:lnTo>
                  <a:pt x="19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3933444" y="241602"/>
            <a:ext cx="2886075" cy="73913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 dirty="0">
              <a:latin typeface="Times New Roman"/>
              <a:cs typeface="Times New Roman"/>
            </a:endParaRPr>
          </a:p>
          <a:p>
            <a:pPr marL="154305" marR="163830" indent="-635" algn="ctr">
              <a:lnSpc>
                <a:spcPct val="111100"/>
              </a:lnSpc>
            </a:pPr>
            <a:r>
              <a:rPr sz="9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We </a:t>
            </a:r>
            <a:r>
              <a:rPr sz="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offer</a:t>
            </a:r>
            <a:r>
              <a:rPr sz="9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900" spc="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comprehensive</a:t>
            </a:r>
            <a:r>
              <a:rPr sz="9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range</a:t>
            </a:r>
            <a:r>
              <a:rPr sz="9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of </a:t>
            </a:r>
            <a:r>
              <a:rPr sz="9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membrane</a:t>
            </a:r>
            <a:r>
              <a:rPr sz="9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solutions</a:t>
            </a:r>
            <a:r>
              <a:rPr sz="9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tailored</a:t>
            </a:r>
            <a:r>
              <a:rPr sz="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sz="9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diverse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needs.</a:t>
            </a:r>
            <a:r>
              <a:rPr sz="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From</a:t>
            </a:r>
            <a:r>
              <a:rPr sz="9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-70" dirty="0">
                <a:solidFill>
                  <a:srgbClr val="FFFFFF"/>
                </a:solidFill>
                <a:latin typeface="Arial Black"/>
                <a:cs typeface="Arial Black"/>
              </a:rPr>
              <a:t>RO,</a:t>
            </a:r>
            <a:r>
              <a:rPr sz="900" spc="-8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85" dirty="0">
                <a:solidFill>
                  <a:srgbClr val="FFFFFF"/>
                </a:solidFill>
                <a:latin typeface="Arial Black"/>
                <a:cs typeface="Arial Black"/>
              </a:rPr>
              <a:t>NF,</a:t>
            </a:r>
            <a:r>
              <a:rPr sz="900" spc="-8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dirty="0">
                <a:solidFill>
                  <a:srgbClr val="FFFFFF"/>
                </a:solidFill>
                <a:latin typeface="Arial Black"/>
                <a:cs typeface="Arial Black"/>
              </a:rPr>
              <a:t>and</a:t>
            </a:r>
            <a:r>
              <a:rPr sz="900" spc="-8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120" dirty="0">
                <a:solidFill>
                  <a:srgbClr val="FFFFFF"/>
                </a:solidFill>
                <a:latin typeface="Arial Black"/>
                <a:cs typeface="Arial Black"/>
              </a:rPr>
              <a:t>UF</a:t>
            </a:r>
            <a:r>
              <a:rPr sz="900" spc="-8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Arial Black"/>
                <a:cs typeface="Arial Black"/>
              </a:rPr>
              <a:t>membranes</a:t>
            </a:r>
            <a:r>
              <a:rPr sz="900" spc="-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to </a:t>
            </a:r>
            <a:r>
              <a:rPr sz="900" spc="-10" dirty="0">
                <a:solidFill>
                  <a:srgbClr val="FFFFFF"/>
                </a:solidFill>
                <a:latin typeface="Arial Black"/>
                <a:cs typeface="Arial Black"/>
              </a:rPr>
              <a:t>advanced</a:t>
            </a:r>
            <a:r>
              <a:rPr sz="900" spc="-8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90" dirty="0">
                <a:solidFill>
                  <a:srgbClr val="FFFFFF"/>
                </a:solidFill>
                <a:latin typeface="Arial Black"/>
                <a:cs typeface="Arial Black"/>
              </a:rPr>
              <a:t>MBR</a:t>
            </a:r>
            <a:r>
              <a:rPr sz="900" spc="-8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35" dirty="0">
                <a:solidFill>
                  <a:srgbClr val="FFFFFF"/>
                </a:solidFill>
                <a:latin typeface="Arial Black"/>
                <a:cs typeface="Arial Black"/>
              </a:rPr>
              <a:t>technology</a:t>
            </a:r>
            <a:r>
              <a:rPr sz="9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9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our</a:t>
            </a:r>
            <a:r>
              <a:rPr sz="9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innovative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products</a:t>
            </a:r>
            <a:r>
              <a:rPr sz="9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ensure</a:t>
            </a:r>
            <a:r>
              <a:rPr sz="9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FFFFFF"/>
                </a:solidFill>
                <a:latin typeface="Lucida Sans Unicode"/>
                <a:cs typeface="Lucida Sans Unicode"/>
              </a:rPr>
              <a:t>efficient</a:t>
            </a:r>
            <a:r>
              <a:rPr sz="9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sz="9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sustainable </a:t>
            </a:r>
            <a:r>
              <a:rPr sz="9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water</a:t>
            </a:r>
            <a:r>
              <a:rPr sz="9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treatment</a:t>
            </a:r>
            <a:r>
              <a:rPr sz="9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across</a:t>
            </a:r>
            <a:r>
              <a:rPr sz="9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various</a:t>
            </a:r>
            <a:r>
              <a:rPr sz="9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applications.</a:t>
            </a:r>
            <a:endParaRPr sz="9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2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2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2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2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2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00" dirty="0">
              <a:latin typeface="Lucida Sans Unicode"/>
              <a:cs typeface="Lucida Sans Unicode"/>
            </a:endParaRPr>
          </a:p>
          <a:p>
            <a:pPr marL="306070" marR="1064260">
              <a:lnSpc>
                <a:spcPct val="111100"/>
              </a:lnSpc>
            </a:pPr>
            <a:endParaRPr lang="en-US" sz="800" spc="10" dirty="0">
              <a:solidFill>
                <a:srgbClr val="FFFFFF"/>
              </a:solidFill>
              <a:latin typeface="Lucida Sans Unicode"/>
              <a:cs typeface="Lucida Sans Unicode"/>
            </a:endParaRPr>
          </a:p>
          <a:p>
            <a:pPr marL="306070" marR="1064260">
              <a:lnSpc>
                <a:spcPct val="111100"/>
              </a:lnSpc>
            </a:pPr>
            <a:endParaRPr lang="en-US" sz="800" spc="10" dirty="0">
              <a:solidFill>
                <a:srgbClr val="FFFFFF"/>
              </a:solidFill>
              <a:latin typeface="Lucida Sans Unicode"/>
              <a:cs typeface="Lucida Sans Unicode"/>
            </a:endParaRPr>
          </a:p>
          <a:p>
            <a:pPr marL="306070" marR="1064260">
              <a:lnSpc>
                <a:spcPct val="111100"/>
              </a:lnSpc>
            </a:pPr>
            <a:r>
              <a:rPr lang="en-US"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Granular</a:t>
            </a:r>
            <a:r>
              <a:rPr lang="en-US" sz="8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en-US"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Activated</a:t>
            </a:r>
            <a:r>
              <a:rPr lang="en-US" sz="8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en-US"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Carbon </a:t>
            </a:r>
            <a:r>
              <a:rPr lang="en-US"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Powdered</a:t>
            </a:r>
            <a:r>
              <a:rPr lang="en-US" sz="80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en-US"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Activated</a:t>
            </a:r>
            <a:r>
              <a:rPr lang="en-US" sz="80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en-US"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Carbon </a:t>
            </a:r>
            <a:r>
              <a:rPr lang="en-US"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Catalytic</a:t>
            </a:r>
            <a:r>
              <a:rPr lang="en-US" sz="80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en-US"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Processes</a:t>
            </a:r>
            <a:r>
              <a:rPr lang="en-US" sz="8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en-US"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Activated Carbon</a:t>
            </a:r>
            <a:endParaRPr lang="en-US" sz="800" dirty="0">
              <a:latin typeface="Lucida Sans Unicode"/>
              <a:cs typeface="Lucida Sans Unicode"/>
            </a:endParaRPr>
          </a:p>
          <a:p>
            <a:pPr marL="306070" marR="990600">
              <a:lnSpc>
                <a:spcPct val="111100"/>
              </a:lnSpc>
            </a:pP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Nanoparticle</a:t>
            </a:r>
            <a:r>
              <a:rPr sz="80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Activated</a:t>
            </a:r>
            <a:r>
              <a:rPr sz="80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Carbon For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Electric</a:t>
            </a:r>
            <a:r>
              <a:rPr sz="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Double</a:t>
            </a:r>
            <a:r>
              <a:rPr sz="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Layer Capacitors</a:t>
            </a:r>
            <a:endParaRPr sz="800" dirty="0">
              <a:latin typeface="Lucida Sans Unicode"/>
              <a:cs typeface="Lucida Sans Unicode"/>
            </a:endParaRPr>
          </a:p>
          <a:p>
            <a:pPr marL="306070" marR="913130">
              <a:lnSpc>
                <a:spcPct val="111100"/>
              </a:lnSpc>
            </a:pP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Photocatalytic</a:t>
            </a:r>
            <a:r>
              <a:rPr sz="80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Activated</a:t>
            </a:r>
            <a:r>
              <a:rPr sz="8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Carbon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Activated</a:t>
            </a:r>
            <a:r>
              <a:rPr sz="8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Carbon</a:t>
            </a:r>
            <a:r>
              <a:rPr sz="80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for</a:t>
            </a:r>
            <a:r>
              <a:rPr sz="8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Respirators </a:t>
            </a: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Magnetic</a:t>
            </a:r>
            <a:r>
              <a:rPr sz="80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Activated</a:t>
            </a:r>
            <a:r>
              <a:rPr sz="8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Carbon </a:t>
            </a: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Activated</a:t>
            </a:r>
            <a:r>
              <a:rPr sz="8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Carbon</a:t>
            </a:r>
            <a:r>
              <a:rPr sz="8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Capsule</a:t>
            </a:r>
            <a:endParaRPr sz="8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 dirty="0">
              <a:latin typeface="Lucida Sans Unicode"/>
              <a:cs typeface="Lucida Sans Unicode"/>
            </a:endParaRPr>
          </a:p>
          <a:p>
            <a:pPr marL="327025" marR="520700">
              <a:lnSpc>
                <a:spcPct val="111100"/>
              </a:lnSpc>
            </a:pPr>
            <a:endParaRPr lang="en-US" sz="800" dirty="0">
              <a:solidFill>
                <a:srgbClr val="FFFFFF"/>
              </a:solidFill>
              <a:latin typeface="Lucida Sans Unicode"/>
              <a:cs typeface="Lucida Sans Unicode"/>
            </a:endParaRPr>
          </a:p>
          <a:p>
            <a:pPr marL="327025" marR="520700">
              <a:lnSpc>
                <a:spcPct val="111100"/>
              </a:lnSpc>
            </a:pPr>
            <a:endParaRPr lang="en-US" sz="800" dirty="0">
              <a:solidFill>
                <a:srgbClr val="FFFFFF"/>
              </a:solidFill>
              <a:latin typeface="Lucida Sans Unicode"/>
              <a:cs typeface="Lucida Sans Unicode"/>
            </a:endParaRPr>
          </a:p>
          <a:p>
            <a:pPr marL="327025" marR="520700">
              <a:lnSpc>
                <a:spcPct val="111100"/>
              </a:lnSpc>
            </a:pP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Strongly</a:t>
            </a:r>
            <a:r>
              <a:rPr sz="8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Acidic</a:t>
            </a:r>
            <a:r>
              <a:rPr sz="8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Cation</a:t>
            </a:r>
            <a:r>
              <a:rPr sz="8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4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8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Exchange</a:t>
            </a:r>
            <a:r>
              <a:rPr sz="8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Resin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Weakly</a:t>
            </a:r>
            <a:r>
              <a:rPr sz="8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Acidic</a:t>
            </a:r>
            <a:r>
              <a:rPr sz="8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Cation</a:t>
            </a:r>
            <a:r>
              <a:rPr sz="8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4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8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Exchange</a:t>
            </a:r>
            <a:r>
              <a:rPr sz="8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Resin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Strongly</a:t>
            </a:r>
            <a:r>
              <a:rPr sz="8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Basic</a:t>
            </a:r>
            <a:r>
              <a:rPr sz="8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Anion</a:t>
            </a:r>
            <a:r>
              <a:rPr sz="8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4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8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Exchange</a:t>
            </a:r>
            <a:r>
              <a:rPr sz="8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Resin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Weakly</a:t>
            </a:r>
            <a:r>
              <a:rPr sz="8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Basic</a:t>
            </a:r>
            <a:r>
              <a:rPr sz="8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Anion</a:t>
            </a:r>
            <a:r>
              <a:rPr sz="8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4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8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Exchange</a:t>
            </a:r>
            <a:r>
              <a:rPr sz="8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Resin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Fine</a:t>
            </a:r>
            <a:r>
              <a:rPr sz="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Mesh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15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(strongly</a:t>
            </a:r>
            <a:r>
              <a:rPr sz="825" spc="-7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15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basic</a:t>
            </a:r>
            <a:r>
              <a:rPr sz="825" spc="-7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15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anion</a:t>
            </a:r>
            <a:r>
              <a:rPr sz="825" spc="-7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142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825" spc="-7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15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exchange</a:t>
            </a:r>
            <a:r>
              <a:rPr sz="825" spc="-7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-15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resin)</a:t>
            </a:r>
            <a:r>
              <a:rPr sz="825" spc="750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Fine</a:t>
            </a:r>
            <a:r>
              <a:rPr sz="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Mesh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15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(strongly</a:t>
            </a:r>
            <a:r>
              <a:rPr sz="825" spc="-7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15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basic</a:t>
            </a:r>
            <a:r>
              <a:rPr sz="825" spc="-7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15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anion</a:t>
            </a:r>
            <a:r>
              <a:rPr sz="825" spc="-7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142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825" spc="-7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15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exchange</a:t>
            </a:r>
            <a:r>
              <a:rPr sz="825" spc="-7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25" spc="-15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resin)</a:t>
            </a:r>
            <a:r>
              <a:rPr sz="825" spc="750" baseline="50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Chelate</a:t>
            </a:r>
            <a:r>
              <a:rPr sz="800" spc="1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Resin</a:t>
            </a:r>
            <a:endParaRPr sz="800" dirty="0">
              <a:latin typeface="Lucida Sans Unicode"/>
              <a:cs typeface="Lucida Sans Unicode"/>
            </a:endParaRPr>
          </a:p>
          <a:p>
            <a:pPr marL="327025" marR="991869">
              <a:lnSpc>
                <a:spcPct val="111100"/>
              </a:lnSpc>
            </a:pP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Specialty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Ion</a:t>
            </a:r>
            <a:r>
              <a:rPr sz="8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4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8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Exchange</a:t>
            </a:r>
            <a:r>
              <a:rPr sz="8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Resin </a:t>
            </a: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Synthetic</a:t>
            </a:r>
            <a:r>
              <a:rPr sz="80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Adsorbent</a:t>
            </a:r>
            <a:endParaRPr sz="800" dirty="0">
              <a:latin typeface="Lucida Sans Unicode"/>
              <a:cs typeface="Lucida Sans Unicode"/>
            </a:endParaRPr>
          </a:p>
          <a:p>
            <a:pPr marL="327025">
              <a:lnSpc>
                <a:spcPct val="100000"/>
              </a:lnSpc>
              <a:spcBef>
                <a:spcPts val="105"/>
              </a:spcBef>
            </a:pPr>
            <a:r>
              <a:rPr sz="8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Mixed</a:t>
            </a:r>
            <a:r>
              <a:rPr sz="8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Resin</a:t>
            </a:r>
            <a:endParaRPr sz="800" dirty="0">
              <a:latin typeface="Lucida Sans Unicode"/>
              <a:cs typeface="Lucida Sans Unicode"/>
            </a:endParaRPr>
          </a:p>
          <a:p>
            <a:pPr marL="327025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solidFill>
                  <a:srgbClr val="FFFFFF"/>
                </a:solidFill>
                <a:latin typeface="Lucida Sans Unicode"/>
                <a:cs typeface="Lucida Sans Unicode"/>
              </a:rPr>
              <a:t>Muromac</a:t>
            </a:r>
            <a:r>
              <a:rPr sz="80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Purified</a:t>
            </a:r>
            <a:r>
              <a:rPr sz="80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Resin</a:t>
            </a:r>
            <a:endParaRPr sz="800" dirty="0">
              <a:latin typeface="Lucida Sans Unicode"/>
              <a:cs typeface="Lucida Sans Unicode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301560" y="1760020"/>
            <a:ext cx="2975610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65" dirty="0">
                <a:solidFill>
                  <a:srgbClr val="0E7368"/>
                </a:solidFill>
                <a:latin typeface="Tahoma"/>
                <a:cs typeface="Tahoma"/>
              </a:rPr>
              <a:t>AMCON</a:t>
            </a:r>
            <a:r>
              <a:rPr sz="1350" b="1" dirty="0">
                <a:solidFill>
                  <a:srgbClr val="0E7368"/>
                </a:solidFill>
                <a:latin typeface="Tahoma"/>
                <a:cs typeface="Tahoma"/>
              </a:rPr>
              <a:t> PHILIPPINES </a:t>
            </a:r>
            <a:r>
              <a:rPr sz="1350" b="1" spc="-10" dirty="0">
                <a:solidFill>
                  <a:srgbClr val="0E7368"/>
                </a:solidFill>
                <a:latin typeface="Tahoma"/>
                <a:cs typeface="Tahoma"/>
              </a:rPr>
              <a:t>PRODUCTS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75" name="グループ化 74">
            <a:extLst>
              <a:ext uri="{FF2B5EF4-FFF2-40B4-BE49-F238E27FC236}">
                <a16:creationId xmlns:a16="http://schemas.microsoft.com/office/drawing/2014/main" id="{B5080A14-AE86-22BD-0F0C-540FC94EF796}"/>
              </a:ext>
            </a:extLst>
          </p:cNvPr>
          <p:cNvGrpSpPr/>
          <p:nvPr/>
        </p:nvGrpSpPr>
        <p:grpSpPr>
          <a:xfrm>
            <a:off x="134075" y="5669254"/>
            <a:ext cx="1757132" cy="1874546"/>
            <a:chOff x="134075" y="5669254"/>
            <a:chExt cx="1757132" cy="1874546"/>
          </a:xfrm>
        </p:grpSpPr>
        <p:pic>
          <p:nvPicPr>
            <p:cNvPr id="6" name="object 6"/>
            <p:cNvPicPr/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625" y="6656947"/>
              <a:ext cx="914400" cy="8001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075" y="5669254"/>
              <a:ext cx="1590673" cy="533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506" y="5977051"/>
              <a:ext cx="1647822" cy="79057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53107" y="644625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577" y="0"/>
                  </a:moveTo>
                  <a:lnTo>
                    <a:pt x="16522" y="0"/>
                  </a:lnTo>
                  <a:lnTo>
                    <a:pt x="14097" y="469"/>
                  </a:lnTo>
                  <a:lnTo>
                    <a:pt x="0" y="16522"/>
                  </a:lnTo>
                  <a:lnTo>
                    <a:pt x="0" y="21564"/>
                  </a:lnTo>
                  <a:lnTo>
                    <a:pt x="16522" y="38100"/>
                  </a:lnTo>
                  <a:lnTo>
                    <a:pt x="21577" y="38100"/>
                  </a:lnTo>
                  <a:lnTo>
                    <a:pt x="38100" y="21564"/>
                  </a:lnTo>
                  <a:lnTo>
                    <a:pt x="38100" y="19050"/>
                  </a:lnTo>
                  <a:lnTo>
                    <a:pt x="38100" y="16522"/>
                  </a:lnTo>
                  <a:lnTo>
                    <a:pt x="24003" y="469"/>
                  </a:lnTo>
                  <a:lnTo>
                    <a:pt x="215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53107" y="6751053"/>
              <a:ext cx="38100" cy="647700"/>
            </a:xfrm>
            <a:custGeom>
              <a:avLst/>
              <a:gdLst/>
              <a:ahLst/>
              <a:cxnLst/>
              <a:rect l="l" t="t" r="r" b="b"/>
              <a:pathLst>
                <a:path w="38100" h="647700">
                  <a:moveTo>
                    <a:pt x="38100" y="626122"/>
                  </a:moveTo>
                  <a:lnTo>
                    <a:pt x="21577" y="609600"/>
                  </a:lnTo>
                  <a:lnTo>
                    <a:pt x="16522" y="609600"/>
                  </a:lnTo>
                  <a:lnTo>
                    <a:pt x="0" y="626122"/>
                  </a:lnTo>
                  <a:lnTo>
                    <a:pt x="0" y="631177"/>
                  </a:lnTo>
                  <a:lnTo>
                    <a:pt x="16522" y="647700"/>
                  </a:lnTo>
                  <a:lnTo>
                    <a:pt x="21577" y="647700"/>
                  </a:lnTo>
                  <a:lnTo>
                    <a:pt x="38100" y="631177"/>
                  </a:lnTo>
                  <a:lnTo>
                    <a:pt x="38100" y="628650"/>
                  </a:lnTo>
                  <a:lnTo>
                    <a:pt x="38100" y="626122"/>
                  </a:lnTo>
                  <a:close/>
                </a:path>
                <a:path w="38100" h="647700">
                  <a:moveTo>
                    <a:pt x="38100" y="473722"/>
                  </a:moveTo>
                  <a:lnTo>
                    <a:pt x="21577" y="457200"/>
                  </a:lnTo>
                  <a:lnTo>
                    <a:pt x="16522" y="457200"/>
                  </a:lnTo>
                  <a:lnTo>
                    <a:pt x="0" y="473722"/>
                  </a:lnTo>
                  <a:lnTo>
                    <a:pt x="0" y="478777"/>
                  </a:lnTo>
                  <a:lnTo>
                    <a:pt x="16522" y="495300"/>
                  </a:lnTo>
                  <a:lnTo>
                    <a:pt x="21577" y="495300"/>
                  </a:lnTo>
                  <a:lnTo>
                    <a:pt x="38100" y="478777"/>
                  </a:lnTo>
                  <a:lnTo>
                    <a:pt x="38100" y="476250"/>
                  </a:lnTo>
                  <a:lnTo>
                    <a:pt x="38100" y="473722"/>
                  </a:lnTo>
                  <a:close/>
                </a:path>
                <a:path w="38100" h="647700">
                  <a:moveTo>
                    <a:pt x="38100" y="321322"/>
                  </a:moveTo>
                  <a:lnTo>
                    <a:pt x="21577" y="304800"/>
                  </a:lnTo>
                  <a:lnTo>
                    <a:pt x="16522" y="304800"/>
                  </a:lnTo>
                  <a:lnTo>
                    <a:pt x="0" y="321322"/>
                  </a:lnTo>
                  <a:lnTo>
                    <a:pt x="0" y="326377"/>
                  </a:lnTo>
                  <a:lnTo>
                    <a:pt x="16522" y="342900"/>
                  </a:lnTo>
                  <a:lnTo>
                    <a:pt x="21577" y="342900"/>
                  </a:lnTo>
                  <a:lnTo>
                    <a:pt x="38100" y="326377"/>
                  </a:lnTo>
                  <a:lnTo>
                    <a:pt x="38100" y="323850"/>
                  </a:lnTo>
                  <a:lnTo>
                    <a:pt x="38100" y="321322"/>
                  </a:lnTo>
                  <a:close/>
                </a:path>
                <a:path w="38100" h="647700">
                  <a:moveTo>
                    <a:pt x="38100" y="168922"/>
                  </a:moveTo>
                  <a:lnTo>
                    <a:pt x="21577" y="152400"/>
                  </a:lnTo>
                  <a:lnTo>
                    <a:pt x="16522" y="152400"/>
                  </a:lnTo>
                  <a:lnTo>
                    <a:pt x="0" y="168922"/>
                  </a:lnTo>
                  <a:lnTo>
                    <a:pt x="0" y="173977"/>
                  </a:lnTo>
                  <a:lnTo>
                    <a:pt x="16522" y="190500"/>
                  </a:lnTo>
                  <a:lnTo>
                    <a:pt x="21577" y="190500"/>
                  </a:lnTo>
                  <a:lnTo>
                    <a:pt x="38100" y="173977"/>
                  </a:lnTo>
                  <a:lnTo>
                    <a:pt x="38100" y="171450"/>
                  </a:lnTo>
                  <a:lnTo>
                    <a:pt x="38100" y="168922"/>
                  </a:lnTo>
                  <a:close/>
                </a:path>
                <a:path w="38100" h="647700">
                  <a:moveTo>
                    <a:pt x="38100" y="16522"/>
                  </a:moveTo>
                  <a:lnTo>
                    <a:pt x="21577" y="0"/>
                  </a:lnTo>
                  <a:lnTo>
                    <a:pt x="16522" y="0"/>
                  </a:lnTo>
                  <a:lnTo>
                    <a:pt x="0" y="16522"/>
                  </a:lnTo>
                  <a:lnTo>
                    <a:pt x="0" y="21577"/>
                  </a:lnTo>
                  <a:lnTo>
                    <a:pt x="16522" y="38100"/>
                  </a:lnTo>
                  <a:lnTo>
                    <a:pt x="21577" y="38100"/>
                  </a:lnTo>
                  <a:lnTo>
                    <a:pt x="38100" y="21577"/>
                  </a:lnTo>
                  <a:lnTo>
                    <a:pt x="38100" y="19050"/>
                  </a:lnTo>
                  <a:lnTo>
                    <a:pt x="38100" y="16522"/>
                  </a:lnTo>
                  <a:close/>
                </a:path>
              </a:pathLst>
            </a:custGeom>
            <a:solidFill>
              <a:srgbClr val="060706"/>
            </a:solidFill>
          </p:spPr>
          <p:txBody>
            <a:bodyPr wrap="square" lIns="0" tIns="0" rIns="0" bIns="0" rtlCol="0"/>
            <a:lstStyle/>
            <a:p>
              <a:endParaRPr lang="ja-JP" altLang="en-US" dirty="0">
                <a:solidFill>
                  <a:schemeClr val="tx1"/>
                </a:solidFill>
              </a:endParaRPr>
            </a:p>
            <a:p>
              <a:endParaRPr lang="ja-JP" altLang="en-US" dirty="0">
                <a:solidFill>
                  <a:schemeClr val="tx1"/>
                </a:solidFill>
              </a:endParaRPr>
            </a:p>
            <a:p>
              <a:endParaRPr lang="ja-JP" altLang="en-US" dirty="0">
                <a:solidFill>
                  <a:schemeClr val="tx1"/>
                </a:solidFill>
              </a:endParaRPr>
            </a:p>
            <a:p>
              <a:endParaRPr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3" name="object 73"/>
            <p:cNvSpPr txBox="1"/>
            <p:nvPr/>
          </p:nvSpPr>
          <p:spPr>
            <a:xfrm rot="21180000">
              <a:off x="498747" y="6077981"/>
              <a:ext cx="944483" cy="6985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550"/>
                </a:lnSpc>
              </a:pPr>
              <a:r>
                <a:rPr sz="550" spc="-10" dirty="0">
                  <a:solidFill>
                    <a:srgbClr val="0E7368"/>
                  </a:solidFill>
                  <a:latin typeface="Arial Black"/>
                  <a:cs typeface="Arial Black"/>
                </a:rPr>
                <a:t>Progressing</a:t>
              </a:r>
              <a:r>
                <a:rPr sz="550" spc="-35" dirty="0">
                  <a:solidFill>
                    <a:srgbClr val="0E7368"/>
                  </a:solidFill>
                  <a:latin typeface="Arial Black"/>
                  <a:cs typeface="Arial Black"/>
                </a:rPr>
                <a:t> </a:t>
              </a:r>
              <a:r>
                <a:rPr sz="825" baseline="5050" dirty="0">
                  <a:solidFill>
                    <a:srgbClr val="0E7368"/>
                  </a:solidFill>
                  <a:latin typeface="Arial Black"/>
                  <a:cs typeface="Arial Black"/>
                </a:rPr>
                <a:t>Cavity</a:t>
              </a:r>
              <a:r>
                <a:rPr sz="825" spc="-44" baseline="5050" dirty="0">
                  <a:solidFill>
                    <a:srgbClr val="0E7368"/>
                  </a:solidFill>
                  <a:latin typeface="Arial Black"/>
                  <a:cs typeface="Arial Black"/>
                </a:rPr>
                <a:t> </a:t>
              </a:r>
              <a:r>
                <a:rPr sz="825" spc="-30" baseline="5050" dirty="0">
                  <a:solidFill>
                    <a:srgbClr val="0E7368"/>
                  </a:solidFill>
                  <a:latin typeface="Arial Black"/>
                  <a:cs typeface="Arial Black"/>
                </a:rPr>
                <a:t>Pump</a:t>
              </a:r>
              <a:endParaRPr sz="825" baseline="5050">
                <a:latin typeface="Arial Black"/>
                <a:cs typeface="Arial Black"/>
              </a:endParaRPr>
            </a:p>
          </p:txBody>
        </p:sp>
        <p:sp>
          <p:nvSpPr>
            <p:cNvPr id="74" name="object 9">
              <a:extLst>
                <a:ext uri="{FF2B5EF4-FFF2-40B4-BE49-F238E27FC236}">
                  <a16:creationId xmlns:a16="http://schemas.microsoft.com/office/drawing/2014/main" id="{22E1B00F-D1EA-BB29-8CC6-1D0FD681E6B6}"/>
                </a:ext>
              </a:extLst>
            </p:cNvPr>
            <p:cNvSpPr/>
            <p:nvPr/>
          </p:nvSpPr>
          <p:spPr>
            <a:xfrm>
              <a:off x="1853107" y="750570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577" y="0"/>
                  </a:moveTo>
                  <a:lnTo>
                    <a:pt x="16522" y="0"/>
                  </a:lnTo>
                  <a:lnTo>
                    <a:pt x="14097" y="469"/>
                  </a:lnTo>
                  <a:lnTo>
                    <a:pt x="0" y="16522"/>
                  </a:lnTo>
                  <a:lnTo>
                    <a:pt x="0" y="21564"/>
                  </a:lnTo>
                  <a:lnTo>
                    <a:pt x="16522" y="38100"/>
                  </a:lnTo>
                  <a:lnTo>
                    <a:pt x="21577" y="38100"/>
                  </a:lnTo>
                  <a:lnTo>
                    <a:pt x="38100" y="21564"/>
                  </a:lnTo>
                  <a:lnTo>
                    <a:pt x="38100" y="19050"/>
                  </a:lnTo>
                  <a:lnTo>
                    <a:pt x="38100" y="16522"/>
                  </a:lnTo>
                  <a:lnTo>
                    <a:pt x="24003" y="469"/>
                  </a:lnTo>
                  <a:lnTo>
                    <a:pt x="215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25670" y="1469037"/>
            <a:ext cx="2040889" cy="367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70"/>
              </a:lnSpc>
            </a:pPr>
            <a:r>
              <a:rPr sz="2900" b="1" spc="50" dirty="0">
                <a:solidFill>
                  <a:srgbClr val="FFFFFF"/>
                </a:solidFill>
                <a:latin typeface="Tahoma"/>
                <a:cs typeface="Tahoma"/>
              </a:rPr>
              <a:t>Contact</a:t>
            </a:r>
            <a:r>
              <a:rPr sz="2900" b="1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b="1" spc="-25" dirty="0">
                <a:solidFill>
                  <a:srgbClr val="FFFFFF"/>
                </a:solidFill>
                <a:latin typeface="Tahoma"/>
                <a:cs typeface="Tahoma"/>
              </a:rPr>
              <a:t>Us</a:t>
            </a:r>
            <a:endParaRPr sz="29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6335" y="0"/>
            <a:ext cx="10050145" cy="7688580"/>
            <a:chOff x="196335" y="0"/>
            <a:chExt cx="10050145" cy="7688580"/>
          </a:xfrm>
        </p:grpSpPr>
        <p:sp>
          <p:nvSpPr>
            <p:cNvPr id="4" name="object 4"/>
            <p:cNvSpPr/>
            <p:nvPr/>
          </p:nvSpPr>
          <p:spPr>
            <a:xfrm>
              <a:off x="3669639" y="0"/>
              <a:ext cx="3352800" cy="7688580"/>
            </a:xfrm>
            <a:custGeom>
              <a:avLst/>
              <a:gdLst/>
              <a:ahLst/>
              <a:cxnLst/>
              <a:rect l="l" t="t" r="r" b="b"/>
              <a:pathLst>
                <a:path w="3352800" h="7688580">
                  <a:moveTo>
                    <a:pt x="0" y="7688043"/>
                  </a:moveTo>
                  <a:lnTo>
                    <a:pt x="3352799" y="7688043"/>
                  </a:lnTo>
                  <a:lnTo>
                    <a:pt x="3352799" y="0"/>
                  </a:lnTo>
                  <a:lnTo>
                    <a:pt x="0" y="0"/>
                  </a:lnTo>
                  <a:lnTo>
                    <a:pt x="0" y="7688043"/>
                  </a:lnTo>
                  <a:close/>
                </a:path>
              </a:pathLst>
            </a:custGeom>
            <a:solidFill>
              <a:srgbClr val="002B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2147" y="1444455"/>
              <a:ext cx="3042920" cy="6192520"/>
            </a:xfrm>
            <a:custGeom>
              <a:avLst/>
              <a:gdLst/>
              <a:ahLst/>
              <a:cxnLst/>
              <a:rect l="l" t="t" r="r" b="b"/>
              <a:pathLst>
                <a:path w="3042920" h="6192520">
                  <a:moveTo>
                    <a:pt x="2764817" y="0"/>
                  </a:moveTo>
                  <a:lnTo>
                    <a:pt x="277877" y="0"/>
                  </a:lnTo>
                  <a:lnTo>
                    <a:pt x="232974" y="3639"/>
                  </a:lnTo>
                  <a:lnTo>
                    <a:pt x="190248" y="14197"/>
                  </a:lnTo>
                  <a:lnTo>
                    <a:pt x="150382" y="31087"/>
                  </a:lnTo>
                  <a:lnTo>
                    <a:pt x="113954" y="53729"/>
                  </a:lnTo>
                  <a:lnTo>
                    <a:pt x="81543" y="81546"/>
                  </a:lnTo>
                  <a:lnTo>
                    <a:pt x="53727" y="113957"/>
                  </a:lnTo>
                  <a:lnTo>
                    <a:pt x="31085" y="150385"/>
                  </a:lnTo>
                  <a:lnTo>
                    <a:pt x="14195" y="190251"/>
                  </a:lnTo>
                  <a:lnTo>
                    <a:pt x="3638" y="232976"/>
                  </a:lnTo>
                  <a:lnTo>
                    <a:pt x="0" y="277860"/>
                  </a:lnTo>
                  <a:lnTo>
                    <a:pt x="0" y="5919076"/>
                  </a:lnTo>
                  <a:lnTo>
                    <a:pt x="3638" y="5963960"/>
                  </a:lnTo>
                  <a:lnTo>
                    <a:pt x="14195" y="6006686"/>
                  </a:lnTo>
                  <a:lnTo>
                    <a:pt x="31085" y="6046553"/>
                  </a:lnTo>
                  <a:lnTo>
                    <a:pt x="53727" y="6082982"/>
                  </a:lnTo>
                  <a:lnTo>
                    <a:pt x="81543" y="6115394"/>
                  </a:lnTo>
                  <a:lnTo>
                    <a:pt x="113954" y="6143210"/>
                  </a:lnTo>
                  <a:lnTo>
                    <a:pt x="150382" y="6165853"/>
                  </a:lnTo>
                  <a:lnTo>
                    <a:pt x="190248" y="6182743"/>
                  </a:lnTo>
                  <a:lnTo>
                    <a:pt x="229348" y="6192405"/>
                  </a:lnTo>
                  <a:lnTo>
                    <a:pt x="2813348" y="6192405"/>
                  </a:lnTo>
                  <a:lnTo>
                    <a:pt x="2852450" y="6182743"/>
                  </a:lnTo>
                  <a:lnTo>
                    <a:pt x="2892318" y="6165853"/>
                  </a:lnTo>
                  <a:lnTo>
                    <a:pt x="2928747" y="6143210"/>
                  </a:lnTo>
                  <a:lnTo>
                    <a:pt x="2961160" y="6115394"/>
                  </a:lnTo>
                  <a:lnTo>
                    <a:pt x="2988977" y="6082982"/>
                  </a:lnTo>
                  <a:lnTo>
                    <a:pt x="3011620" y="6046553"/>
                  </a:lnTo>
                  <a:lnTo>
                    <a:pt x="3028510" y="6006686"/>
                  </a:lnTo>
                  <a:lnTo>
                    <a:pt x="3039068" y="5963960"/>
                  </a:lnTo>
                  <a:lnTo>
                    <a:pt x="3042707" y="5919076"/>
                  </a:lnTo>
                  <a:lnTo>
                    <a:pt x="3042707" y="277860"/>
                  </a:lnTo>
                  <a:lnTo>
                    <a:pt x="3039068" y="232976"/>
                  </a:lnTo>
                  <a:lnTo>
                    <a:pt x="3028510" y="190251"/>
                  </a:lnTo>
                  <a:lnTo>
                    <a:pt x="3011620" y="150385"/>
                  </a:lnTo>
                  <a:lnTo>
                    <a:pt x="2988977" y="113957"/>
                  </a:lnTo>
                  <a:lnTo>
                    <a:pt x="2961160" y="81546"/>
                  </a:lnTo>
                  <a:lnTo>
                    <a:pt x="2928747" y="53729"/>
                  </a:lnTo>
                  <a:lnTo>
                    <a:pt x="2892318" y="31087"/>
                  </a:lnTo>
                  <a:lnTo>
                    <a:pt x="2852450" y="14197"/>
                  </a:lnTo>
                  <a:lnTo>
                    <a:pt x="2809722" y="3639"/>
                  </a:lnTo>
                  <a:lnTo>
                    <a:pt x="2764817" y="0"/>
                  </a:lnTo>
                  <a:close/>
                </a:path>
              </a:pathLst>
            </a:custGeom>
            <a:solidFill>
              <a:srgbClr val="103B7D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143" y="412127"/>
              <a:ext cx="2206988" cy="21767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335" y="887831"/>
              <a:ext cx="3590923" cy="10001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6118" y="391947"/>
              <a:ext cx="2209799" cy="21767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137" y="391947"/>
              <a:ext cx="2209798" cy="21767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692" y="570153"/>
              <a:ext cx="2543175" cy="17525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188377" y="286842"/>
              <a:ext cx="3042920" cy="7200900"/>
            </a:xfrm>
            <a:custGeom>
              <a:avLst/>
              <a:gdLst/>
              <a:ahLst/>
              <a:cxnLst/>
              <a:rect l="l" t="t" r="r" b="b"/>
              <a:pathLst>
                <a:path w="3042920" h="7200900">
                  <a:moveTo>
                    <a:pt x="2764725" y="0"/>
                  </a:moveTo>
                  <a:lnTo>
                    <a:pt x="277989" y="0"/>
                  </a:lnTo>
                  <a:lnTo>
                    <a:pt x="232981" y="3647"/>
                  </a:lnTo>
                  <a:lnTo>
                    <a:pt x="190254" y="14205"/>
                  </a:lnTo>
                  <a:lnTo>
                    <a:pt x="150388" y="31093"/>
                  </a:lnTo>
                  <a:lnTo>
                    <a:pt x="113960" y="53734"/>
                  </a:lnTo>
                  <a:lnTo>
                    <a:pt x="81549" y="81549"/>
                  </a:lnTo>
                  <a:lnTo>
                    <a:pt x="53734" y="113960"/>
                  </a:lnTo>
                  <a:lnTo>
                    <a:pt x="31092" y="150388"/>
                  </a:lnTo>
                  <a:lnTo>
                    <a:pt x="14204" y="190255"/>
                  </a:lnTo>
                  <a:lnTo>
                    <a:pt x="3647" y="232982"/>
                  </a:lnTo>
                  <a:lnTo>
                    <a:pt x="0" y="277983"/>
                  </a:lnTo>
                  <a:lnTo>
                    <a:pt x="0" y="6922304"/>
                  </a:lnTo>
                  <a:lnTo>
                    <a:pt x="3647" y="6967303"/>
                  </a:lnTo>
                  <a:lnTo>
                    <a:pt x="14204" y="7010029"/>
                  </a:lnTo>
                  <a:lnTo>
                    <a:pt x="31092" y="7049895"/>
                  </a:lnTo>
                  <a:lnTo>
                    <a:pt x="53734" y="7086323"/>
                  </a:lnTo>
                  <a:lnTo>
                    <a:pt x="81549" y="7118735"/>
                  </a:lnTo>
                  <a:lnTo>
                    <a:pt x="113960" y="7146551"/>
                  </a:lnTo>
                  <a:lnTo>
                    <a:pt x="150388" y="7169193"/>
                  </a:lnTo>
                  <a:lnTo>
                    <a:pt x="190254" y="7186082"/>
                  </a:lnTo>
                  <a:lnTo>
                    <a:pt x="232981" y="7196640"/>
                  </a:lnTo>
                  <a:lnTo>
                    <a:pt x="277989" y="7200288"/>
                  </a:lnTo>
                  <a:lnTo>
                    <a:pt x="2764725" y="7200288"/>
                  </a:lnTo>
                  <a:lnTo>
                    <a:pt x="2809730" y="7196640"/>
                  </a:lnTo>
                  <a:lnTo>
                    <a:pt x="2852455" y="7186082"/>
                  </a:lnTo>
                  <a:lnTo>
                    <a:pt x="2892321" y="7169193"/>
                  </a:lnTo>
                  <a:lnTo>
                    <a:pt x="2928749" y="7146551"/>
                  </a:lnTo>
                  <a:lnTo>
                    <a:pt x="2961161" y="7118735"/>
                  </a:lnTo>
                  <a:lnTo>
                    <a:pt x="2988977" y="7086323"/>
                  </a:lnTo>
                  <a:lnTo>
                    <a:pt x="3011620" y="7049895"/>
                  </a:lnTo>
                  <a:lnTo>
                    <a:pt x="3028509" y="7010029"/>
                  </a:lnTo>
                  <a:lnTo>
                    <a:pt x="3039068" y="6967303"/>
                  </a:lnTo>
                  <a:lnTo>
                    <a:pt x="3042715" y="6922304"/>
                  </a:lnTo>
                  <a:lnTo>
                    <a:pt x="3042715" y="277983"/>
                  </a:lnTo>
                  <a:lnTo>
                    <a:pt x="3039068" y="232982"/>
                  </a:lnTo>
                  <a:lnTo>
                    <a:pt x="3028509" y="190255"/>
                  </a:lnTo>
                  <a:lnTo>
                    <a:pt x="3011620" y="150388"/>
                  </a:lnTo>
                  <a:lnTo>
                    <a:pt x="2988977" y="113960"/>
                  </a:lnTo>
                  <a:lnTo>
                    <a:pt x="2961161" y="81549"/>
                  </a:lnTo>
                  <a:lnTo>
                    <a:pt x="2928749" y="53734"/>
                  </a:lnTo>
                  <a:lnTo>
                    <a:pt x="2892321" y="31093"/>
                  </a:lnTo>
                  <a:lnTo>
                    <a:pt x="2852455" y="14205"/>
                  </a:lnTo>
                  <a:lnTo>
                    <a:pt x="2809730" y="3647"/>
                  </a:lnTo>
                  <a:lnTo>
                    <a:pt x="2764725" y="0"/>
                  </a:lnTo>
                  <a:close/>
                </a:path>
              </a:pathLst>
            </a:custGeom>
            <a:solidFill>
              <a:srgbClr val="103B7D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137" y="3491636"/>
              <a:ext cx="1647823" cy="167639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38639" y="968870"/>
              <a:ext cx="3405327" cy="15144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20773" y="4756302"/>
              <a:ext cx="1571624" cy="161924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0144" y="6046975"/>
              <a:ext cx="1514473" cy="15906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7066" y="4811966"/>
              <a:ext cx="1190624" cy="10668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21428" y="4811966"/>
              <a:ext cx="1190624" cy="10668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35789" y="4756302"/>
              <a:ext cx="1238250" cy="117157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49623" y="6060947"/>
              <a:ext cx="342899" cy="30988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46017" y="7063864"/>
              <a:ext cx="354355" cy="35408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948049" y="6544018"/>
              <a:ext cx="350520" cy="41275"/>
            </a:xfrm>
            <a:custGeom>
              <a:avLst/>
              <a:gdLst/>
              <a:ahLst/>
              <a:cxnLst/>
              <a:rect l="l" t="t" r="r" b="b"/>
              <a:pathLst>
                <a:path w="350520" h="41275">
                  <a:moveTo>
                    <a:pt x="10947" y="3962"/>
                  </a:moveTo>
                  <a:lnTo>
                    <a:pt x="10401" y="2667"/>
                  </a:lnTo>
                  <a:lnTo>
                    <a:pt x="8267" y="533"/>
                  </a:lnTo>
                  <a:lnTo>
                    <a:pt x="6985" y="0"/>
                  </a:lnTo>
                  <a:lnTo>
                    <a:pt x="3962" y="0"/>
                  </a:lnTo>
                  <a:lnTo>
                    <a:pt x="2667" y="533"/>
                  </a:lnTo>
                  <a:lnTo>
                    <a:pt x="533" y="2667"/>
                  </a:lnTo>
                  <a:lnTo>
                    <a:pt x="0" y="3962"/>
                  </a:lnTo>
                  <a:lnTo>
                    <a:pt x="0" y="6985"/>
                  </a:lnTo>
                  <a:lnTo>
                    <a:pt x="533" y="8267"/>
                  </a:lnTo>
                  <a:lnTo>
                    <a:pt x="2667" y="10414"/>
                  </a:lnTo>
                  <a:lnTo>
                    <a:pt x="3962" y="10947"/>
                  </a:lnTo>
                  <a:lnTo>
                    <a:pt x="6985" y="10947"/>
                  </a:lnTo>
                  <a:lnTo>
                    <a:pt x="8267" y="10414"/>
                  </a:lnTo>
                  <a:lnTo>
                    <a:pt x="10401" y="8267"/>
                  </a:lnTo>
                  <a:lnTo>
                    <a:pt x="10947" y="6985"/>
                  </a:lnTo>
                  <a:lnTo>
                    <a:pt x="10947" y="5461"/>
                  </a:lnTo>
                  <a:lnTo>
                    <a:pt x="10947" y="3962"/>
                  </a:lnTo>
                  <a:close/>
                </a:path>
                <a:path w="350520" h="41275">
                  <a:moveTo>
                    <a:pt x="41046" y="19697"/>
                  </a:moveTo>
                  <a:lnTo>
                    <a:pt x="34759" y="13677"/>
                  </a:lnTo>
                  <a:lnTo>
                    <a:pt x="30099" y="13677"/>
                  </a:lnTo>
                  <a:lnTo>
                    <a:pt x="30099" y="25717"/>
                  </a:lnTo>
                  <a:lnTo>
                    <a:pt x="30099" y="29006"/>
                  </a:lnTo>
                  <a:lnTo>
                    <a:pt x="29006" y="30099"/>
                  </a:lnTo>
                  <a:lnTo>
                    <a:pt x="25717" y="30099"/>
                  </a:lnTo>
                  <a:lnTo>
                    <a:pt x="24625" y="29006"/>
                  </a:lnTo>
                  <a:lnTo>
                    <a:pt x="24625" y="26263"/>
                  </a:lnTo>
                  <a:lnTo>
                    <a:pt x="26276" y="24625"/>
                  </a:lnTo>
                  <a:lnTo>
                    <a:pt x="29006" y="24625"/>
                  </a:lnTo>
                  <a:lnTo>
                    <a:pt x="30099" y="25717"/>
                  </a:lnTo>
                  <a:lnTo>
                    <a:pt x="30099" y="13677"/>
                  </a:lnTo>
                  <a:lnTo>
                    <a:pt x="23533" y="13677"/>
                  </a:lnTo>
                  <a:lnTo>
                    <a:pt x="20243" y="15049"/>
                  </a:lnTo>
                  <a:lnTo>
                    <a:pt x="17780" y="17780"/>
                  </a:lnTo>
                  <a:lnTo>
                    <a:pt x="15049" y="20256"/>
                  </a:lnTo>
                  <a:lnTo>
                    <a:pt x="13677" y="23812"/>
                  </a:lnTo>
                  <a:lnTo>
                    <a:pt x="13677" y="35026"/>
                  </a:lnTo>
                  <a:lnTo>
                    <a:pt x="19977" y="41046"/>
                  </a:lnTo>
                  <a:lnTo>
                    <a:pt x="35026" y="41046"/>
                  </a:lnTo>
                  <a:lnTo>
                    <a:pt x="41046" y="34759"/>
                  </a:lnTo>
                  <a:lnTo>
                    <a:pt x="41046" y="30099"/>
                  </a:lnTo>
                  <a:lnTo>
                    <a:pt x="41046" y="24625"/>
                  </a:lnTo>
                  <a:lnTo>
                    <a:pt x="41046" y="19697"/>
                  </a:lnTo>
                  <a:close/>
                </a:path>
                <a:path w="350520" h="41275">
                  <a:moveTo>
                    <a:pt x="336651" y="23812"/>
                  </a:moveTo>
                  <a:lnTo>
                    <a:pt x="335280" y="20256"/>
                  </a:lnTo>
                  <a:lnTo>
                    <a:pt x="332549" y="17780"/>
                  </a:lnTo>
                  <a:lnTo>
                    <a:pt x="330085" y="15049"/>
                  </a:lnTo>
                  <a:lnTo>
                    <a:pt x="326796" y="13677"/>
                  </a:lnTo>
                  <a:lnTo>
                    <a:pt x="325704" y="13677"/>
                  </a:lnTo>
                  <a:lnTo>
                    <a:pt x="325704" y="26263"/>
                  </a:lnTo>
                  <a:lnTo>
                    <a:pt x="325704" y="29006"/>
                  </a:lnTo>
                  <a:lnTo>
                    <a:pt x="324332" y="30099"/>
                  </a:lnTo>
                  <a:lnTo>
                    <a:pt x="321322" y="30099"/>
                  </a:lnTo>
                  <a:lnTo>
                    <a:pt x="320230" y="28740"/>
                  </a:lnTo>
                  <a:lnTo>
                    <a:pt x="320230" y="25717"/>
                  </a:lnTo>
                  <a:lnTo>
                    <a:pt x="321602" y="24625"/>
                  </a:lnTo>
                  <a:lnTo>
                    <a:pt x="324065" y="24625"/>
                  </a:lnTo>
                  <a:lnTo>
                    <a:pt x="325704" y="26263"/>
                  </a:lnTo>
                  <a:lnTo>
                    <a:pt x="325704" y="13677"/>
                  </a:lnTo>
                  <a:lnTo>
                    <a:pt x="315569" y="13677"/>
                  </a:lnTo>
                  <a:lnTo>
                    <a:pt x="309283" y="19697"/>
                  </a:lnTo>
                  <a:lnTo>
                    <a:pt x="309283" y="34759"/>
                  </a:lnTo>
                  <a:lnTo>
                    <a:pt x="315302" y="41046"/>
                  </a:lnTo>
                  <a:lnTo>
                    <a:pt x="330631" y="41046"/>
                  </a:lnTo>
                  <a:lnTo>
                    <a:pt x="336651" y="35026"/>
                  </a:lnTo>
                  <a:lnTo>
                    <a:pt x="336651" y="30099"/>
                  </a:lnTo>
                  <a:lnTo>
                    <a:pt x="336651" y="24625"/>
                  </a:lnTo>
                  <a:lnTo>
                    <a:pt x="336651" y="23812"/>
                  </a:lnTo>
                  <a:close/>
                </a:path>
                <a:path w="350520" h="41275">
                  <a:moveTo>
                    <a:pt x="350329" y="3962"/>
                  </a:moveTo>
                  <a:lnTo>
                    <a:pt x="349796" y="2667"/>
                  </a:lnTo>
                  <a:lnTo>
                    <a:pt x="347662" y="533"/>
                  </a:lnTo>
                  <a:lnTo>
                    <a:pt x="346367" y="0"/>
                  </a:lnTo>
                  <a:lnTo>
                    <a:pt x="343344" y="0"/>
                  </a:lnTo>
                  <a:lnTo>
                    <a:pt x="342061" y="533"/>
                  </a:lnTo>
                  <a:lnTo>
                    <a:pt x="339928" y="2667"/>
                  </a:lnTo>
                  <a:lnTo>
                    <a:pt x="339382" y="3962"/>
                  </a:lnTo>
                  <a:lnTo>
                    <a:pt x="339382" y="6985"/>
                  </a:lnTo>
                  <a:lnTo>
                    <a:pt x="339928" y="8267"/>
                  </a:lnTo>
                  <a:lnTo>
                    <a:pt x="342061" y="10414"/>
                  </a:lnTo>
                  <a:lnTo>
                    <a:pt x="343344" y="10947"/>
                  </a:lnTo>
                  <a:lnTo>
                    <a:pt x="346367" y="10947"/>
                  </a:lnTo>
                  <a:lnTo>
                    <a:pt x="347662" y="10414"/>
                  </a:lnTo>
                  <a:lnTo>
                    <a:pt x="349796" y="8267"/>
                  </a:lnTo>
                  <a:lnTo>
                    <a:pt x="350329" y="6985"/>
                  </a:lnTo>
                  <a:lnTo>
                    <a:pt x="350329" y="5461"/>
                  </a:lnTo>
                  <a:lnTo>
                    <a:pt x="350329" y="39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86393" y="6625842"/>
              <a:ext cx="273535" cy="26850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948048" y="6544008"/>
              <a:ext cx="350520" cy="248285"/>
            </a:xfrm>
            <a:custGeom>
              <a:avLst/>
              <a:gdLst/>
              <a:ahLst/>
              <a:cxnLst/>
              <a:rect l="l" t="t" r="r" b="b"/>
              <a:pathLst>
                <a:path w="350520" h="248284">
                  <a:moveTo>
                    <a:pt x="185013" y="0"/>
                  </a:moveTo>
                  <a:lnTo>
                    <a:pt x="165582" y="0"/>
                  </a:lnTo>
                  <a:lnTo>
                    <a:pt x="158045" y="1347"/>
                  </a:lnTo>
                  <a:lnTo>
                    <a:pt x="151866" y="5029"/>
                  </a:lnTo>
                  <a:lnTo>
                    <a:pt x="147687" y="10508"/>
                  </a:lnTo>
                  <a:lnTo>
                    <a:pt x="146151" y="17244"/>
                  </a:lnTo>
                  <a:lnTo>
                    <a:pt x="146151" y="42147"/>
                  </a:lnTo>
                  <a:lnTo>
                    <a:pt x="134261" y="45322"/>
                  </a:lnTo>
                  <a:lnTo>
                    <a:pt x="122855" y="49470"/>
                  </a:lnTo>
                  <a:lnTo>
                    <a:pt x="112013" y="54542"/>
                  </a:lnTo>
                  <a:lnTo>
                    <a:pt x="101815" y="60488"/>
                  </a:lnTo>
                  <a:lnTo>
                    <a:pt x="81280" y="39960"/>
                  </a:lnTo>
                  <a:lnTo>
                    <a:pt x="76898" y="38318"/>
                  </a:lnTo>
                  <a:lnTo>
                    <a:pt x="67868" y="38318"/>
                  </a:lnTo>
                  <a:lnTo>
                    <a:pt x="62395" y="40505"/>
                  </a:lnTo>
                  <a:lnTo>
                    <a:pt x="44602" y="58295"/>
                  </a:lnTo>
                  <a:lnTo>
                    <a:pt x="40192" y="64629"/>
                  </a:lnTo>
                  <a:lnTo>
                    <a:pt x="38449" y="71605"/>
                  </a:lnTo>
                  <a:lnTo>
                    <a:pt x="39373" y="78427"/>
                  </a:lnTo>
                  <a:lnTo>
                    <a:pt x="42964" y="84301"/>
                  </a:lnTo>
                  <a:lnTo>
                    <a:pt x="60477" y="101818"/>
                  </a:lnTo>
                  <a:lnTo>
                    <a:pt x="54534" y="112012"/>
                  </a:lnTo>
                  <a:lnTo>
                    <a:pt x="49464" y="122822"/>
                  </a:lnTo>
                  <a:lnTo>
                    <a:pt x="45316" y="134146"/>
                  </a:lnTo>
                  <a:lnTo>
                    <a:pt x="42138" y="145881"/>
                  </a:lnTo>
                  <a:lnTo>
                    <a:pt x="17233" y="145881"/>
                  </a:lnTo>
                  <a:lnTo>
                    <a:pt x="10501" y="147416"/>
                  </a:lnTo>
                  <a:lnTo>
                    <a:pt x="5026" y="151595"/>
                  </a:lnTo>
                  <a:lnTo>
                    <a:pt x="1346" y="157777"/>
                  </a:lnTo>
                  <a:lnTo>
                    <a:pt x="0" y="165318"/>
                  </a:lnTo>
                  <a:lnTo>
                    <a:pt x="0" y="184749"/>
                  </a:lnTo>
                  <a:lnTo>
                    <a:pt x="1346" y="192290"/>
                  </a:lnTo>
                  <a:lnTo>
                    <a:pt x="5026" y="198469"/>
                  </a:lnTo>
                  <a:lnTo>
                    <a:pt x="10501" y="202646"/>
                  </a:lnTo>
                  <a:lnTo>
                    <a:pt x="17233" y="204181"/>
                  </a:lnTo>
                  <a:lnTo>
                    <a:pt x="42138" y="204181"/>
                  </a:lnTo>
                  <a:lnTo>
                    <a:pt x="43789" y="211846"/>
                  </a:lnTo>
                  <a:lnTo>
                    <a:pt x="46253" y="219510"/>
                  </a:lnTo>
                  <a:lnTo>
                    <a:pt x="49263" y="226625"/>
                  </a:lnTo>
                  <a:lnTo>
                    <a:pt x="49809" y="226352"/>
                  </a:lnTo>
                  <a:lnTo>
                    <a:pt x="50634" y="225806"/>
                  </a:lnTo>
                  <a:lnTo>
                    <a:pt x="51447" y="225529"/>
                  </a:lnTo>
                  <a:lnTo>
                    <a:pt x="56375" y="223340"/>
                  </a:lnTo>
                  <a:lnTo>
                    <a:pt x="59385" y="221971"/>
                  </a:lnTo>
                  <a:lnTo>
                    <a:pt x="56654" y="215403"/>
                  </a:lnTo>
                  <a:lnTo>
                    <a:pt x="54737" y="208561"/>
                  </a:lnTo>
                  <a:lnTo>
                    <a:pt x="53086" y="201716"/>
                  </a:lnTo>
                  <a:lnTo>
                    <a:pt x="51993" y="196790"/>
                  </a:lnTo>
                  <a:lnTo>
                    <a:pt x="47625" y="193233"/>
                  </a:lnTo>
                  <a:lnTo>
                    <a:pt x="13677" y="193233"/>
                  </a:lnTo>
                  <a:lnTo>
                    <a:pt x="10947" y="189402"/>
                  </a:lnTo>
                  <a:lnTo>
                    <a:pt x="10947" y="160665"/>
                  </a:lnTo>
                  <a:lnTo>
                    <a:pt x="13957" y="156829"/>
                  </a:lnTo>
                  <a:lnTo>
                    <a:pt x="47345" y="156829"/>
                  </a:lnTo>
                  <a:lnTo>
                    <a:pt x="51727" y="153272"/>
                  </a:lnTo>
                  <a:lnTo>
                    <a:pt x="64097" y="117206"/>
                  </a:lnTo>
                  <a:lnTo>
                    <a:pt x="72529" y="103187"/>
                  </a:lnTo>
                  <a:lnTo>
                    <a:pt x="71983" y="97436"/>
                  </a:lnTo>
                  <a:lnTo>
                    <a:pt x="48437" y="73897"/>
                  </a:lnTo>
                  <a:lnTo>
                    <a:pt x="49263" y="68971"/>
                  </a:lnTo>
                  <a:lnTo>
                    <a:pt x="52539" y="65959"/>
                  </a:lnTo>
                  <a:lnTo>
                    <a:pt x="68148" y="50358"/>
                  </a:lnTo>
                  <a:lnTo>
                    <a:pt x="70612" y="49267"/>
                  </a:lnTo>
                  <a:lnTo>
                    <a:pt x="73888" y="49267"/>
                  </a:lnTo>
                  <a:lnTo>
                    <a:pt x="75539" y="49540"/>
                  </a:lnTo>
                  <a:lnTo>
                    <a:pt x="96342" y="70340"/>
                  </a:lnTo>
                  <a:lnTo>
                    <a:pt x="99072" y="71437"/>
                  </a:lnTo>
                  <a:lnTo>
                    <a:pt x="103733" y="71437"/>
                  </a:lnTo>
                  <a:lnTo>
                    <a:pt x="105918" y="70886"/>
                  </a:lnTo>
                  <a:lnTo>
                    <a:pt x="117477" y="64256"/>
                  </a:lnTo>
                  <a:lnTo>
                    <a:pt x="127506" y="59564"/>
                  </a:lnTo>
                  <a:lnTo>
                    <a:pt x="137894" y="55744"/>
                  </a:lnTo>
                  <a:lnTo>
                    <a:pt x="148615" y="52823"/>
                  </a:lnTo>
                  <a:lnTo>
                    <a:pt x="153543" y="51727"/>
                  </a:lnTo>
                  <a:lnTo>
                    <a:pt x="157099" y="47351"/>
                  </a:lnTo>
                  <a:lnTo>
                    <a:pt x="157099" y="13681"/>
                  </a:lnTo>
                  <a:lnTo>
                    <a:pt x="160934" y="10948"/>
                  </a:lnTo>
                  <a:lnTo>
                    <a:pt x="189674" y="10948"/>
                  </a:lnTo>
                  <a:lnTo>
                    <a:pt x="193509" y="13959"/>
                  </a:lnTo>
                  <a:lnTo>
                    <a:pt x="193509" y="47351"/>
                  </a:lnTo>
                  <a:lnTo>
                    <a:pt x="197065" y="51727"/>
                  </a:lnTo>
                  <a:lnTo>
                    <a:pt x="233131" y="64139"/>
                  </a:lnTo>
                  <a:lnTo>
                    <a:pt x="242773" y="69795"/>
                  </a:lnTo>
                  <a:lnTo>
                    <a:pt x="244690" y="70886"/>
                  </a:lnTo>
                  <a:lnTo>
                    <a:pt x="246608" y="71437"/>
                  </a:lnTo>
                  <a:lnTo>
                    <a:pt x="251523" y="71437"/>
                  </a:lnTo>
                  <a:lnTo>
                    <a:pt x="254546" y="70340"/>
                  </a:lnTo>
                  <a:lnTo>
                    <a:pt x="256451" y="68153"/>
                  </a:lnTo>
                  <a:lnTo>
                    <a:pt x="275069" y="49540"/>
                  </a:lnTo>
                  <a:lnTo>
                    <a:pt x="276707" y="49267"/>
                  </a:lnTo>
                  <a:lnTo>
                    <a:pt x="280263" y="49267"/>
                  </a:lnTo>
                  <a:lnTo>
                    <a:pt x="282460" y="50358"/>
                  </a:lnTo>
                  <a:lnTo>
                    <a:pt x="301345" y="69244"/>
                  </a:lnTo>
                  <a:lnTo>
                    <a:pt x="301891" y="74170"/>
                  </a:lnTo>
                  <a:lnTo>
                    <a:pt x="281368" y="94698"/>
                  </a:lnTo>
                  <a:lnTo>
                    <a:pt x="280809" y="95523"/>
                  </a:lnTo>
                  <a:lnTo>
                    <a:pt x="280263" y="96613"/>
                  </a:lnTo>
                  <a:lnTo>
                    <a:pt x="286296" y="100448"/>
                  </a:lnTo>
                  <a:lnTo>
                    <a:pt x="290118" y="107289"/>
                  </a:lnTo>
                  <a:lnTo>
                    <a:pt x="290118" y="125357"/>
                  </a:lnTo>
                  <a:lnTo>
                    <a:pt x="293408" y="132744"/>
                  </a:lnTo>
                  <a:lnTo>
                    <a:pt x="295871" y="140408"/>
                  </a:lnTo>
                  <a:lnTo>
                    <a:pt x="297510" y="148346"/>
                  </a:lnTo>
                  <a:lnTo>
                    <a:pt x="298602" y="153272"/>
                  </a:lnTo>
                  <a:lnTo>
                    <a:pt x="302983" y="156829"/>
                  </a:lnTo>
                  <a:lnTo>
                    <a:pt x="336651" y="156829"/>
                  </a:lnTo>
                  <a:lnTo>
                    <a:pt x="339382" y="160665"/>
                  </a:lnTo>
                  <a:lnTo>
                    <a:pt x="339382" y="189402"/>
                  </a:lnTo>
                  <a:lnTo>
                    <a:pt x="336372" y="193233"/>
                  </a:lnTo>
                  <a:lnTo>
                    <a:pt x="302983" y="193233"/>
                  </a:lnTo>
                  <a:lnTo>
                    <a:pt x="298602" y="196790"/>
                  </a:lnTo>
                  <a:lnTo>
                    <a:pt x="297510" y="201716"/>
                  </a:lnTo>
                  <a:lnTo>
                    <a:pt x="295871" y="209654"/>
                  </a:lnTo>
                  <a:lnTo>
                    <a:pt x="293408" y="217318"/>
                  </a:lnTo>
                  <a:lnTo>
                    <a:pt x="290118" y="224709"/>
                  </a:lnTo>
                  <a:lnTo>
                    <a:pt x="290118" y="247977"/>
                  </a:lnTo>
                  <a:lnTo>
                    <a:pt x="296059" y="237822"/>
                  </a:lnTo>
                  <a:lnTo>
                    <a:pt x="301102" y="227104"/>
                  </a:lnTo>
                  <a:lnTo>
                    <a:pt x="305172" y="215874"/>
                  </a:lnTo>
                  <a:lnTo>
                    <a:pt x="308190" y="204181"/>
                  </a:lnTo>
                  <a:lnTo>
                    <a:pt x="333095" y="204181"/>
                  </a:lnTo>
                  <a:lnTo>
                    <a:pt x="339828" y="202646"/>
                  </a:lnTo>
                  <a:lnTo>
                    <a:pt x="345303" y="198469"/>
                  </a:lnTo>
                  <a:lnTo>
                    <a:pt x="348983" y="192290"/>
                  </a:lnTo>
                  <a:lnTo>
                    <a:pt x="350329" y="184749"/>
                  </a:lnTo>
                  <a:lnTo>
                    <a:pt x="350329" y="165318"/>
                  </a:lnTo>
                  <a:lnTo>
                    <a:pt x="348983" y="157777"/>
                  </a:lnTo>
                  <a:lnTo>
                    <a:pt x="345303" y="151595"/>
                  </a:lnTo>
                  <a:lnTo>
                    <a:pt x="339828" y="147416"/>
                  </a:lnTo>
                  <a:lnTo>
                    <a:pt x="333095" y="145881"/>
                  </a:lnTo>
                  <a:lnTo>
                    <a:pt x="308190" y="145881"/>
                  </a:lnTo>
                  <a:lnTo>
                    <a:pt x="305012" y="134141"/>
                  </a:lnTo>
                  <a:lnTo>
                    <a:pt x="300864" y="122788"/>
                  </a:lnTo>
                  <a:lnTo>
                    <a:pt x="295794" y="111897"/>
                  </a:lnTo>
                  <a:lnTo>
                    <a:pt x="289852" y="101545"/>
                  </a:lnTo>
                  <a:lnTo>
                    <a:pt x="307365" y="84028"/>
                  </a:lnTo>
                  <a:lnTo>
                    <a:pt x="311074" y="78154"/>
                  </a:lnTo>
                  <a:lnTo>
                    <a:pt x="311985" y="71332"/>
                  </a:lnTo>
                  <a:lnTo>
                    <a:pt x="310176" y="64356"/>
                  </a:lnTo>
                  <a:lnTo>
                    <a:pt x="305727" y="58022"/>
                  </a:lnTo>
                  <a:lnTo>
                    <a:pt x="287934" y="40232"/>
                  </a:lnTo>
                  <a:lnTo>
                    <a:pt x="282727" y="38045"/>
                  </a:lnTo>
                  <a:lnTo>
                    <a:pt x="273151" y="38045"/>
                  </a:lnTo>
                  <a:lnTo>
                    <a:pt x="269049" y="39687"/>
                  </a:lnTo>
                  <a:lnTo>
                    <a:pt x="248513" y="60215"/>
                  </a:lnTo>
                  <a:lnTo>
                    <a:pt x="238320" y="54427"/>
                  </a:lnTo>
                  <a:lnTo>
                    <a:pt x="227507" y="49436"/>
                  </a:lnTo>
                  <a:lnTo>
                    <a:pt x="216180" y="45318"/>
                  </a:lnTo>
                  <a:lnTo>
                    <a:pt x="204444" y="42147"/>
                  </a:lnTo>
                  <a:lnTo>
                    <a:pt x="204444" y="17244"/>
                  </a:lnTo>
                  <a:lnTo>
                    <a:pt x="202910" y="10508"/>
                  </a:lnTo>
                  <a:lnTo>
                    <a:pt x="198734" y="5029"/>
                  </a:lnTo>
                  <a:lnTo>
                    <a:pt x="192555" y="1347"/>
                  </a:lnTo>
                  <a:lnTo>
                    <a:pt x="185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56767" y="465582"/>
              <a:ext cx="2905124" cy="25241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88377" y="4846086"/>
              <a:ext cx="3057525" cy="27813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97020" y="2687472"/>
              <a:ext cx="66675" cy="666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97020" y="2935122"/>
              <a:ext cx="66675" cy="6667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97020" y="3182772"/>
              <a:ext cx="66675" cy="6667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97020" y="3430422"/>
              <a:ext cx="66675" cy="6667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97020" y="3678072"/>
              <a:ext cx="66675" cy="6667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97020" y="4173372"/>
              <a:ext cx="66675" cy="6667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97020" y="4421022"/>
              <a:ext cx="66675" cy="66675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4072140" y="2557919"/>
            <a:ext cx="2748280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14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2000+</a:t>
            </a:r>
            <a:r>
              <a:rPr sz="14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installations</a:t>
            </a:r>
            <a:r>
              <a:rPr sz="14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worldwide </a:t>
            </a:r>
            <a:r>
              <a:rPr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Global</a:t>
            </a:r>
            <a:r>
              <a:rPr sz="140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leaderin</a:t>
            </a:r>
            <a:r>
              <a:rPr sz="140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desalination </a:t>
            </a:r>
            <a:r>
              <a:rPr sz="14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43+</a:t>
            </a:r>
            <a:r>
              <a:rPr sz="14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years</a:t>
            </a:r>
            <a:r>
              <a:rPr sz="14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r>
              <a:rPr sz="14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innovation </a:t>
            </a:r>
            <a:r>
              <a:rPr sz="14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Presence</a:t>
            </a:r>
            <a:r>
              <a:rPr sz="14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across</a:t>
            </a:r>
            <a:r>
              <a:rPr sz="14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60+</a:t>
            </a:r>
            <a:r>
              <a:rPr sz="14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countries </a:t>
            </a:r>
            <a:r>
              <a:rPr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50%</a:t>
            </a:r>
            <a:r>
              <a:rPr sz="14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Business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from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repeat </a:t>
            </a:r>
            <a:r>
              <a:rPr sz="1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customers</a:t>
            </a:r>
            <a:endParaRPr sz="1400">
              <a:latin typeface="Lucida Sans Unicode"/>
              <a:cs typeface="Lucida Sans Unicode"/>
            </a:endParaRPr>
          </a:p>
          <a:p>
            <a:pPr marL="59690">
              <a:lnSpc>
                <a:spcPct val="100000"/>
              </a:lnSpc>
              <a:spcBef>
                <a:spcPts val="270"/>
              </a:spcBef>
            </a:pP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5</a:t>
            </a:r>
            <a:r>
              <a:rPr sz="14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manufacturing</a:t>
            </a:r>
            <a:r>
              <a:rPr sz="14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facilities</a:t>
            </a:r>
            <a:endParaRPr sz="14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650+</a:t>
            </a:r>
            <a:r>
              <a:rPr sz="1400" spc="1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employees</a:t>
            </a:r>
            <a:r>
              <a:rPr sz="1400" spc="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globally</a:t>
            </a:r>
            <a:endParaRPr sz="1400">
              <a:latin typeface="Lucida Sans Unicode"/>
              <a:cs typeface="Lucida Sans Unicode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192168" y="457225"/>
            <a:ext cx="2240915" cy="332740"/>
            <a:chOff x="4192168" y="457225"/>
            <a:chExt cx="2240915" cy="332740"/>
          </a:xfrm>
        </p:grpSpPr>
        <p:sp>
          <p:nvSpPr>
            <p:cNvPr id="35" name="object 35"/>
            <p:cNvSpPr/>
            <p:nvPr/>
          </p:nvSpPr>
          <p:spPr>
            <a:xfrm>
              <a:off x="4208361" y="480644"/>
              <a:ext cx="586740" cy="285750"/>
            </a:xfrm>
            <a:custGeom>
              <a:avLst/>
              <a:gdLst/>
              <a:ahLst/>
              <a:cxnLst/>
              <a:rect l="l" t="t" r="r" b="b"/>
              <a:pathLst>
                <a:path w="586739" h="285750">
                  <a:moveTo>
                    <a:pt x="234683" y="285394"/>
                  </a:moveTo>
                  <a:lnTo>
                    <a:pt x="214147" y="227037"/>
                  </a:lnTo>
                  <a:lnTo>
                    <a:pt x="86220" y="227037"/>
                  </a:lnTo>
                  <a:lnTo>
                    <a:pt x="65684" y="285394"/>
                  </a:lnTo>
                  <a:lnTo>
                    <a:pt x="0" y="285394"/>
                  </a:lnTo>
                  <a:lnTo>
                    <a:pt x="100368" y="0"/>
                  </a:lnTo>
                  <a:lnTo>
                    <a:pt x="199999" y="0"/>
                  </a:lnTo>
                  <a:lnTo>
                    <a:pt x="300367" y="285394"/>
                  </a:lnTo>
                  <a:lnTo>
                    <a:pt x="234683" y="285394"/>
                  </a:lnTo>
                  <a:close/>
                </a:path>
                <a:path w="586739" h="285750">
                  <a:moveTo>
                    <a:pt x="103822" y="176847"/>
                  </a:moveTo>
                  <a:lnTo>
                    <a:pt x="196545" y="176847"/>
                  </a:lnTo>
                  <a:lnTo>
                    <a:pt x="150126" y="45046"/>
                  </a:lnTo>
                  <a:lnTo>
                    <a:pt x="103822" y="176847"/>
                  </a:lnTo>
                  <a:close/>
                </a:path>
                <a:path w="586739" h="285750">
                  <a:moveTo>
                    <a:pt x="523468" y="138188"/>
                  </a:moveTo>
                  <a:lnTo>
                    <a:pt x="562326" y="152812"/>
                  </a:lnTo>
                  <a:lnTo>
                    <a:pt x="584071" y="187115"/>
                  </a:lnTo>
                  <a:lnTo>
                    <a:pt x="586117" y="207759"/>
                  </a:lnTo>
                  <a:lnTo>
                    <a:pt x="584670" y="224825"/>
                  </a:lnTo>
                  <a:lnTo>
                    <a:pt x="562965" y="264642"/>
                  </a:lnTo>
                  <a:lnTo>
                    <a:pt x="515440" y="284096"/>
                  </a:lnTo>
                  <a:lnTo>
                    <a:pt x="493915" y="285394"/>
                  </a:lnTo>
                  <a:lnTo>
                    <a:pt x="337718" y="285394"/>
                  </a:lnTo>
                  <a:lnTo>
                    <a:pt x="337718" y="0"/>
                  </a:lnTo>
                  <a:lnTo>
                    <a:pt x="496849" y="0"/>
                  </a:lnTo>
                  <a:lnTo>
                    <a:pt x="536043" y="5309"/>
                  </a:lnTo>
                  <a:lnTo>
                    <a:pt x="568707" y="27352"/>
                  </a:lnTo>
                  <a:lnTo>
                    <a:pt x="582244" y="70408"/>
                  </a:lnTo>
                  <a:lnTo>
                    <a:pt x="572573" y="108615"/>
                  </a:lnTo>
                  <a:lnTo>
                    <a:pt x="535255" y="134969"/>
                  </a:lnTo>
                  <a:lnTo>
                    <a:pt x="523468" y="138188"/>
                  </a:lnTo>
                  <a:close/>
                </a:path>
              </a:pathLst>
            </a:custGeom>
            <a:ln w="321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95137" y="513902"/>
              <a:ext cx="147642" cy="21845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830889" y="473417"/>
              <a:ext cx="300990" cy="300355"/>
            </a:xfrm>
            <a:custGeom>
              <a:avLst/>
              <a:gdLst/>
              <a:ahLst/>
              <a:cxnLst/>
              <a:rect l="l" t="t" r="r" b="b"/>
              <a:pathLst>
                <a:path w="300989" h="300355">
                  <a:moveTo>
                    <a:pt x="150660" y="299948"/>
                  </a:moveTo>
                  <a:lnTo>
                    <a:pt x="112580" y="296883"/>
                  </a:lnTo>
                  <a:lnTo>
                    <a:pt x="67002" y="281030"/>
                  </a:lnTo>
                  <a:lnTo>
                    <a:pt x="34163" y="254685"/>
                  </a:lnTo>
                  <a:lnTo>
                    <a:pt x="12867" y="219936"/>
                  </a:lnTo>
                  <a:lnTo>
                    <a:pt x="2046" y="179128"/>
                  </a:lnTo>
                  <a:lnTo>
                    <a:pt x="0" y="150126"/>
                  </a:lnTo>
                  <a:lnTo>
                    <a:pt x="511" y="135713"/>
                  </a:lnTo>
                  <a:lnTo>
                    <a:pt x="8178" y="94183"/>
                  </a:lnTo>
                  <a:lnTo>
                    <a:pt x="25859" y="57080"/>
                  </a:lnTo>
                  <a:lnTo>
                    <a:pt x="54689" y="27057"/>
                  </a:lnTo>
                  <a:lnTo>
                    <a:pt x="95858" y="7013"/>
                  </a:lnTo>
                  <a:lnTo>
                    <a:pt x="150660" y="0"/>
                  </a:lnTo>
                  <a:lnTo>
                    <a:pt x="170452" y="778"/>
                  </a:lnTo>
                  <a:lnTo>
                    <a:pt x="220332" y="12471"/>
                  </a:lnTo>
                  <a:lnTo>
                    <a:pt x="257158" y="36020"/>
                  </a:lnTo>
                  <a:lnTo>
                    <a:pt x="282140" y="68756"/>
                  </a:lnTo>
                  <a:lnTo>
                    <a:pt x="296296" y="107739"/>
                  </a:lnTo>
                  <a:lnTo>
                    <a:pt x="300888" y="150126"/>
                  </a:lnTo>
                  <a:lnTo>
                    <a:pt x="300378" y="164778"/>
                  </a:lnTo>
                  <a:lnTo>
                    <a:pt x="292722" y="206603"/>
                  </a:lnTo>
                  <a:lnTo>
                    <a:pt x="275041" y="243590"/>
                  </a:lnTo>
                  <a:lnTo>
                    <a:pt x="246230" y="273259"/>
                  </a:lnTo>
                  <a:lnTo>
                    <a:pt x="205290" y="293053"/>
                  </a:lnTo>
                  <a:lnTo>
                    <a:pt x="150660" y="299948"/>
                  </a:lnTo>
                  <a:close/>
                </a:path>
              </a:pathLst>
            </a:custGeom>
            <a:ln w="321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883109" y="510435"/>
              <a:ext cx="196880" cy="22537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174577" y="473417"/>
              <a:ext cx="1242695" cy="300355"/>
            </a:xfrm>
            <a:custGeom>
              <a:avLst/>
              <a:gdLst/>
              <a:ahLst/>
              <a:cxnLst/>
              <a:rect l="l" t="t" r="r" b="b"/>
              <a:pathLst>
                <a:path w="1242695" h="300355">
                  <a:moveTo>
                    <a:pt x="0" y="185750"/>
                  </a:moveTo>
                  <a:lnTo>
                    <a:pt x="0" y="7226"/>
                  </a:lnTo>
                  <a:lnTo>
                    <a:pt x="65278" y="7226"/>
                  </a:lnTo>
                  <a:lnTo>
                    <a:pt x="65278" y="176745"/>
                  </a:lnTo>
                  <a:lnTo>
                    <a:pt x="65716" y="189711"/>
                  </a:lnTo>
                  <a:lnTo>
                    <a:pt x="76276" y="226498"/>
                  </a:lnTo>
                  <a:lnTo>
                    <a:pt x="118259" y="245944"/>
                  </a:lnTo>
                  <a:lnTo>
                    <a:pt x="128346" y="246303"/>
                  </a:lnTo>
                  <a:lnTo>
                    <a:pt x="138428" y="245944"/>
                  </a:lnTo>
                  <a:lnTo>
                    <a:pt x="175536" y="232349"/>
                  </a:lnTo>
                  <a:lnTo>
                    <a:pt x="190969" y="189711"/>
                  </a:lnTo>
                  <a:lnTo>
                    <a:pt x="191414" y="176745"/>
                  </a:lnTo>
                  <a:lnTo>
                    <a:pt x="191414" y="7226"/>
                  </a:lnTo>
                  <a:lnTo>
                    <a:pt x="256260" y="7226"/>
                  </a:lnTo>
                  <a:lnTo>
                    <a:pt x="256260" y="185750"/>
                  </a:lnTo>
                  <a:lnTo>
                    <a:pt x="254257" y="211993"/>
                  </a:lnTo>
                  <a:lnTo>
                    <a:pt x="238231" y="254426"/>
                  </a:lnTo>
                  <a:lnTo>
                    <a:pt x="206227" y="283263"/>
                  </a:lnTo>
                  <a:lnTo>
                    <a:pt x="158297" y="297722"/>
                  </a:lnTo>
                  <a:lnTo>
                    <a:pt x="128346" y="299529"/>
                  </a:lnTo>
                  <a:lnTo>
                    <a:pt x="98368" y="297722"/>
                  </a:lnTo>
                  <a:lnTo>
                    <a:pt x="50281" y="283263"/>
                  </a:lnTo>
                  <a:lnTo>
                    <a:pt x="18093" y="254426"/>
                  </a:lnTo>
                  <a:lnTo>
                    <a:pt x="2009" y="211993"/>
                  </a:lnTo>
                  <a:lnTo>
                    <a:pt x="0" y="185750"/>
                  </a:lnTo>
                  <a:close/>
                </a:path>
                <a:path w="1242695" h="300355">
                  <a:moveTo>
                    <a:pt x="547141" y="7226"/>
                  </a:moveTo>
                  <a:lnTo>
                    <a:pt x="547141" y="58775"/>
                  </a:lnTo>
                  <a:lnTo>
                    <a:pt x="453174" y="58775"/>
                  </a:lnTo>
                  <a:lnTo>
                    <a:pt x="453174" y="292620"/>
                  </a:lnTo>
                  <a:lnTo>
                    <a:pt x="387896" y="292620"/>
                  </a:lnTo>
                  <a:lnTo>
                    <a:pt x="387896" y="58775"/>
                  </a:lnTo>
                  <a:lnTo>
                    <a:pt x="293928" y="58775"/>
                  </a:lnTo>
                  <a:lnTo>
                    <a:pt x="293928" y="7226"/>
                  </a:lnTo>
                  <a:lnTo>
                    <a:pt x="547141" y="7226"/>
                  </a:lnTo>
                  <a:close/>
                </a:path>
                <a:path w="1242695" h="300355">
                  <a:moveTo>
                    <a:pt x="693369" y="185750"/>
                  </a:moveTo>
                  <a:lnTo>
                    <a:pt x="693369" y="7226"/>
                  </a:lnTo>
                  <a:lnTo>
                    <a:pt x="758647" y="7226"/>
                  </a:lnTo>
                  <a:lnTo>
                    <a:pt x="758647" y="176745"/>
                  </a:lnTo>
                  <a:lnTo>
                    <a:pt x="759085" y="189711"/>
                  </a:lnTo>
                  <a:lnTo>
                    <a:pt x="769651" y="226498"/>
                  </a:lnTo>
                  <a:lnTo>
                    <a:pt x="811628" y="245944"/>
                  </a:lnTo>
                  <a:lnTo>
                    <a:pt x="821715" y="246303"/>
                  </a:lnTo>
                  <a:lnTo>
                    <a:pt x="831797" y="245944"/>
                  </a:lnTo>
                  <a:lnTo>
                    <a:pt x="868914" y="232349"/>
                  </a:lnTo>
                  <a:lnTo>
                    <a:pt x="884338" y="189711"/>
                  </a:lnTo>
                  <a:lnTo>
                    <a:pt x="884783" y="176745"/>
                  </a:lnTo>
                  <a:lnTo>
                    <a:pt x="884783" y="7226"/>
                  </a:lnTo>
                  <a:lnTo>
                    <a:pt x="949629" y="7226"/>
                  </a:lnTo>
                  <a:lnTo>
                    <a:pt x="949629" y="185750"/>
                  </a:lnTo>
                  <a:lnTo>
                    <a:pt x="947626" y="211993"/>
                  </a:lnTo>
                  <a:lnTo>
                    <a:pt x="931600" y="254426"/>
                  </a:lnTo>
                  <a:lnTo>
                    <a:pt x="899603" y="283263"/>
                  </a:lnTo>
                  <a:lnTo>
                    <a:pt x="851673" y="297722"/>
                  </a:lnTo>
                  <a:lnTo>
                    <a:pt x="821715" y="299529"/>
                  </a:lnTo>
                  <a:lnTo>
                    <a:pt x="791737" y="297722"/>
                  </a:lnTo>
                  <a:lnTo>
                    <a:pt x="743650" y="283263"/>
                  </a:lnTo>
                  <a:lnTo>
                    <a:pt x="711467" y="254426"/>
                  </a:lnTo>
                  <a:lnTo>
                    <a:pt x="695380" y="211993"/>
                  </a:lnTo>
                  <a:lnTo>
                    <a:pt x="693369" y="185750"/>
                  </a:lnTo>
                  <a:close/>
                </a:path>
                <a:path w="1242695" h="300355">
                  <a:moveTo>
                    <a:pt x="989914" y="198640"/>
                  </a:moveTo>
                  <a:lnTo>
                    <a:pt x="1053401" y="198640"/>
                  </a:lnTo>
                  <a:lnTo>
                    <a:pt x="1054901" y="209527"/>
                  </a:lnTo>
                  <a:lnTo>
                    <a:pt x="1058144" y="219460"/>
                  </a:lnTo>
                  <a:lnTo>
                    <a:pt x="1089810" y="247691"/>
                  </a:lnTo>
                  <a:lnTo>
                    <a:pt x="1119085" y="251434"/>
                  </a:lnTo>
                  <a:lnTo>
                    <a:pt x="1134123" y="250793"/>
                  </a:lnTo>
                  <a:lnTo>
                    <a:pt x="1169596" y="235565"/>
                  </a:lnTo>
                  <a:lnTo>
                    <a:pt x="1176604" y="213626"/>
                  </a:lnTo>
                  <a:lnTo>
                    <a:pt x="1174215" y="199779"/>
                  </a:lnTo>
                  <a:lnTo>
                    <a:pt x="1167047" y="189156"/>
                  </a:lnTo>
                  <a:lnTo>
                    <a:pt x="1155097" y="181758"/>
                  </a:lnTo>
                  <a:lnTo>
                    <a:pt x="1138364" y="177584"/>
                  </a:lnTo>
                  <a:lnTo>
                    <a:pt x="1075296" y="169405"/>
                  </a:lnTo>
                  <a:lnTo>
                    <a:pt x="1057461" y="166062"/>
                  </a:lnTo>
                  <a:lnTo>
                    <a:pt x="1016838" y="144157"/>
                  </a:lnTo>
                  <a:lnTo>
                    <a:pt x="997585" y="105008"/>
                  </a:lnTo>
                  <a:lnTo>
                    <a:pt x="996302" y="88315"/>
                  </a:lnTo>
                  <a:lnTo>
                    <a:pt x="998135" y="69896"/>
                  </a:lnTo>
                  <a:lnTo>
                    <a:pt x="1025639" y="24942"/>
                  </a:lnTo>
                  <a:lnTo>
                    <a:pt x="1062758" y="6237"/>
                  </a:lnTo>
                  <a:lnTo>
                    <a:pt x="1115212" y="0"/>
                  </a:lnTo>
                  <a:lnTo>
                    <a:pt x="1135627" y="778"/>
                  </a:lnTo>
                  <a:lnTo>
                    <a:pt x="1184681" y="12471"/>
                  </a:lnTo>
                  <a:lnTo>
                    <a:pt x="1216990" y="35785"/>
                  </a:lnTo>
                  <a:lnTo>
                    <a:pt x="1237665" y="79393"/>
                  </a:lnTo>
                  <a:lnTo>
                    <a:pt x="1239266" y="91782"/>
                  </a:lnTo>
                  <a:lnTo>
                    <a:pt x="1175245" y="91782"/>
                  </a:lnTo>
                  <a:lnTo>
                    <a:pt x="1173228" y="82241"/>
                  </a:lnTo>
                  <a:lnTo>
                    <a:pt x="1169692" y="73733"/>
                  </a:lnTo>
                  <a:lnTo>
                    <a:pt x="1128499" y="48720"/>
                  </a:lnTo>
                  <a:lnTo>
                    <a:pt x="1115212" y="47980"/>
                  </a:lnTo>
                  <a:lnTo>
                    <a:pt x="1102908" y="48602"/>
                  </a:lnTo>
                  <a:lnTo>
                    <a:pt x="1065374" y="69489"/>
                  </a:lnTo>
                  <a:lnTo>
                    <a:pt x="1061999" y="84442"/>
                  </a:lnTo>
                  <a:lnTo>
                    <a:pt x="1061999" y="92748"/>
                  </a:lnTo>
                  <a:lnTo>
                    <a:pt x="1095413" y="116293"/>
                  </a:lnTo>
                  <a:lnTo>
                    <a:pt x="1155128" y="123520"/>
                  </a:lnTo>
                  <a:lnTo>
                    <a:pt x="1193221" y="132445"/>
                  </a:lnTo>
                  <a:lnTo>
                    <a:pt x="1220427" y="149372"/>
                  </a:lnTo>
                  <a:lnTo>
                    <a:pt x="1236747" y="174303"/>
                  </a:lnTo>
                  <a:lnTo>
                    <a:pt x="1242187" y="207238"/>
                  </a:lnTo>
                  <a:lnTo>
                    <a:pt x="1241408" y="220740"/>
                  </a:lnTo>
                  <a:lnTo>
                    <a:pt x="1222610" y="266083"/>
                  </a:lnTo>
                  <a:lnTo>
                    <a:pt x="1190015" y="288632"/>
                  </a:lnTo>
                  <a:lnTo>
                    <a:pt x="1139376" y="299241"/>
                  </a:lnTo>
                  <a:lnTo>
                    <a:pt x="1118146" y="299948"/>
                  </a:lnTo>
                  <a:lnTo>
                    <a:pt x="1101274" y="299424"/>
                  </a:lnTo>
                  <a:lnTo>
                    <a:pt x="1058748" y="291566"/>
                  </a:lnTo>
                  <a:lnTo>
                    <a:pt x="1019670" y="268833"/>
                  </a:lnTo>
                  <a:lnTo>
                    <a:pt x="997775" y="236143"/>
                  </a:lnTo>
                  <a:lnTo>
                    <a:pt x="990719" y="208213"/>
                  </a:lnTo>
                  <a:lnTo>
                    <a:pt x="989914" y="198640"/>
                  </a:lnTo>
                  <a:close/>
                </a:path>
              </a:pathLst>
            </a:custGeom>
            <a:ln w="321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70" dirty="0"/>
              <a:t>ABOUT</a:t>
            </a:r>
            <a:r>
              <a:rPr spc="-130" dirty="0"/>
              <a:t> </a:t>
            </a:r>
            <a:r>
              <a:rPr spc="-25" dirty="0"/>
              <a:t>US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599833" y="2448343"/>
            <a:ext cx="278765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12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Aquatech</a:t>
            </a:r>
            <a:r>
              <a:rPr sz="12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is</a:t>
            </a:r>
            <a:r>
              <a:rPr sz="12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2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global</a:t>
            </a:r>
            <a:r>
              <a:rPr sz="12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leader</a:t>
            </a:r>
            <a:r>
              <a:rPr sz="12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in</a:t>
            </a:r>
            <a:r>
              <a:rPr sz="12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water </a:t>
            </a:r>
            <a:r>
              <a:rPr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technology</a:t>
            </a:r>
            <a:r>
              <a:rPr sz="1200" spc="43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sz="1200" spc="43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service</a:t>
            </a:r>
            <a:r>
              <a:rPr sz="1200" spc="43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that</a:t>
            </a:r>
            <a:r>
              <a:rPr sz="1200" spc="4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helps </a:t>
            </a:r>
            <a:r>
              <a:rPr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industrial</a:t>
            </a:r>
            <a:r>
              <a:rPr sz="1200" spc="335" dirty="0">
                <a:solidFill>
                  <a:srgbClr val="FFFFFF"/>
                </a:solidFill>
                <a:latin typeface="Lucida Sans Unicode"/>
                <a:cs typeface="Lucida Sans Unicode"/>
              </a:rPr>
              <a:t>    </a:t>
            </a:r>
            <a:r>
              <a:rPr sz="12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sz="1200" spc="335" dirty="0">
                <a:solidFill>
                  <a:srgbClr val="FFFFFF"/>
                </a:solidFill>
                <a:latin typeface="Lucida Sans Unicode"/>
                <a:cs typeface="Lucida Sans Unicode"/>
              </a:rPr>
              <a:t>    </a:t>
            </a:r>
            <a:r>
              <a:rPr sz="12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infrastructure </a:t>
            </a:r>
            <a:r>
              <a:rPr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markets</a:t>
            </a:r>
            <a:r>
              <a:rPr sz="12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solve</a:t>
            </a:r>
            <a:r>
              <a:rPr sz="12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water</a:t>
            </a:r>
            <a:r>
              <a:rPr sz="1200" spc="1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challenges</a:t>
            </a:r>
            <a:endParaRPr sz="1200">
              <a:latin typeface="Lucida Sans Unicode"/>
              <a:cs typeface="Lucida Sans Unicode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640080" y="3127248"/>
            <a:ext cx="9561830" cy="4109085"/>
            <a:chOff x="640080" y="3127248"/>
            <a:chExt cx="9561830" cy="4109085"/>
          </a:xfrm>
        </p:grpSpPr>
        <p:pic>
          <p:nvPicPr>
            <p:cNvPr id="43" name="object 43"/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2527" y="3127248"/>
              <a:ext cx="2929128" cy="233781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8255" y="3831336"/>
              <a:ext cx="1176528" cy="94792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0080" y="5148072"/>
              <a:ext cx="1289304" cy="73761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6440" y="6510527"/>
              <a:ext cx="1392935" cy="72542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388713" y="6105499"/>
              <a:ext cx="2258695" cy="727710"/>
            </a:xfrm>
            <a:custGeom>
              <a:avLst/>
              <a:gdLst/>
              <a:ahLst/>
              <a:cxnLst/>
              <a:rect l="l" t="t" r="r" b="b"/>
              <a:pathLst>
                <a:path w="2258695" h="727709">
                  <a:moveTo>
                    <a:pt x="0" y="144132"/>
                  </a:moveTo>
                  <a:lnTo>
                    <a:pt x="46075" y="144132"/>
                  </a:lnTo>
                  <a:lnTo>
                    <a:pt x="47158" y="152033"/>
                  </a:lnTo>
                  <a:lnTo>
                    <a:pt x="49509" y="159240"/>
                  </a:lnTo>
                  <a:lnTo>
                    <a:pt x="82262" y="181769"/>
                  </a:lnTo>
                  <a:lnTo>
                    <a:pt x="93726" y="182448"/>
                  </a:lnTo>
                  <a:lnTo>
                    <a:pt x="104636" y="181981"/>
                  </a:lnTo>
                  <a:lnTo>
                    <a:pt x="135470" y="163309"/>
                  </a:lnTo>
                  <a:lnTo>
                    <a:pt x="135470" y="155003"/>
                  </a:lnTo>
                  <a:lnTo>
                    <a:pt x="107721" y="128854"/>
                  </a:lnTo>
                  <a:lnTo>
                    <a:pt x="61950" y="122923"/>
                  </a:lnTo>
                  <a:lnTo>
                    <a:pt x="49013" y="120499"/>
                  </a:lnTo>
                  <a:lnTo>
                    <a:pt x="13020" y="96450"/>
                  </a:lnTo>
                  <a:lnTo>
                    <a:pt x="4635" y="64084"/>
                  </a:lnTo>
                  <a:lnTo>
                    <a:pt x="5966" y="50721"/>
                  </a:lnTo>
                  <a:lnTo>
                    <a:pt x="25920" y="18097"/>
                  </a:lnTo>
                  <a:lnTo>
                    <a:pt x="70495" y="1131"/>
                  </a:lnTo>
                  <a:lnTo>
                    <a:pt x="90919" y="0"/>
                  </a:lnTo>
                  <a:lnTo>
                    <a:pt x="105728" y="566"/>
                  </a:lnTo>
                  <a:lnTo>
                    <a:pt x="150362" y="13919"/>
                  </a:lnTo>
                  <a:lnTo>
                    <a:pt x="177579" y="49034"/>
                  </a:lnTo>
                  <a:lnTo>
                    <a:pt x="180924" y="66598"/>
                  </a:lnTo>
                  <a:lnTo>
                    <a:pt x="134480" y="66598"/>
                  </a:lnTo>
                  <a:lnTo>
                    <a:pt x="133015" y="59671"/>
                  </a:lnTo>
                  <a:lnTo>
                    <a:pt x="130449" y="53498"/>
                  </a:lnTo>
                  <a:lnTo>
                    <a:pt x="90919" y="34810"/>
                  </a:lnTo>
                  <a:lnTo>
                    <a:pt x="81994" y="35262"/>
                  </a:lnTo>
                  <a:lnTo>
                    <a:pt x="52298" y="53213"/>
                  </a:lnTo>
                  <a:lnTo>
                    <a:pt x="52298" y="61277"/>
                  </a:lnTo>
                  <a:lnTo>
                    <a:pt x="52298" y="67310"/>
                  </a:lnTo>
                  <a:lnTo>
                    <a:pt x="119888" y="89623"/>
                  </a:lnTo>
                  <a:lnTo>
                    <a:pt x="147524" y="96100"/>
                  </a:lnTo>
                  <a:lnTo>
                    <a:pt x="167265" y="108384"/>
                  </a:lnTo>
                  <a:lnTo>
                    <a:pt x="179109" y="126474"/>
                  </a:lnTo>
                  <a:lnTo>
                    <a:pt x="183057" y="150368"/>
                  </a:lnTo>
                  <a:lnTo>
                    <a:pt x="182493" y="160166"/>
                  </a:lnTo>
                  <a:lnTo>
                    <a:pt x="162321" y="199397"/>
                  </a:lnTo>
                  <a:lnTo>
                    <a:pt x="122278" y="215590"/>
                  </a:lnTo>
                  <a:lnTo>
                    <a:pt x="93052" y="217639"/>
                  </a:lnTo>
                  <a:lnTo>
                    <a:pt x="80808" y="217260"/>
                  </a:lnTo>
                  <a:lnTo>
                    <a:pt x="41590" y="208246"/>
                  </a:lnTo>
                  <a:lnTo>
                    <a:pt x="12260" y="183889"/>
                  </a:lnTo>
                  <a:lnTo>
                    <a:pt x="585" y="151078"/>
                  </a:lnTo>
                  <a:lnTo>
                    <a:pt x="0" y="144132"/>
                  </a:lnTo>
                  <a:close/>
                </a:path>
                <a:path w="2258695" h="727709">
                  <a:moveTo>
                    <a:pt x="212928" y="134785"/>
                  </a:moveTo>
                  <a:lnTo>
                    <a:pt x="212928" y="5245"/>
                  </a:lnTo>
                  <a:lnTo>
                    <a:pt x="260286" y="5245"/>
                  </a:lnTo>
                  <a:lnTo>
                    <a:pt x="260286" y="128244"/>
                  </a:lnTo>
                  <a:lnTo>
                    <a:pt x="260603" y="137648"/>
                  </a:lnTo>
                  <a:lnTo>
                    <a:pt x="280657" y="174536"/>
                  </a:lnTo>
                  <a:lnTo>
                    <a:pt x="306044" y="178727"/>
                  </a:lnTo>
                  <a:lnTo>
                    <a:pt x="313361" y="178465"/>
                  </a:lnTo>
                  <a:lnTo>
                    <a:pt x="346646" y="159258"/>
                  </a:lnTo>
                  <a:lnTo>
                    <a:pt x="351815" y="128244"/>
                  </a:lnTo>
                  <a:lnTo>
                    <a:pt x="351815" y="5245"/>
                  </a:lnTo>
                  <a:lnTo>
                    <a:pt x="398868" y="5245"/>
                  </a:lnTo>
                  <a:lnTo>
                    <a:pt x="398868" y="134785"/>
                  </a:lnTo>
                  <a:lnTo>
                    <a:pt x="397414" y="153827"/>
                  </a:lnTo>
                  <a:lnTo>
                    <a:pt x="375602" y="196354"/>
                  </a:lnTo>
                  <a:lnTo>
                    <a:pt x="327780" y="216025"/>
                  </a:lnTo>
                  <a:lnTo>
                    <a:pt x="306044" y="217335"/>
                  </a:lnTo>
                  <a:lnTo>
                    <a:pt x="284294" y="216025"/>
                  </a:lnTo>
                  <a:lnTo>
                    <a:pt x="236258" y="196354"/>
                  </a:lnTo>
                  <a:lnTo>
                    <a:pt x="214385" y="153827"/>
                  </a:lnTo>
                  <a:lnTo>
                    <a:pt x="212928" y="134785"/>
                  </a:lnTo>
                  <a:close/>
                </a:path>
                <a:path w="2258695" h="727709">
                  <a:moveTo>
                    <a:pt x="428104" y="144132"/>
                  </a:moveTo>
                  <a:lnTo>
                    <a:pt x="474167" y="144132"/>
                  </a:lnTo>
                  <a:lnTo>
                    <a:pt x="475257" y="152033"/>
                  </a:lnTo>
                  <a:lnTo>
                    <a:pt x="477612" y="159240"/>
                  </a:lnTo>
                  <a:lnTo>
                    <a:pt x="510361" y="181769"/>
                  </a:lnTo>
                  <a:lnTo>
                    <a:pt x="521830" y="182448"/>
                  </a:lnTo>
                  <a:lnTo>
                    <a:pt x="532740" y="181981"/>
                  </a:lnTo>
                  <a:lnTo>
                    <a:pt x="563575" y="163309"/>
                  </a:lnTo>
                  <a:lnTo>
                    <a:pt x="563575" y="155003"/>
                  </a:lnTo>
                  <a:lnTo>
                    <a:pt x="535825" y="128854"/>
                  </a:lnTo>
                  <a:lnTo>
                    <a:pt x="490054" y="122923"/>
                  </a:lnTo>
                  <a:lnTo>
                    <a:pt x="477117" y="120499"/>
                  </a:lnTo>
                  <a:lnTo>
                    <a:pt x="441124" y="96450"/>
                  </a:lnTo>
                  <a:lnTo>
                    <a:pt x="432739" y="64084"/>
                  </a:lnTo>
                  <a:lnTo>
                    <a:pt x="434070" y="50721"/>
                  </a:lnTo>
                  <a:lnTo>
                    <a:pt x="454025" y="18097"/>
                  </a:lnTo>
                  <a:lnTo>
                    <a:pt x="498594" y="1131"/>
                  </a:lnTo>
                  <a:lnTo>
                    <a:pt x="519023" y="0"/>
                  </a:lnTo>
                  <a:lnTo>
                    <a:pt x="533832" y="566"/>
                  </a:lnTo>
                  <a:lnTo>
                    <a:pt x="578466" y="13919"/>
                  </a:lnTo>
                  <a:lnTo>
                    <a:pt x="605683" y="49034"/>
                  </a:lnTo>
                  <a:lnTo>
                    <a:pt x="609028" y="66598"/>
                  </a:lnTo>
                  <a:lnTo>
                    <a:pt x="562584" y="66598"/>
                  </a:lnTo>
                  <a:lnTo>
                    <a:pt x="561119" y="59671"/>
                  </a:lnTo>
                  <a:lnTo>
                    <a:pt x="558553" y="53498"/>
                  </a:lnTo>
                  <a:lnTo>
                    <a:pt x="519023" y="34810"/>
                  </a:lnTo>
                  <a:lnTo>
                    <a:pt x="510093" y="35262"/>
                  </a:lnTo>
                  <a:lnTo>
                    <a:pt x="480402" y="53213"/>
                  </a:lnTo>
                  <a:lnTo>
                    <a:pt x="480402" y="61277"/>
                  </a:lnTo>
                  <a:lnTo>
                    <a:pt x="480402" y="67310"/>
                  </a:lnTo>
                  <a:lnTo>
                    <a:pt x="547979" y="89623"/>
                  </a:lnTo>
                  <a:lnTo>
                    <a:pt x="575623" y="96100"/>
                  </a:lnTo>
                  <a:lnTo>
                    <a:pt x="595368" y="108384"/>
                  </a:lnTo>
                  <a:lnTo>
                    <a:pt x="607213" y="126474"/>
                  </a:lnTo>
                  <a:lnTo>
                    <a:pt x="611162" y="150368"/>
                  </a:lnTo>
                  <a:lnTo>
                    <a:pt x="610595" y="160166"/>
                  </a:lnTo>
                  <a:lnTo>
                    <a:pt x="590421" y="199397"/>
                  </a:lnTo>
                  <a:lnTo>
                    <a:pt x="550383" y="215590"/>
                  </a:lnTo>
                  <a:lnTo>
                    <a:pt x="521157" y="217639"/>
                  </a:lnTo>
                  <a:lnTo>
                    <a:pt x="508912" y="217260"/>
                  </a:lnTo>
                  <a:lnTo>
                    <a:pt x="469695" y="208246"/>
                  </a:lnTo>
                  <a:lnTo>
                    <a:pt x="440359" y="183889"/>
                  </a:lnTo>
                  <a:lnTo>
                    <a:pt x="428689" y="151078"/>
                  </a:lnTo>
                  <a:lnTo>
                    <a:pt x="428104" y="144132"/>
                  </a:lnTo>
                  <a:close/>
                </a:path>
                <a:path w="2258695" h="727709">
                  <a:moveTo>
                    <a:pt x="817918" y="5245"/>
                  </a:moveTo>
                  <a:lnTo>
                    <a:pt x="817918" y="42646"/>
                  </a:lnTo>
                  <a:lnTo>
                    <a:pt x="749731" y="42646"/>
                  </a:lnTo>
                  <a:lnTo>
                    <a:pt x="749731" y="212318"/>
                  </a:lnTo>
                  <a:lnTo>
                    <a:pt x="702373" y="212318"/>
                  </a:lnTo>
                  <a:lnTo>
                    <a:pt x="702373" y="42646"/>
                  </a:lnTo>
                  <a:lnTo>
                    <a:pt x="634187" y="42646"/>
                  </a:lnTo>
                  <a:lnTo>
                    <a:pt x="634187" y="5245"/>
                  </a:lnTo>
                  <a:lnTo>
                    <a:pt x="817918" y="5245"/>
                  </a:lnTo>
                  <a:close/>
                </a:path>
                <a:path w="2258695" h="727709">
                  <a:moveTo>
                    <a:pt x="1007795" y="212318"/>
                  </a:moveTo>
                  <a:lnTo>
                    <a:pt x="992898" y="169976"/>
                  </a:lnTo>
                  <a:lnTo>
                    <a:pt x="900087" y="169976"/>
                  </a:lnTo>
                  <a:lnTo>
                    <a:pt x="885177" y="212318"/>
                  </a:lnTo>
                  <a:lnTo>
                    <a:pt x="837514" y="212318"/>
                  </a:lnTo>
                  <a:lnTo>
                    <a:pt x="910336" y="5245"/>
                  </a:lnTo>
                  <a:lnTo>
                    <a:pt x="982637" y="5245"/>
                  </a:lnTo>
                  <a:lnTo>
                    <a:pt x="1055458" y="212318"/>
                  </a:lnTo>
                  <a:lnTo>
                    <a:pt x="1007795" y="212318"/>
                  </a:lnTo>
                  <a:close/>
                </a:path>
                <a:path w="2258695" h="727709">
                  <a:moveTo>
                    <a:pt x="912850" y="133565"/>
                  </a:moveTo>
                  <a:lnTo>
                    <a:pt x="980122" y="133565"/>
                  </a:lnTo>
                  <a:lnTo>
                    <a:pt x="946454" y="37934"/>
                  </a:lnTo>
                  <a:lnTo>
                    <a:pt x="912850" y="133565"/>
                  </a:lnTo>
                  <a:close/>
                </a:path>
                <a:path w="2258695" h="727709">
                  <a:moveTo>
                    <a:pt x="1206487" y="42646"/>
                  </a:moveTo>
                  <a:lnTo>
                    <a:pt x="1168171" y="42646"/>
                  </a:lnTo>
                  <a:lnTo>
                    <a:pt x="1168171" y="174612"/>
                  </a:lnTo>
                  <a:lnTo>
                    <a:pt x="1206487" y="174612"/>
                  </a:lnTo>
                  <a:lnTo>
                    <a:pt x="1206487" y="212318"/>
                  </a:lnTo>
                  <a:lnTo>
                    <a:pt x="1082573" y="212318"/>
                  </a:lnTo>
                  <a:lnTo>
                    <a:pt x="1082573" y="174612"/>
                  </a:lnTo>
                  <a:lnTo>
                    <a:pt x="1120813" y="174612"/>
                  </a:lnTo>
                  <a:lnTo>
                    <a:pt x="1120813" y="42646"/>
                  </a:lnTo>
                  <a:lnTo>
                    <a:pt x="1082573" y="42646"/>
                  </a:lnTo>
                  <a:lnTo>
                    <a:pt x="1082573" y="5245"/>
                  </a:lnTo>
                  <a:lnTo>
                    <a:pt x="1206487" y="5245"/>
                  </a:lnTo>
                  <a:lnTo>
                    <a:pt x="1206487" y="42646"/>
                  </a:lnTo>
                  <a:close/>
                </a:path>
                <a:path w="2258695" h="727709">
                  <a:moveTo>
                    <a:pt x="1397609" y="5245"/>
                  </a:moveTo>
                  <a:lnTo>
                    <a:pt x="1443062" y="5245"/>
                  </a:lnTo>
                  <a:lnTo>
                    <a:pt x="1443062" y="212318"/>
                  </a:lnTo>
                  <a:lnTo>
                    <a:pt x="1364615" y="212318"/>
                  </a:lnTo>
                  <a:lnTo>
                    <a:pt x="1299845" y="70929"/>
                  </a:lnTo>
                  <a:lnTo>
                    <a:pt x="1288059" y="39230"/>
                  </a:lnTo>
                  <a:lnTo>
                    <a:pt x="1288059" y="212318"/>
                  </a:lnTo>
                  <a:lnTo>
                    <a:pt x="1242606" y="212318"/>
                  </a:lnTo>
                  <a:lnTo>
                    <a:pt x="1242606" y="5245"/>
                  </a:lnTo>
                  <a:lnTo>
                    <a:pt x="1321054" y="5245"/>
                  </a:lnTo>
                  <a:lnTo>
                    <a:pt x="1386433" y="148767"/>
                  </a:lnTo>
                  <a:lnTo>
                    <a:pt x="1388313" y="153123"/>
                  </a:lnTo>
                  <a:lnTo>
                    <a:pt x="1390230" y="157873"/>
                  </a:lnTo>
                  <a:lnTo>
                    <a:pt x="1392212" y="162991"/>
                  </a:lnTo>
                  <a:lnTo>
                    <a:pt x="1394180" y="168046"/>
                  </a:lnTo>
                  <a:lnTo>
                    <a:pt x="1395984" y="173304"/>
                  </a:lnTo>
                  <a:lnTo>
                    <a:pt x="1397609" y="178727"/>
                  </a:lnTo>
                  <a:lnTo>
                    <a:pt x="1397609" y="5245"/>
                  </a:lnTo>
                  <a:close/>
                </a:path>
                <a:path w="2258695" h="727709">
                  <a:moveTo>
                    <a:pt x="1640776" y="212318"/>
                  </a:moveTo>
                  <a:lnTo>
                    <a:pt x="1625866" y="169976"/>
                  </a:lnTo>
                  <a:lnTo>
                    <a:pt x="1533042" y="169976"/>
                  </a:lnTo>
                  <a:lnTo>
                    <a:pt x="1518145" y="212318"/>
                  </a:lnTo>
                  <a:lnTo>
                    <a:pt x="1470482" y="212318"/>
                  </a:lnTo>
                  <a:lnTo>
                    <a:pt x="1543316" y="5245"/>
                  </a:lnTo>
                  <a:lnTo>
                    <a:pt x="1615605" y="5245"/>
                  </a:lnTo>
                  <a:lnTo>
                    <a:pt x="1688439" y="212318"/>
                  </a:lnTo>
                  <a:lnTo>
                    <a:pt x="1640776" y="212318"/>
                  </a:lnTo>
                  <a:close/>
                </a:path>
                <a:path w="2258695" h="727709">
                  <a:moveTo>
                    <a:pt x="1545818" y="133565"/>
                  </a:moveTo>
                  <a:lnTo>
                    <a:pt x="1613103" y="133565"/>
                  </a:lnTo>
                  <a:lnTo>
                    <a:pt x="1579422" y="37934"/>
                  </a:lnTo>
                  <a:lnTo>
                    <a:pt x="1545818" y="133565"/>
                  </a:lnTo>
                  <a:close/>
                </a:path>
                <a:path w="2258695" h="727709">
                  <a:moveTo>
                    <a:pt x="1850326" y="105511"/>
                  </a:moveTo>
                  <a:lnTo>
                    <a:pt x="1859038" y="106781"/>
                  </a:lnTo>
                  <a:lnTo>
                    <a:pt x="1866823" y="109296"/>
                  </a:lnTo>
                  <a:lnTo>
                    <a:pt x="1873656" y="113042"/>
                  </a:lnTo>
                  <a:lnTo>
                    <a:pt x="1880501" y="116738"/>
                  </a:lnTo>
                  <a:lnTo>
                    <a:pt x="1895779" y="155994"/>
                  </a:lnTo>
                  <a:lnTo>
                    <a:pt x="1894729" y="168381"/>
                  </a:lnTo>
                  <a:lnTo>
                    <a:pt x="1869558" y="203853"/>
                  </a:lnTo>
                  <a:lnTo>
                    <a:pt x="1828888" y="212318"/>
                  </a:lnTo>
                  <a:lnTo>
                    <a:pt x="1715541" y="212318"/>
                  </a:lnTo>
                  <a:lnTo>
                    <a:pt x="1715541" y="5245"/>
                  </a:lnTo>
                  <a:lnTo>
                    <a:pt x="1831022" y="5245"/>
                  </a:lnTo>
                  <a:lnTo>
                    <a:pt x="1873198" y="15814"/>
                  </a:lnTo>
                  <a:lnTo>
                    <a:pt x="1892582" y="49481"/>
                  </a:lnTo>
                  <a:lnTo>
                    <a:pt x="1880501" y="90462"/>
                  </a:lnTo>
                  <a:lnTo>
                    <a:pt x="1850326" y="105511"/>
                  </a:lnTo>
                  <a:close/>
                </a:path>
                <a:path w="2258695" h="727709">
                  <a:moveTo>
                    <a:pt x="1817027" y="41046"/>
                  </a:moveTo>
                  <a:lnTo>
                    <a:pt x="1762823" y="41046"/>
                  </a:lnTo>
                  <a:lnTo>
                    <a:pt x="1762823" y="90538"/>
                  </a:lnTo>
                  <a:lnTo>
                    <a:pt x="1815426" y="90538"/>
                  </a:lnTo>
                  <a:lnTo>
                    <a:pt x="1825815" y="90538"/>
                  </a:lnTo>
                  <a:lnTo>
                    <a:pt x="1833092" y="88265"/>
                  </a:lnTo>
                  <a:lnTo>
                    <a:pt x="1837245" y="83693"/>
                  </a:lnTo>
                  <a:lnTo>
                    <a:pt x="1841411" y="79133"/>
                  </a:lnTo>
                  <a:lnTo>
                    <a:pt x="1843481" y="73126"/>
                  </a:lnTo>
                  <a:lnTo>
                    <a:pt x="1843481" y="65684"/>
                  </a:lnTo>
                  <a:lnTo>
                    <a:pt x="1843481" y="57772"/>
                  </a:lnTo>
                  <a:lnTo>
                    <a:pt x="1841500" y="51689"/>
                  </a:lnTo>
                  <a:lnTo>
                    <a:pt x="1837550" y="47434"/>
                  </a:lnTo>
                  <a:lnTo>
                    <a:pt x="1833600" y="43180"/>
                  </a:lnTo>
                  <a:lnTo>
                    <a:pt x="1826755" y="41046"/>
                  </a:lnTo>
                  <a:lnTo>
                    <a:pt x="1817027" y="41046"/>
                  </a:lnTo>
                  <a:close/>
                </a:path>
                <a:path w="2258695" h="727709">
                  <a:moveTo>
                    <a:pt x="1818246" y="176212"/>
                  </a:moveTo>
                  <a:lnTo>
                    <a:pt x="1828838" y="176212"/>
                  </a:lnTo>
                  <a:lnTo>
                    <a:pt x="1836216" y="173672"/>
                  </a:lnTo>
                  <a:lnTo>
                    <a:pt x="1840369" y="168617"/>
                  </a:lnTo>
                  <a:lnTo>
                    <a:pt x="1844522" y="163487"/>
                  </a:lnTo>
                  <a:lnTo>
                    <a:pt x="1846605" y="157111"/>
                  </a:lnTo>
                  <a:lnTo>
                    <a:pt x="1846605" y="149453"/>
                  </a:lnTo>
                  <a:lnTo>
                    <a:pt x="1846605" y="141147"/>
                  </a:lnTo>
                  <a:lnTo>
                    <a:pt x="1844268" y="134556"/>
                  </a:lnTo>
                  <a:lnTo>
                    <a:pt x="1839607" y="129692"/>
                  </a:lnTo>
                  <a:lnTo>
                    <a:pt x="1834946" y="124777"/>
                  </a:lnTo>
                  <a:lnTo>
                    <a:pt x="1826882" y="122313"/>
                  </a:lnTo>
                  <a:lnTo>
                    <a:pt x="1815426" y="122313"/>
                  </a:lnTo>
                  <a:lnTo>
                    <a:pt x="1762823" y="122313"/>
                  </a:lnTo>
                  <a:lnTo>
                    <a:pt x="1762823" y="176212"/>
                  </a:lnTo>
                  <a:lnTo>
                    <a:pt x="1818246" y="176212"/>
                  </a:lnTo>
                  <a:close/>
                </a:path>
                <a:path w="2258695" h="727709">
                  <a:moveTo>
                    <a:pt x="1973910" y="174612"/>
                  </a:moveTo>
                  <a:lnTo>
                    <a:pt x="2070760" y="174612"/>
                  </a:lnTo>
                  <a:lnTo>
                    <a:pt x="2070760" y="212318"/>
                  </a:lnTo>
                  <a:lnTo>
                    <a:pt x="1926323" y="212318"/>
                  </a:lnTo>
                  <a:lnTo>
                    <a:pt x="1926323" y="5245"/>
                  </a:lnTo>
                  <a:lnTo>
                    <a:pt x="1973910" y="5245"/>
                  </a:lnTo>
                  <a:lnTo>
                    <a:pt x="1973910" y="174612"/>
                  </a:lnTo>
                  <a:close/>
                </a:path>
                <a:path w="2258695" h="727709">
                  <a:moveTo>
                    <a:pt x="2142045" y="174612"/>
                  </a:moveTo>
                  <a:lnTo>
                    <a:pt x="2258199" y="174612"/>
                  </a:lnTo>
                  <a:lnTo>
                    <a:pt x="2258199" y="212318"/>
                  </a:lnTo>
                  <a:lnTo>
                    <a:pt x="2094763" y="212318"/>
                  </a:lnTo>
                  <a:lnTo>
                    <a:pt x="2094763" y="5245"/>
                  </a:lnTo>
                  <a:lnTo>
                    <a:pt x="2257285" y="5245"/>
                  </a:lnTo>
                  <a:lnTo>
                    <a:pt x="2257285" y="42646"/>
                  </a:lnTo>
                  <a:lnTo>
                    <a:pt x="2142045" y="42646"/>
                  </a:lnTo>
                  <a:lnTo>
                    <a:pt x="2142045" y="89014"/>
                  </a:lnTo>
                  <a:lnTo>
                    <a:pt x="2247938" y="89014"/>
                  </a:lnTo>
                  <a:lnTo>
                    <a:pt x="2247938" y="124218"/>
                  </a:lnTo>
                  <a:lnTo>
                    <a:pt x="2142045" y="124218"/>
                  </a:lnTo>
                  <a:lnTo>
                    <a:pt x="2142045" y="174612"/>
                  </a:lnTo>
                  <a:close/>
                </a:path>
                <a:path w="2258695" h="727709">
                  <a:moveTo>
                    <a:pt x="264312" y="515208"/>
                  </a:moveTo>
                  <a:lnTo>
                    <a:pt x="264312" y="722283"/>
                  </a:lnTo>
                  <a:lnTo>
                    <a:pt x="217030" y="722283"/>
                  </a:lnTo>
                  <a:lnTo>
                    <a:pt x="217030" y="546378"/>
                  </a:lnTo>
                  <a:lnTo>
                    <a:pt x="162534" y="722283"/>
                  </a:lnTo>
                  <a:lnTo>
                    <a:pt x="107721" y="722283"/>
                  </a:lnTo>
                  <a:lnTo>
                    <a:pt x="52908" y="545391"/>
                  </a:lnTo>
                  <a:lnTo>
                    <a:pt x="52908" y="722283"/>
                  </a:lnTo>
                  <a:lnTo>
                    <a:pt x="5930" y="722283"/>
                  </a:lnTo>
                  <a:lnTo>
                    <a:pt x="5930" y="515208"/>
                  </a:lnTo>
                  <a:lnTo>
                    <a:pt x="87198" y="515208"/>
                  </a:lnTo>
                  <a:lnTo>
                    <a:pt x="135775" y="675610"/>
                  </a:lnTo>
                  <a:lnTo>
                    <a:pt x="184353" y="515208"/>
                  </a:lnTo>
                  <a:lnTo>
                    <a:pt x="264312" y="515208"/>
                  </a:lnTo>
                  <a:close/>
                </a:path>
                <a:path w="2258695" h="727709">
                  <a:moveTo>
                    <a:pt x="405371" y="727605"/>
                  </a:moveTo>
                  <a:lnTo>
                    <a:pt x="365600" y="722602"/>
                  </a:lnTo>
                  <a:lnTo>
                    <a:pt x="327787" y="701906"/>
                  </a:lnTo>
                  <a:lnTo>
                    <a:pt x="305380" y="669550"/>
                  </a:lnTo>
                  <a:lnTo>
                    <a:pt x="296420" y="629535"/>
                  </a:lnTo>
                  <a:lnTo>
                    <a:pt x="296049" y="618897"/>
                  </a:lnTo>
                  <a:lnTo>
                    <a:pt x="296420" y="608435"/>
                  </a:lnTo>
                  <a:lnTo>
                    <a:pt x="305380" y="568828"/>
                  </a:lnTo>
                  <a:lnTo>
                    <a:pt x="327787" y="536101"/>
                  </a:lnTo>
                  <a:lnTo>
                    <a:pt x="365600" y="515052"/>
                  </a:lnTo>
                  <a:lnTo>
                    <a:pt x="405371" y="509964"/>
                  </a:lnTo>
                  <a:lnTo>
                    <a:pt x="419732" y="510530"/>
                  </a:lnTo>
                  <a:lnTo>
                    <a:pt x="465801" y="523899"/>
                  </a:lnTo>
                  <a:lnTo>
                    <a:pt x="495619" y="551380"/>
                  </a:lnTo>
                  <a:lnTo>
                    <a:pt x="511037" y="588141"/>
                  </a:lnTo>
                  <a:lnTo>
                    <a:pt x="514375" y="618897"/>
                  </a:lnTo>
                  <a:lnTo>
                    <a:pt x="514004" y="629526"/>
                  </a:lnTo>
                  <a:lnTo>
                    <a:pt x="505044" y="669342"/>
                  </a:lnTo>
                  <a:lnTo>
                    <a:pt x="482642" y="701823"/>
                  </a:lnTo>
                  <a:lnTo>
                    <a:pt x="445006" y="722602"/>
                  </a:lnTo>
                  <a:lnTo>
                    <a:pt x="405371" y="727605"/>
                  </a:lnTo>
                  <a:close/>
                </a:path>
                <a:path w="2258695" h="727709">
                  <a:moveTo>
                    <a:pt x="345617" y="618897"/>
                  </a:moveTo>
                  <a:lnTo>
                    <a:pt x="351015" y="656907"/>
                  </a:lnTo>
                  <a:lnTo>
                    <a:pt x="385049" y="686669"/>
                  </a:lnTo>
                  <a:lnTo>
                    <a:pt x="405371" y="688682"/>
                  </a:lnTo>
                  <a:lnTo>
                    <a:pt x="416131" y="688179"/>
                  </a:lnTo>
                  <a:lnTo>
                    <a:pt x="452324" y="670629"/>
                  </a:lnTo>
                  <a:lnTo>
                    <a:pt x="464771" y="629683"/>
                  </a:lnTo>
                  <a:lnTo>
                    <a:pt x="465112" y="618897"/>
                  </a:lnTo>
                  <a:lnTo>
                    <a:pt x="464771" y="607847"/>
                  </a:lnTo>
                  <a:lnTo>
                    <a:pt x="452324" y="566579"/>
                  </a:lnTo>
                  <a:lnTo>
                    <a:pt x="416131" y="549014"/>
                  </a:lnTo>
                  <a:lnTo>
                    <a:pt x="405371" y="548506"/>
                  </a:lnTo>
                  <a:lnTo>
                    <a:pt x="394605" y="549014"/>
                  </a:lnTo>
                  <a:lnTo>
                    <a:pt x="358386" y="566579"/>
                  </a:lnTo>
                  <a:lnTo>
                    <a:pt x="345953" y="607847"/>
                  </a:lnTo>
                  <a:lnTo>
                    <a:pt x="345617" y="618897"/>
                  </a:lnTo>
                  <a:close/>
                </a:path>
                <a:path w="2258695" h="727709">
                  <a:moveTo>
                    <a:pt x="646023" y="515208"/>
                  </a:moveTo>
                  <a:lnTo>
                    <a:pt x="689571" y="523647"/>
                  </a:lnTo>
                  <a:lnTo>
                    <a:pt x="725809" y="553788"/>
                  </a:lnTo>
                  <a:lnTo>
                    <a:pt x="742329" y="598261"/>
                  </a:lnTo>
                  <a:lnTo>
                    <a:pt x="743775" y="618291"/>
                  </a:lnTo>
                  <a:lnTo>
                    <a:pt x="743413" y="628440"/>
                  </a:lnTo>
                  <a:lnTo>
                    <a:pt x="734744" y="666616"/>
                  </a:lnTo>
                  <a:lnTo>
                    <a:pt x="706412" y="703945"/>
                  </a:lnTo>
                  <a:lnTo>
                    <a:pt x="669526" y="720193"/>
                  </a:lnTo>
                  <a:lnTo>
                    <a:pt x="646023" y="722283"/>
                  </a:lnTo>
                  <a:lnTo>
                    <a:pt x="546430" y="722283"/>
                  </a:lnTo>
                  <a:lnTo>
                    <a:pt x="546430" y="515208"/>
                  </a:lnTo>
                  <a:lnTo>
                    <a:pt x="646023" y="515208"/>
                  </a:lnTo>
                  <a:close/>
                </a:path>
                <a:path w="2258695" h="727709">
                  <a:moveTo>
                    <a:pt x="635457" y="684580"/>
                  </a:moveTo>
                  <a:lnTo>
                    <a:pt x="672933" y="675214"/>
                  </a:lnTo>
                  <a:lnTo>
                    <a:pt x="693733" y="633765"/>
                  </a:lnTo>
                  <a:lnTo>
                    <a:pt x="694588" y="618291"/>
                  </a:lnTo>
                  <a:lnTo>
                    <a:pt x="693724" y="602711"/>
                  </a:lnTo>
                  <a:lnTo>
                    <a:pt x="672738" y="561717"/>
                  </a:lnTo>
                  <a:lnTo>
                    <a:pt x="635457" y="552608"/>
                  </a:lnTo>
                  <a:lnTo>
                    <a:pt x="593712" y="552608"/>
                  </a:lnTo>
                  <a:lnTo>
                    <a:pt x="593712" y="684580"/>
                  </a:lnTo>
                  <a:lnTo>
                    <a:pt x="635457" y="684580"/>
                  </a:lnTo>
                  <a:close/>
                </a:path>
                <a:path w="2258695" h="727709">
                  <a:moveTo>
                    <a:pt x="772731" y="644743"/>
                  </a:moveTo>
                  <a:lnTo>
                    <a:pt x="772731" y="515208"/>
                  </a:lnTo>
                  <a:lnTo>
                    <a:pt x="820089" y="515208"/>
                  </a:lnTo>
                  <a:lnTo>
                    <a:pt x="820089" y="638210"/>
                  </a:lnTo>
                  <a:lnTo>
                    <a:pt x="820406" y="647616"/>
                  </a:lnTo>
                  <a:lnTo>
                    <a:pt x="840460" y="684505"/>
                  </a:lnTo>
                  <a:lnTo>
                    <a:pt x="865847" y="688682"/>
                  </a:lnTo>
                  <a:lnTo>
                    <a:pt x="873165" y="688421"/>
                  </a:lnTo>
                  <a:lnTo>
                    <a:pt x="906437" y="669226"/>
                  </a:lnTo>
                  <a:lnTo>
                    <a:pt x="911606" y="638210"/>
                  </a:lnTo>
                  <a:lnTo>
                    <a:pt x="911606" y="515208"/>
                  </a:lnTo>
                  <a:lnTo>
                    <a:pt x="958672" y="515208"/>
                  </a:lnTo>
                  <a:lnTo>
                    <a:pt x="958672" y="644743"/>
                  </a:lnTo>
                  <a:lnTo>
                    <a:pt x="957217" y="663787"/>
                  </a:lnTo>
                  <a:lnTo>
                    <a:pt x="935405" y="706319"/>
                  </a:lnTo>
                  <a:lnTo>
                    <a:pt x="887583" y="725992"/>
                  </a:lnTo>
                  <a:lnTo>
                    <a:pt x="865847" y="727303"/>
                  </a:lnTo>
                  <a:lnTo>
                    <a:pt x="844097" y="725992"/>
                  </a:lnTo>
                  <a:lnTo>
                    <a:pt x="796061" y="706319"/>
                  </a:lnTo>
                  <a:lnTo>
                    <a:pt x="774189" y="663787"/>
                  </a:lnTo>
                  <a:lnTo>
                    <a:pt x="772731" y="644743"/>
                  </a:lnTo>
                  <a:close/>
                </a:path>
                <a:path w="2258695" h="727709">
                  <a:moveTo>
                    <a:pt x="1041425" y="684580"/>
                  </a:moveTo>
                  <a:lnTo>
                    <a:pt x="1138275" y="684580"/>
                  </a:lnTo>
                  <a:lnTo>
                    <a:pt x="1138275" y="722283"/>
                  </a:lnTo>
                  <a:lnTo>
                    <a:pt x="993838" y="722283"/>
                  </a:lnTo>
                  <a:lnTo>
                    <a:pt x="993838" y="515208"/>
                  </a:lnTo>
                  <a:lnTo>
                    <a:pt x="1041425" y="515208"/>
                  </a:lnTo>
                  <a:lnTo>
                    <a:pt x="1041425" y="684580"/>
                  </a:lnTo>
                  <a:close/>
                </a:path>
                <a:path w="2258695" h="727709">
                  <a:moveTo>
                    <a:pt x="1323809" y="722283"/>
                  </a:moveTo>
                  <a:lnTo>
                    <a:pt x="1308912" y="679941"/>
                  </a:lnTo>
                  <a:lnTo>
                    <a:pt x="1216101" y="679941"/>
                  </a:lnTo>
                  <a:lnTo>
                    <a:pt x="1201204" y="722283"/>
                  </a:lnTo>
                  <a:lnTo>
                    <a:pt x="1153541" y="722283"/>
                  </a:lnTo>
                  <a:lnTo>
                    <a:pt x="1226362" y="515208"/>
                  </a:lnTo>
                  <a:lnTo>
                    <a:pt x="1298651" y="515208"/>
                  </a:lnTo>
                  <a:lnTo>
                    <a:pt x="1371485" y="722283"/>
                  </a:lnTo>
                  <a:lnTo>
                    <a:pt x="1323809" y="722283"/>
                  </a:lnTo>
                  <a:close/>
                </a:path>
                <a:path w="2258695" h="727709">
                  <a:moveTo>
                    <a:pt x="1228864" y="643528"/>
                  </a:moveTo>
                  <a:lnTo>
                    <a:pt x="1296149" y="643528"/>
                  </a:lnTo>
                  <a:lnTo>
                    <a:pt x="1262468" y="547897"/>
                  </a:lnTo>
                  <a:lnTo>
                    <a:pt x="1228864" y="643528"/>
                  </a:lnTo>
                  <a:close/>
                </a:path>
                <a:path w="2258695" h="727709">
                  <a:moveTo>
                    <a:pt x="1570774" y="671810"/>
                  </a:moveTo>
                  <a:lnTo>
                    <a:pt x="1570774" y="685869"/>
                  </a:lnTo>
                  <a:lnTo>
                    <a:pt x="1570774" y="694387"/>
                  </a:lnTo>
                  <a:lnTo>
                    <a:pt x="1571180" y="701353"/>
                  </a:lnTo>
                  <a:lnTo>
                    <a:pt x="1571980" y="706775"/>
                  </a:lnTo>
                  <a:lnTo>
                    <a:pt x="1572806" y="712148"/>
                  </a:lnTo>
                  <a:lnTo>
                    <a:pt x="1573733" y="717317"/>
                  </a:lnTo>
                  <a:lnTo>
                    <a:pt x="1574800" y="722283"/>
                  </a:lnTo>
                  <a:lnTo>
                    <a:pt x="1527441" y="722283"/>
                  </a:lnTo>
                  <a:lnTo>
                    <a:pt x="1523415" y="694993"/>
                  </a:lnTo>
                  <a:lnTo>
                    <a:pt x="1523415" y="686480"/>
                  </a:lnTo>
                  <a:lnTo>
                    <a:pt x="1523415" y="675610"/>
                  </a:lnTo>
                  <a:lnTo>
                    <a:pt x="1496233" y="642737"/>
                  </a:lnTo>
                  <a:lnTo>
                    <a:pt x="1488821" y="642239"/>
                  </a:lnTo>
                  <a:lnTo>
                    <a:pt x="1446174" y="642239"/>
                  </a:lnTo>
                  <a:lnTo>
                    <a:pt x="1446174" y="722283"/>
                  </a:lnTo>
                  <a:lnTo>
                    <a:pt x="1398587" y="722283"/>
                  </a:lnTo>
                  <a:lnTo>
                    <a:pt x="1398587" y="515208"/>
                  </a:lnTo>
                  <a:lnTo>
                    <a:pt x="1507832" y="515208"/>
                  </a:lnTo>
                  <a:lnTo>
                    <a:pt x="1549591" y="524061"/>
                  </a:lnTo>
                  <a:lnTo>
                    <a:pt x="1575254" y="559895"/>
                  </a:lnTo>
                  <a:lnTo>
                    <a:pt x="1576324" y="571921"/>
                  </a:lnTo>
                  <a:lnTo>
                    <a:pt x="1575545" y="582320"/>
                  </a:lnTo>
                  <a:lnTo>
                    <a:pt x="1549965" y="619488"/>
                  </a:lnTo>
                  <a:lnTo>
                    <a:pt x="1533067" y="626046"/>
                  </a:lnTo>
                  <a:lnTo>
                    <a:pt x="1540116" y="627717"/>
                  </a:lnTo>
                  <a:lnTo>
                    <a:pt x="1546491" y="630278"/>
                  </a:lnTo>
                  <a:lnTo>
                    <a:pt x="1552219" y="633726"/>
                  </a:lnTo>
                  <a:lnTo>
                    <a:pt x="1557947" y="637118"/>
                  </a:lnTo>
                  <a:lnTo>
                    <a:pt x="1562455" y="641831"/>
                  </a:lnTo>
                  <a:lnTo>
                    <a:pt x="1565757" y="647863"/>
                  </a:lnTo>
                  <a:lnTo>
                    <a:pt x="1569097" y="653891"/>
                  </a:lnTo>
                  <a:lnTo>
                    <a:pt x="1570774" y="661874"/>
                  </a:lnTo>
                  <a:lnTo>
                    <a:pt x="1570774" y="671810"/>
                  </a:lnTo>
                  <a:close/>
                </a:path>
                <a:path w="2258695" h="727709">
                  <a:moveTo>
                    <a:pt x="1497266" y="608330"/>
                  </a:moveTo>
                  <a:lnTo>
                    <a:pt x="1508061" y="608330"/>
                  </a:lnTo>
                  <a:lnTo>
                    <a:pt x="1515681" y="605800"/>
                  </a:lnTo>
                  <a:lnTo>
                    <a:pt x="1520139" y="600730"/>
                  </a:lnTo>
                  <a:lnTo>
                    <a:pt x="1524609" y="595610"/>
                  </a:lnTo>
                  <a:lnTo>
                    <a:pt x="1526832" y="588288"/>
                  </a:lnTo>
                  <a:lnTo>
                    <a:pt x="1526832" y="578763"/>
                  </a:lnTo>
                  <a:lnTo>
                    <a:pt x="1526832" y="570047"/>
                  </a:lnTo>
                  <a:lnTo>
                    <a:pt x="1524495" y="563403"/>
                  </a:lnTo>
                  <a:lnTo>
                    <a:pt x="1519847" y="558845"/>
                  </a:lnTo>
                  <a:lnTo>
                    <a:pt x="1515173" y="554231"/>
                  </a:lnTo>
                  <a:lnTo>
                    <a:pt x="1507655" y="551924"/>
                  </a:lnTo>
                  <a:lnTo>
                    <a:pt x="1497266" y="551924"/>
                  </a:lnTo>
                  <a:lnTo>
                    <a:pt x="1446174" y="551924"/>
                  </a:lnTo>
                  <a:lnTo>
                    <a:pt x="1446174" y="608330"/>
                  </a:lnTo>
                  <a:lnTo>
                    <a:pt x="1497266" y="608330"/>
                  </a:lnTo>
                  <a:close/>
                </a:path>
              </a:pathLst>
            </a:custGeom>
            <a:ln w="233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4363859" y="5857428"/>
            <a:ext cx="2311400" cy="1045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6600"/>
              </a:lnSpc>
              <a:spcBef>
                <a:spcPts val="100"/>
              </a:spcBef>
            </a:pPr>
            <a:r>
              <a:rPr sz="2450" b="1" spc="-10" dirty="0">
                <a:solidFill>
                  <a:srgbClr val="FFFFFF"/>
                </a:solidFill>
                <a:latin typeface="Tahoma"/>
                <a:cs typeface="Tahoma"/>
              </a:rPr>
              <a:t>SUSTAINABLE MODULAR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394644" y="7127006"/>
            <a:ext cx="1753235" cy="217804"/>
          </a:xfrm>
          <a:custGeom>
            <a:avLst/>
            <a:gdLst/>
            <a:ahLst/>
            <a:cxnLst/>
            <a:rect l="l" t="t" r="r" b="b"/>
            <a:pathLst>
              <a:path w="1753235" h="217804">
                <a:moveTo>
                  <a:pt x="47282" y="174616"/>
                </a:moveTo>
                <a:lnTo>
                  <a:pt x="163436" y="174616"/>
                </a:lnTo>
                <a:lnTo>
                  <a:pt x="163436" y="212318"/>
                </a:lnTo>
                <a:lnTo>
                  <a:pt x="0" y="212318"/>
                </a:lnTo>
                <a:lnTo>
                  <a:pt x="0" y="5243"/>
                </a:lnTo>
                <a:lnTo>
                  <a:pt x="162521" y="5243"/>
                </a:lnTo>
                <a:lnTo>
                  <a:pt x="162521" y="42645"/>
                </a:lnTo>
                <a:lnTo>
                  <a:pt x="47282" y="42645"/>
                </a:lnTo>
                <a:lnTo>
                  <a:pt x="47282" y="89019"/>
                </a:lnTo>
                <a:lnTo>
                  <a:pt x="153174" y="89019"/>
                </a:lnTo>
                <a:lnTo>
                  <a:pt x="153174" y="124212"/>
                </a:lnTo>
                <a:lnTo>
                  <a:pt x="47282" y="124212"/>
                </a:lnTo>
                <a:lnTo>
                  <a:pt x="47282" y="174616"/>
                </a:lnTo>
                <a:close/>
              </a:path>
              <a:path w="1753235" h="217804">
                <a:moveTo>
                  <a:pt x="358622" y="42645"/>
                </a:moveTo>
                <a:lnTo>
                  <a:pt x="244373" y="42645"/>
                </a:lnTo>
                <a:lnTo>
                  <a:pt x="244373" y="92745"/>
                </a:lnTo>
                <a:lnTo>
                  <a:pt x="348056" y="92745"/>
                </a:lnTo>
                <a:lnTo>
                  <a:pt x="348056" y="127938"/>
                </a:lnTo>
                <a:lnTo>
                  <a:pt x="244373" y="127938"/>
                </a:lnTo>
                <a:lnTo>
                  <a:pt x="244373" y="212318"/>
                </a:lnTo>
                <a:lnTo>
                  <a:pt x="197091" y="212318"/>
                </a:lnTo>
                <a:lnTo>
                  <a:pt x="197091" y="5243"/>
                </a:lnTo>
                <a:lnTo>
                  <a:pt x="358622" y="5243"/>
                </a:lnTo>
                <a:lnTo>
                  <a:pt x="358622" y="42645"/>
                </a:lnTo>
                <a:close/>
              </a:path>
              <a:path w="1753235" h="217804">
                <a:moveTo>
                  <a:pt x="551345" y="42645"/>
                </a:moveTo>
                <a:lnTo>
                  <a:pt x="437095" y="42645"/>
                </a:lnTo>
                <a:lnTo>
                  <a:pt x="437095" y="92745"/>
                </a:lnTo>
                <a:lnTo>
                  <a:pt x="540778" y="92745"/>
                </a:lnTo>
                <a:lnTo>
                  <a:pt x="540778" y="127938"/>
                </a:lnTo>
                <a:lnTo>
                  <a:pt x="437095" y="127938"/>
                </a:lnTo>
                <a:lnTo>
                  <a:pt x="437095" y="212318"/>
                </a:lnTo>
                <a:lnTo>
                  <a:pt x="389813" y="212318"/>
                </a:lnTo>
                <a:lnTo>
                  <a:pt x="389813" y="5243"/>
                </a:lnTo>
                <a:lnTo>
                  <a:pt x="551345" y="5243"/>
                </a:lnTo>
                <a:lnTo>
                  <a:pt x="551345" y="42645"/>
                </a:lnTo>
                <a:close/>
              </a:path>
              <a:path w="1753235" h="217804">
                <a:moveTo>
                  <a:pt x="706450" y="42645"/>
                </a:moveTo>
                <a:lnTo>
                  <a:pt x="668134" y="42645"/>
                </a:lnTo>
                <a:lnTo>
                  <a:pt x="668134" y="174616"/>
                </a:lnTo>
                <a:lnTo>
                  <a:pt x="706450" y="174616"/>
                </a:lnTo>
                <a:lnTo>
                  <a:pt x="706450" y="212318"/>
                </a:lnTo>
                <a:lnTo>
                  <a:pt x="582536" y="212318"/>
                </a:lnTo>
                <a:lnTo>
                  <a:pt x="582536" y="174616"/>
                </a:lnTo>
                <a:lnTo>
                  <a:pt x="620763" y="174616"/>
                </a:lnTo>
                <a:lnTo>
                  <a:pt x="620763" y="42645"/>
                </a:lnTo>
                <a:lnTo>
                  <a:pt x="582536" y="42645"/>
                </a:lnTo>
                <a:lnTo>
                  <a:pt x="582536" y="5243"/>
                </a:lnTo>
                <a:lnTo>
                  <a:pt x="706450" y="5243"/>
                </a:lnTo>
                <a:lnTo>
                  <a:pt x="706450" y="42645"/>
                </a:lnTo>
                <a:close/>
              </a:path>
              <a:path w="1753235" h="217804">
                <a:moveTo>
                  <a:pt x="846861" y="217641"/>
                </a:moveTo>
                <a:lnTo>
                  <a:pt x="807840" y="212725"/>
                </a:lnTo>
                <a:lnTo>
                  <a:pt x="770483" y="192237"/>
                </a:lnTo>
                <a:lnTo>
                  <a:pt x="748017" y="159891"/>
                </a:lnTo>
                <a:lnTo>
                  <a:pt x="738845" y="119704"/>
                </a:lnTo>
                <a:lnTo>
                  <a:pt x="738466" y="108932"/>
                </a:lnTo>
                <a:lnTo>
                  <a:pt x="738845" y="98330"/>
                </a:lnTo>
                <a:lnTo>
                  <a:pt x="748017" y="58321"/>
                </a:lnTo>
                <a:lnTo>
                  <a:pt x="770492" y="25755"/>
                </a:lnTo>
                <a:lnTo>
                  <a:pt x="808054" y="5004"/>
                </a:lnTo>
                <a:lnTo>
                  <a:pt x="847166" y="0"/>
                </a:lnTo>
                <a:lnTo>
                  <a:pt x="864225" y="613"/>
                </a:lnTo>
                <a:lnTo>
                  <a:pt x="905243" y="9808"/>
                </a:lnTo>
                <a:lnTo>
                  <a:pt x="938695" y="38924"/>
                </a:lnTo>
                <a:lnTo>
                  <a:pt x="952080" y="86509"/>
                </a:lnTo>
                <a:lnTo>
                  <a:pt x="903503" y="86509"/>
                </a:lnTo>
                <a:lnTo>
                  <a:pt x="901791" y="75653"/>
                </a:lnTo>
                <a:lnTo>
                  <a:pt x="898786" y="66117"/>
                </a:lnTo>
                <a:lnTo>
                  <a:pt x="861091" y="39321"/>
                </a:lnTo>
                <a:lnTo>
                  <a:pt x="847775" y="38541"/>
                </a:lnTo>
                <a:lnTo>
                  <a:pt x="833247" y="39653"/>
                </a:lnTo>
                <a:lnTo>
                  <a:pt x="796059" y="66261"/>
                </a:lnTo>
                <a:lnTo>
                  <a:pt x="788022" y="108932"/>
                </a:lnTo>
                <a:lnTo>
                  <a:pt x="788867" y="125046"/>
                </a:lnTo>
                <a:lnTo>
                  <a:pt x="801560" y="161008"/>
                </a:lnTo>
                <a:lnTo>
                  <a:pt x="846251" y="178718"/>
                </a:lnTo>
                <a:lnTo>
                  <a:pt x="860144" y="177910"/>
                </a:lnTo>
                <a:lnTo>
                  <a:pt x="895042" y="158622"/>
                </a:lnTo>
                <a:lnTo>
                  <a:pt x="904100" y="128548"/>
                </a:lnTo>
                <a:lnTo>
                  <a:pt x="952982" y="128548"/>
                </a:lnTo>
                <a:lnTo>
                  <a:pt x="944745" y="167715"/>
                </a:lnTo>
                <a:lnTo>
                  <a:pt x="916723" y="202308"/>
                </a:lnTo>
                <a:lnTo>
                  <a:pt x="880048" y="215189"/>
                </a:lnTo>
                <a:lnTo>
                  <a:pt x="864339" y="217028"/>
                </a:lnTo>
                <a:lnTo>
                  <a:pt x="846861" y="217641"/>
                </a:lnTo>
                <a:close/>
              </a:path>
              <a:path w="1753235" h="217804">
                <a:moveTo>
                  <a:pt x="1107452" y="42645"/>
                </a:moveTo>
                <a:lnTo>
                  <a:pt x="1069149" y="42645"/>
                </a:lnTo>
                <a:lnTo>
                  <a:pt x="1069149" y="174616"/>
                </a:lnTo>
                <a:lnTo>
                  <a:pt x="1107452" y="174616"/>
                </a:lnTo>
                <a:lnTo>
                  <a:pt x="1107452" y="212318"/>
                </a:lnTo>
                <a:lnTo>
                  <a:pt x="983551" y="212318"/>
                </a:lnTo>
                <a:lnTo>
                  <a:pt x="983551" y="174616"/>
                </a:lnTo>
                <a:lnTo>
                  <a:pt x="1021791" y="174616"/>
                </a:lnTo>
                <a:lnTo>
                  <a:pt x="1021791" y="42645"/>
                </a:lnTo>
                <a:lnTo>
                  <a:pt x="983551" y="42645"/>
                </a:lnTo>
                <a:lnTo>
                  <a:pt x="983551" y="5243"/>
                </a:lnTo>
                <a:lnTo>
                  <a:pt x="1107452" y="5243"/>
                </a:lnTo>
                <a:lnTo>
                  <a:pt x="1107452" y="42645"/>
                </a:lnTo>
                <a:close/>
              </a:path>
              <a:path w="1753235" h="217804">
                <a:moveTo>
                  <a:pt x="1190866" y="174616"/>
                </a:moveTo>
                <a:lnTo>
                  <a:pt x="1307020" y="174616"/>
                </a:lnTo>
                <a:lnTo>
                  <a:pt x="1307020" y="212318"/>
                </a:lnTo>
                <a:lnTo>
                  <a:pt x="1143584" y="212318"/>
                </a:lnTo>
                <a:lnTo>
                  <a:pt x="1143584" y="5243"/>
                </a:lnTo>
                <a:lnTo>
                  <a:pt x="1306106" y="5243"/>
                </a:lnTo>
                <a:lnTo>
                  <a:pt x="1306106" y="42645"/>
                </a:lnTo>
                <a:lnTo>
                  <a:pt x="1190866" y="42645"/>
                </a:lnTo>
                <a:lnTo>
                  <a:pt x="1190866" y="89019"/>
                </a:lnTo>
                <a:lnTo>
                  <a:pt x="1296758" y="89019"/>
                </a:lnTo>
                <a:lnTo>
                  <a:pt x="1296758" y="124212"/>
                </a:lnTo>
                <a:lnTo>
                  <a:pt x="1190866" y="124212"/>
                </a:lnTo>
                <a:lnTo>
                  <a:pt x="1190866" y="174616"/>
                </a:lnTo>
                <a:close/>
              </a:path>
              <a:path w="1753235" h="217804">
                <a:moveTo>
                  <a:pt x="1495666" y="5243"/>
                </a:moveTo>
                <a:lnTo>
                  <a:pt x="1541132" y="5243"/>
                </a:lnTo>
                <a:lnTo>
                  <a:pt x="1541132" y="212318"/>
                </a:lnTo>
                <a:lnTo>
                  <a:pt x="1462671" y="212318"/>
                </a:lnTo>
                <a:lnTo>
                  <a:pt x="1397901" y="70926"/>
                </a:lnTo>
                <a:lnTo>
                  <a:pt x="1386128" y="39226"/>
                </a:lnTo>
                <a:lnTo>
                  <a:pt x="1386128" y="212318"/>
                </a:lnTo>
                <a:lnTo>
                  <a:pt x="1340662" y="212318"/>
                </a:lnTo>
                <a:lnTo>
                  <a:pt x="1340662" y="5243"/>
                </a:lnTo>
                <a:lnTo>
                  <a:pt x="1419123" y="5243"/>
                </a:lnTo>
                <a:lnTo>
                  <a:pt x="1484490" y="148769"/>
                </a:lnTo>
                <a:lnTo>
                  <a:pt x="1486369" y="153130"/>
                </a:lnTo>
                <a:lnTo>
                  <a:pt x="1488287" y="157867"/>
                </a:lnTo>
                <a:lnTo>
                  <a:pt x="1490268" y="162981"/>
                </a:lnTo>
                <a:lnTo>
                  <a:pt x="1492250" y="168052"/>
                </a:lnTo>
                <a:lnTo>
                  <a:pt x="1494040" y="173296"/>
                </a:lnTo>
                <a:lnTo>
                  <a:pt x="1495666" y="178718"/>
                </a:lnTo>
                <a:lnTo>
                  <a:pt x="1495666" y="5243"/>
                </a:lnTo>
                <a:close/>
              </a:path>
              <a:path w="1753235" h="217804">
                <a:moveTo>
                  <a:pt x="1753196" y="5243"/>
                </a:moveTo>
                <a:lnTo>
                  <a:pt x="1753196" y="42645"/>
                </a:lnTo>
                <a:lnTo>
                  <a:pt x="1685010" y="42645"/>
                </a:lnTo>
                <a:lnTo>
                  <a:pt x="1685010" y="212318"/>
                </a:lnTo>
                <a:lnTo>
                  <a:pt x="1637652" y="212318"/>
                </a:lnTo>
                <a:lnTo>
                  <a:pt x="1637652" y="42645"/>
                </a:lnTo>
                <a:lnTo>
                  <a:pt x="1569453" y="42645"/>
                </a:lnTo>
                <a:lnTo>
                  <a:pt x="1569453" y="5243"/>
                </a:lnTo>
                <a:lnTo>
                  <a:pt x="1753196" y="5243"/>
                </a:lnTo>
                <a:close/>
              </a:path>
            </a:pathLst>
          </a:custGeom>
          <a:ln w="233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605097" y="7143929"/>
            <a:ext cx="168275" cy="174625"/>
          </a:xfrm>
          <a:prstGeom prst="rect">
            <a:avLst/>
          </a:prstGeom>
          <a:solidFill>
            <a:srgbClr val="002B6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70"/>
              </a:lnSpc>
            </a:pPr>
            <a:r>
              <a:rPr sz="2450" b="1" spc="9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363859" y="7015252"/>
            <a:ext cx="1807210" cy="39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1955" algn="l"/>
              </a:tabLst>
            </a:pPr>
            <a:r>
              <a:rPr sz="2450" b="1" spc="-5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5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450" b="1" spc="65" dirty="0">
                <a:solidFill>
                  <a:srgbClr val="FFFFFF"/>
                </a:solidFill>
                <a:latin typeface="Tahoma"/>
                <a:cs typeface="Tahoma"/>
              </a:rPr>
              <a:t>FICIENT</a:t>
            </a:r>
            <a:endParaRPr sz="2450">
              <a:latin typeface="Tahoma"/>
              <a:cs typeface="Tahoma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7660487" y="6160134"/>
            <a:ext cx="205104" cy="796925"/>
            <a:chOff x="7660487" y="6160134"/>
            <a:chExt cx="205104" cy="796925"/>
          </a:xfrm>
        </p:grpSpPr>
        <p:pic>
          <p:nvPicPr>
            <p:cNvPr id="53" name="object 5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660487" y="6747152"/>
              <a:ext cx="171449" cy="20950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660576" y="6160134"/>
              <a:ext cx="204558" cy="21906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660551" y="6532601"/>
              <a:ext cx="200647" cy="143322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7757286" y="5632339"/>
            <a:ext cx="2367915" cy="155321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600" b="1" spc="60" dirty="0">
                <a:solidFill>
                  <a:srgbClr val="243D7A"/>
                </a:solidFill>
                <a:latin typeface="Tahoma"/>
                <a:cs typeface="Tahoma"/>
              </a:rPr>
              <a:t>Contact</a:t>
            </a:r>
            <a:r>
              <a:rPr sz="2600" b="1" spc="-105" dirty="0">
                <a:solidFill>
                  <a:srgbClr val="243D7A"/>
                </a:solidFill>
                <a:latin typeface="Tahoma"/>
                <a:cs typeface="Tahoma"/>
              </a:rPr>
              <a:t> </a:t>
            </a:r>
            <a:r>
              <a:rPr sz="2600" b="1" spc="-25" dirty="0">
                <a:solidFill>
                  <a:srgbClr val="243D7A"/>
                </a:solidFill>
                <a:latin typeface="Tahoma"/>
                <a:cs typeface="Tahoma"/>
              </a:rPr>
              <a:t>Us</a:t>
            </a:r>
            <a:endParaRPr sz="2600">
              <a:latin typeface="Tahoma"/>
              <a:cs typeface="Tahoma"/>
            </a:endParaRPr>
          </a:p>
          <a:p>
            <a:pPr marL="184150">
              <a:lnSpc>
                <a:spcPts val="1165"/>
              </a:lnSpc>
              <a:spcBef>
                <a:spcPts val="1155"/>
              </a:spcBef>
            </a:pPr>
            <a:r>
              <a:rPr sz="1000" b="1" spc="-70" dirty="0">
                <a:solidFill>
                  <a:srgbClr val="304F9F"/>
                </a:solidFill>
                <a:latin typeface="Tahoma"/>
                <a:cs typeface="Tahoma"/>
              </a:rPr>
              <a:t>09171049385</a:t>
            </a:r>
            <a:r>
              <a:rPr sz="1000" b="1" spc="-35" dirty="0">
                <a:solidFill>
                  <a:srgbClr val="304F9F"/>
                </a:solidFill>
                <a:latin typeface="Tahoma"/>
                <a:cs typeface="Tahoma"/>
              </a:rPr>
              <a:t> </a:t>
            </a:r>
            <a:r>
              <a:rPr sz="1000" b="1" spc="-135" dirty="0">
                <a:solidFill>
                  <a:srgbClr val="304F9F"/>
                </a:solidFill>
                <a:latin typeface="Tahoma"/>
                <a:cs typeface="Tahoma"/>
              </a:rPr>
              <a:t>/</a:t>
            </a:r>
            <a:r>
              <a:rPr sz="1000" b="1" spc="-35" dirty="0">
                <a:solidFill>
                  <a:srgbClr val="304F9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304F9F"/>
                </a:solidFill>
                <a:latin typeface="Tahoma"/>
                <a:cs typeface="Tahoma"/>
              </a:rPr>
              <a:t>09171868266</a:t>
            </a:r>
            <a:endParaRPr sz="1000">
              <a:latin typeface="Tahoma"/>
              <a:cs typeface="Tahoma"/>
            </a:endParaRPr>
          </a:p>
          <a:p>
            <a:pPr marL="184150">
              <a:lnSpc>
                <a:spcPts val="1165"/>
              </a:lnSpc>
            </a:pPr>
            <a:r>
              <a:rPr sz="1000" b="1" spc="-80" dirty="0">
                <a:solidFill>
                  <a:srgbClr val="304F9F"/>
                </a:solidFill>
                <a:latin typeface="Tahoma"/>
                <a:cs typeface="Tahoma"/>
              </a:rPr>
              <a:t>09171446287</a:t>
            </a:r>
            <a:r>
              <a:rPr sz="1000" b="1" spc="-35" dirty="0">
                <a:solidFill>
                  <a:srgbClr val="304F9F"/>
                </a:solidFill>
                <a:latin typeface="Tahoma"/>
                <a:cs typeface="Tahoma"/>
              </a:rPr>
              <a:t> </a:t>
            </a:r>
            <a:r>
              <a:rPr sz="1000" b="1" spc="-135" dirty="0">
                <a:solidFill>
                  <a:srgbClr val="304F9F"/>
                </a:solidFill>
                <a:latin typeface="Tahoma"/>
                <a:cs typeface="Tahoma"/>
              </a:rPr>
              <a:t>/</a:t>
            </a:r>
            <a:r>
              <a:rPr sz="1000" b="1" spc="-30" dirty="0">
                <a:solidFill>
                  <a:srgbClr val="304F9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304F9F"/>
                </a:solidFill>
                <a:latin typeface="Tahoma"/>
                <a:cs typeface="Tahoma"/>
              </a:rPr>
              <a:t>09628431028</a:t>
            </a:r>
            <a:endParaRPr sz="1000">
              <a:latin typeface="Tahoma"/>
              <a:cs typeface="Tahoma"/>
            </a:endParaRPr>
          </a:p>
          <a:p>
            <a:pPr marL="179705">
              <a:lnSpc>
                <a:spcPct val="100000"/>
              </a:lnSpc>
              <a:spcBef>
                <a:spcPts val="275"/>
              </a:spcBef>
            </a:pPr>
            <a:r>
              <a:rPr sz="1000" b="1" spc="-10" dirty="0">
                <a:solidFill>
                  <a:srgbClr val="304F9F"/>
                </a:solidFill>
                <a:latin typeface="Tahoma"/>
                <a:cs typeface="Tahoma"/>
                <a:hlinkClick r:id="rId27"/>
              </a:rPr>
              <a:t>amcon_philippine@amcon.co.jp</a:t>
            </a:r>
            <a:endParaRPr sz="1000">
              <a:latin typeface="Tahoma"/>
              <a:cs typeface="Tahoma"/>
            </a:endParaRPr>
          </a:p>
          <a:p>
            <a:pPr marL="168910" marR="608330">
              <a:lnSpc>
                <a:spcPts val="1120"/>
              </a:lnSpc>
              <a:spcBef>
                <a:spcPts val="590"/>
              </a:spcBef>
            </a:pPr>
            <a:r>
              <a:rPr sz="1000" b="1" spc="-55" dirty="0">
                <a:solidFill>
                  <a:srgbClr val="304F9F"/>
                </a:solidFill>
                <a:latin typeface="Tahoma"/>
                <a:cs typeface="Tahoma"/>
              </a:rPr>
              <a:t>23F</a:t>
            </a:r>
            <a:r>
              <a:rPr sz="1000" b="1" dirty="0">
                <a:solidFill>
                  <a:srgbClr val="304F9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304F9F"/>
                </a:solidFill>
                <a:latin typeface="Tahoma"/>
                <a:cs typeface="Tahoma"/>
              </a:rPr>
              <a:t>Tower</a:t>
            </a:r>
            <a:r>
              <a:rPr sz="1000" b="1" dirty="0">
                <a:solidFill>
                  <a:srgbClr val="304F9F"/>
                </a:solidFill>
                <a:latin typeface="Tahoma"/>
                <a:cs typeface="Tahoma"/>
              </a:rPr>
              <a:t> Ayala </a:t>
            </a:r>
            <a:r>
              <a:rPr sz="1000" b="1" spc="-10" dirty="0">
                <a:solidFill>
                  <a:srgbClr val="304F9F"/>
                </a:solidFill>
                <a:latin typeface="Tahoma"/>
                <a:cs typeface="Tahoma"/>
              </a:rPr>
              <a:t>Avenue </a:t>
            </a:r>
            <a:r>
              <a:rPr sz="1000" b="1" spc="-40" dirty="0">
                <a:solidFill>
                  <a:srgbClr val="304F9F"/>
                </a:solidFill>
                <a:latin typeface="Tahoma"/>
                <a:cs typeface="Tahoma"/>
              </a:rPr>
              <a:t>6789,</a:t>
            </a:r>
            <a:r>
              <a:rPr sz="1000" b="1" spc="5" dirty="0">
                <a:solidFill>
                  <a:srgbClr val="304F9F"/>
                </a:solidFill>
                <a:latin typeface="Tahoma"/>
                <a:cs typeface="Tahoma"/>
              </a:rPr>
              <a:t> </a:t>
            </a:r>
            <a:r>
              <a:rPr sz="1000" b="1" dirty="0">
                <a:solidFill>
                  <a:srgbClr val="304F9F"/>
                </a:solidFill>
                <a:latin typeface="Tahoma"/>
                <a:cs typeface="Tahoma"/>
              </a:rPr>
              <a:t>Makati</a:t>
            </a:r>
            <a:r>
              <a:rPr sz="1000" b="1" spc="10" dirty="0">
                <a:solidFill>
                  <a:srgbClr val="304F9F"/>
                </a:solidFill>
                <a:latin typeface="Tahoma"/>
                <a:cs typeface="Tahoma"/>
              </a:rPr>
              <a:t> </a:t>
            </a:r>
            <a:r>
              <a:rPr sz="1000" b="1" dirty="0">
                <a:solidFill>
                  <a:srgbClr val="304F9F"/>
                </a:solidFill>
                <a:latin typeface="Tahoma"/>
                <a:cs typeface="Tahoma"/>
              </a:rPr>
              <a:t>City</a:t>
            </a:r>
            <a:r>
              <a:rPr sz="1000" b="1" spc="10" dirty="0">
                <a:solidFill>
                  <a:srgbClr val="304F9F"/>
                </a:solidFill>
                <a:latin typeface="Tahoma"/>
                <a:cs typeface="Tahoma"/>
              </a:rPr>
              <a:t> </a:t>
            </a:r>
            <a:r>
              <a:rPr sz="1000" b="1" spc="-20" dirty="0">
                <a:solidFill>
                  <a:srgbClr val="304F9F"/>
                </a:solidFill>
                <a:latin typeface="Tahoma"/>
                <a:cs typeface="Tahoma"/>
              </a:rPr>
              <a:t>1209 </a:t>
            </a:r>
            <a:r>
              <a:rPr sz="1000" b="1" dirty="0">
                <a:solidFill>
                  <a:srgbClr val="304F9F"/>
                </a:solidFill>
                <a:latin typeface="Tahoma"/>
                <a:cs typeface="Tahoma"/>
              </a:rPr>
              <a:t>Manila,</a:t>
            </a:r>
            <a:r>
              <a:rPr sz="1000" b="1" spc="50" dirty="0">
                <a:solidFill>
                  <a:srgbClr val="304F9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304F9F"/>
                </a:solidFill>
                <a:latin typeface="Tahoma"/>
                <a:cs typeface="Tahoma"/>
              </a:rPr>
              <a:t>Philippines</a:t>
            </a:r>
            <a:endParaRPr sz="1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332</Words>
  <Application>Microsoft Office PowerPoint</Application>
  <PresentationFormat>ユーザー設定</PresentationFormat>
  <Paragraphs>63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游ゴシック</vt:lpstr>
      <vt:lpstr>Arial Black</vt:lpstr>
      <vt:lpstr>Calibri</vt:lpstr>
      <vt:lpstr>Lucida Sans Unicode</vt:lpstr>
      <vt:lpstr>Tahoma</vt:lpstr>
      <vt:lpstr>Times New Roman</vt:lpstr>
      <vt:lpstr>Office Theme</vt:lpstr>
      <vt:lpstr>PowerPoint プレゼンテーション</vt:lpstr>
      <vt:lpstr>ABOUT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Brochure_Revision3</dc:title>
  <dc:creator>Hannon Mica</dc:creator>
  <cp:keywords>DAGEmtAQKBs,BADeHiS4hIE</cp:keywords>
  <cp:lastModifiedBy>Otsuka, Toshiaki</cp:lastModifiedBy>
  <cp:revision>4</cp:revision>
  <dcterms:created xsi:type="dcterms:W3CDTF">2024-05-10T07:27:42Z</dcterms:created>
  <dcterms:modified xsi:type="dcterms:W3CDTF">2024-05-20T13:14:07Z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2024-05-10T00:00:00Z</vt:filetime>
  </property>
  <property fmtid="{D5CDD505-2E9C-101B-9397-08002B2CF9AE}" pid="3" name="Creator">
    <vt:lpwstr>Canva</vt:lpwstr>
  </property>
  <property fmtid="{D5CDD505-2E9C-101B-9397-08002B2CF9AE}" pid="4" name="LastSaved">
    <vt:filetime>2024-05-10T00:00:00Z</vt:filetime>
  </property>
  <property fmtid="{D5CDD505-2E9C-101B-9397-08002B2CF9AE}" pid="5" name="Producer">
    <vt:lpwstr>Canva</vt:lpwstr>
  </property>
</Properties>
</file>