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</p:sldIdLst>
  <p:sldSz cx="10691813" cy="15119350"/>
  <p:notesSz cx="6858000" cy="9144000"/>
  <p:defaultTextStyle>
    <a:defPPr>
      <a:defRPr lang="ja-JP"/>
    </a:defPPr>
    <a:lvl1pPr algn="l" defTabSz="1071563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534988" indent="-65088" algn="l" defTabSz="1071563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1071563" indent="-131763" algn="l" defTabSz="1071563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606550" indent="-196850" algn="l" defTabSz="1071563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2144713" indent="-263525" algn="l" defTabSz="1071563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oki" initials="n" lastIdx="1" clrIdx="0">
    <p:extLst>
      <p:ext uri="{19B8F6BF-5375-455C-9EA6-DF929625EA0E}">
        <p15:presenceInfo xmlns:p15="http://schemas.microsoft.com/office/powerpoint/2012/main" userId="ff3ede914238e714" providerId="Windows Live"/>
      </p:ext>
    </p:extLst>
  </p:cmAuthor>
  <p:cmAuthor id="2" name="komugi" initials="komugi" lastIdx="2" clrIdx="1">
    <p:extLst>
      <p:ext uri="{19B8F6BF-5375-455C-9EA6-DF929625EA0E}">
        <p15:presenceInfo xmlns:p15="http://schemas.microsoft.com/office/powerpoint/2012/main" userId="komug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53"/>
    <a:srgbClr val="FF5121"/>
    <a:srgbClr val="D85C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902" y="18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oki katoh" userId="ff3ede914238e714" providerId="LiveId" clId="{1658CDD2-912F-45C3-886C-1160EBF9EE45}"/>
    <pc:docChg chg="modSld">
      <pc:chgData name="naoki katoh" userId="ff3ede914238e714" providerId="LiveId" clId="{1658CDD2-912F-45C3-886C-1160EBF9EE45}" dt="2023-10-26T10:53:25.306" v="18" actId="1038"/>
      <pc:docMkLst>
        <pc:docMk/>
      </pc:docMkLst>
      <pc:sldChg chg="modSp mod">
        <pc:chgData name="naoki katoh" userId="ff3ede914238e714" providerId="LiveId" clId="{1658CDD2-912F-45C3-886C-1160EBF9EE45}" dt="2023-10-26T10:53:25.306" v="18" actId="1038"/>
        <pc:sldMkLst>
          <pc:docMk/>
          <pc:sldMk cId="1621484535" sldId="328"/>
        </pc:sldMkLst>
        <pc:spChg chg="mod">
          <ac:chgData name="naoki katoh" userId="ff3ede914238e714" providerId="LiveId" clId="{1658CDD2-912F-45C3-886C-1160EBF9EE45}" dt="2023-10-26T10:53:20.803" v="17" actId="1038"/>
          <ac:spMkLst>
            <pc:docMk/>
            <pc:sldMk cId="1621484535" sldId="328"/>
            <ac:spMk id="4" creationId="{3EBF7BE5-03E5-4A72-37EC-95916C0C4F29}"/>
          </ac:spMkLst>
        </pc:spChg>
        <pc:spChg chg="mod">
          <ac:chgData name="naoki katoh" userId="ff3ede914238e714" providerId="LiveId" clId="{1658CDD2-912F-45C3-886C-1160EBF9EE45}" dt="2023-10-26T10:53:13.416" v="11" actId="1037"/>
          <ac:spMkLst>
            <pc:docMk/>
            <pc:sldMk cId="1621484535" sldId="328"/>
            <ac:spMk id="6" creationId="{A8C82FAC-9CCE-2307-37D3-38E882B0C0A8}"/>
          </ac:spMkLst>
        </pc:spChg>
        <pc:picChg chg="mod">
          <ac:chgData name="naoki katoh" userId="ff3ede914238e714" providerId="LiveId" clId="{1658CDD2-912F-45C3-886C-1160EBF9EE45}" dt="2023-10-15T11:03:59.120" v="2" actId="14100"/>
          <ac:picMkLst>
            <pc:docMk/>
            <pc:sldMk cId="1621484535" sldId="328"/>
            <ac:picMk id="3" creationId="{1AC5A97D-C868-0A8C-5C0F-81F42B3BE7AA}"/>
          </ac:picMkLst>
        </pc:picChg>
        <pc:picChg chg="mod">
          <ac:chgData name="naoki katoh" userId="ff3ede914238e714" providerId="LiveId" clId="{1658CDD2-912F-45C3-886C-1160EBF9EE45}" dt="2023-10-26T10:53:00.090" v="5" actId="1037"/>
          <ac:picMkLst>
            <pc:docMk/>
            <pc:sldMk cId="1621484535" sldId="328"/>
            <ac:picMk id="30" creationId="{B6F4383A-A4CE-B20E-B17F-F235E0E9D0D8}"/>
          </ac:picMkLst>
        </pc:picChg>
        <pc:picChg chg="mod">
          <ac:chgData name="naoki katoh" userId="ff3ede914238e714" providerId="LiveId" clId="{1658CDD2-912F-45C3-886C-1160EBF9EE45}" dt="2023-10-26T10:53:05.659" v="9" actId="1037"/>
          <ac:picMkLst>
            <pc:docMk/>
            <pc:sldMk cId="1621484535" sldId="328"/>
            <ac:picMk id="32" creationId="{716BF1C9-ADC6-2DB7-E1CA-9A7C1DBD4E0A}"/>
          </ac:picMkLst>
        </pc:picChg>
        <pc:picChg chg="mod">
          <ac:chgData name="naoki katoh" userId="ff3ede914238e714" providerId="LiveId" clId="{1658CDD2-912F-45C3-886C-1160EBF9EE45}" dt="2023-10-26T10:53:04.349" v="7" actId="1037"/>
          <ac:picMkLst>
            <pc:docMk/>
            <pc:sldMk cId="1621484535" sldId="328"/>
            <ac:picMk id="34" creationId="{94532EAF-5EEF-157A-FC1B-B02F4D30FE82}"/>
          </ac:picMkLst>
        </pc:picChg>
        <pc:picChg chg="mod">
          <ac:chgData name="naoki katoh" userId="ff3ede914238e714" providerId="LiveId" clId="{1658CDD2-912F-45C3-886C-1160EBF9EE45}" dt="2023-10-26T10:53:05.076" v="8" actId="1037"/>
          <ac:picMkLst>
            <pc:docMk/>
            <pc:sldMk cId="1621484535" sldId="328"/>
            <ac:picMk id="36" creationId="{88120E64-E32A-AEBB-C59A-CBBE88E52D21}"/>
          </ac:picMkLst>
        </pc:picChg>
        <pc:picChg chg="mod">
          <ac:chgData name="naoki katoh" userId="ff3ede914238e714" providerId="LiveId" clId="{1658CDD2-912F-45C3-886C-1160EBF9EE45}" dt="2023-10-26T10:53:14.745" v="13" actId="1037"/>
          <ac:picMkLst>
            <pc:docMk/>
            <pc:sldMk cId="1621484535" sldId="328"/>
            <ac:picMk id="1026" creationId="{7C7D2D2A-89C8-B795-8EBD-83E3C0CCB91D}"/>
          </ac:picMkLst>
        </pc:picChg>
        <pc:picChg chg="mod">
          <ac:chgData name="naoki katoh" userId="ff3ede914238e714" providerId="LiveId" clId="{1658CDD2-912F-45C3-886C-1160EBF9EE45}" dt="2023-10-26T10:53:25.306" v="18" actId="1038"/>
          <ac:picMkLst>
            <pc:docMk/>
            <pc:sldMk cId="1621484535" sldId="328"/>
            <ac:picMk id="1028" creationId="{E5C65EBC-7977-B193-432A-F2BE58E5C843}"/>
          </ac:picMkLst>
        </pc:picChg>
      </pc:sldChg>
    </pc:docChg>
  </pc:docChgLst>
  <pc:docChgLst>
    <pc:chgData name="katoh naoki" userId="ff3ede914238e714" providerId="LiveId" clId="{0628D1C3-D7AA-461F-8F85-0159B25D1910}"/>
    <pc:docChg chg="undo custSel modSld">
      <pc:chgData name="katoh naoki" userId="ff3ede914238e714" providerId="LiveId" clId="{0628D1C3-D7AA-461F-8F85-0159B25D1910}" dt="2023-09-11T11:17:22.589" v="99" actId="14100"/>
      <pc:docMkLst>
        <pc:docMk/>
      </pc:docMkLst>
      <pc:sldChg chg="delSp modSp mod">
        <pc:chgData name="katoh naoki" userId="ff3ede914238e714" providerId="LiveId" clId="{0628D1C3-D7AA-461F-8F85-0159B25D1910}" dt="2023-09-11T11:17:22.589" v="99" actId="14100"/>
        <pc:sldMkLst>
          <pc:docMk/>
          <pc:sldMk cId="1621484535" sldId="328"/>
        </pc:sldMkLst>
        <pc:spChg chg="del">
          <ac:chgData name="katoh naoki" userId="ff3ede914238e714" providerId="LiveId" clId="{0628D1C3-D7AA-461F-8F85-0159B25D1910}" dt="2023-09-07T10:51:13.004" v="0" actId="478"/>
          <ac:spMkLst>
            <pc:docMk/>
            <pc:sldMk cId="1621484535" sldId="328"/>
            <ac:spMk id="4" creationId="{679AA7AF-9CC2-755E-5737-5F81F62E3858}"/>
          </ac:spMkLst>
        </pc:spChg>
        <pc:spChg chg="mod">
          <ac:chgData name="katoh naoki" userId="ff3ede914238e714" providerId="LiveId" clId="{0628D1C3-D7AA-461F-8F85-0159B25D1910}" dt="2023-09-11T09:23:29.326" v="17" actId="14100"/>
          <ac:spMkLst>
            <pc:docMk/>
            <pc:sldMk cId="1621484535" sldId="328"/>
            <ac:spMk id="5" creationId="{D14457BB-E45B-384C-CEBC-E1FD49C0B212}"/>
          </ac:spMkLst>
        </pc:spChg>
        <pc:spChg chg="mod">
          <ac:chgData name="katoh naoki" userId="ff3ede914238e714" providerId="LiveId" clId="{0628D1C3-D7AA-461F-8F85-0159B25D1910}" dt="2023-09-11T09:48:11.313" v="68" actId="1076"/>
          <ac:spMkLst>
            <pc:docMk/>
            <pc:sldMk cId="1621484535" sldId="328"/>
            <ac:spMk id="7" creationId="{8B58873A-F1A1-41D6-FA53-28865605FFF5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10" creationId="{61C837E8-AD2F-0A0F-B810-38F56BA8BA64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13" creationId="{28D953A2-33EA-DC88-7116-6634FFC94213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14" creationId="{5D812303-A858-932F-984F-F2F414D9EF26}"/>
          </ac:spMkLst>
        </pc:spChg>
        <pc:spChg chg="mod">
          <ac:chgData name="katoh naoki" userId="ff3ede914238e714" providerId="LiveId" clId="{0628D1C3-D7AA-461F-8F85-0159B25D1910}" dt="2023-09-11T09:49:51.344" v="75" actId="1076"/>
          <ac:spMkLst>
            <pc:docMk/>
            <pc:sldMk cId="1621484535" sldId="328"/>
            <ac:spMk id="15" creationId="{832A8102-FCA3-C19A-C721-6F57F4110C53}"/>
          </ac:spMkLst>
        </pc:spChg>
        <pc:spChg chg="mod">
          <ac:chgData name="katoh naoki" userId="ff3ede914238e714" providerId="LiveId" clId="{0628D1C3-D7AA-461F-8F85-0159B25D1910}" dt="2023-09-11T09:24:58.086" v="43" actId="14100"/>
          <ac:spMkLst>
            <pc:docMk/>
            <pc:sldMk cId="1621484535" sldId="328"/>
            <ac:spMk id="16" creationId="{23B1740C-F947-7492-576A-30B399937F6F}"/>
          </ac:spMkLst>
        </pc:spChg>
        <pc:spChg chg="mod">
          <ac:chgData name="katoh naoki" userId="ff3ede914238e714" providerId="LiveId" clId="{0628D1C3-D7AA-461F-8F85-0159B25D1910}" dt="2023-09-11T09:50:04.547" v="76" actId="1076"/>
          <ac:spMkLst>
            <pc:docMk/>
            <pc:sldMk cId="1621484535" sldId="328"/>
            <ac:spMk id="17" creationId="{50F8B05F-845C-1913-12C9-BEC05950B58B}"/>
          </ac:spMkLst>
        </pc:spChg>
        <pc:spChg chg="mod">
          <ac:chgData name="katoh naoki" userId="ff3ede914238e714" providerId="LiveId" clId="{0628D1C3-D7AA-461F-8F85-0159B25D1910}" dt="2023-09-09T09:03:51.211" v="13" actId="207"/>
          <ac:spMkLst>
            <pc:docMk/>
            <pc:sldMk cId="1621484535" sldId="328"/>
            <ac:spMk id="18" creationId="{ED5520BF-F16C-4B66-C97C-AAAD7CE26009}"/>
          </ac:spMkLst>
        </pc:spChg>
        <pc:spChg chg="mod">
          <ac:chgData name="katoh naoki" userId="ff3ede914238e714" providerId="LiveId" clId="{0628D1C3-D7AA-461F-8F85-0159B25D1910}" dt="2023-09-11T09:46:58.674" v="49" actId="404"/>
          <ac:spMkLst>
            <pc:docMk/>
            <pc:sldMk cId="1621484535" sldId="328"/>
            <ac:spMk id="22" creationId="{6A0C9F7E-686D-9A1F-19F0-EBD2A217054A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23" creationId="{7B5EBEBB-EB33-B0B4-BD09-6D7071039881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24" creationId="{F746662A-5CC4-0D01-0E9B-FEA52E9FEB29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25" creationId="{C2D762C7-04D7-1C59-6239-8635B82B8DCF}"/>
          </ac:spMkLst>
        </pc:spChg>
        <pc:spChg chg="mod">
          <ac:chgData name="katoh naoki" userId="ff3ede914238e714" providerId="LiveId" clId="{0628D1C3-D7AA-461F-8F85-0159B25D1910}" dt="2023-09-07T10:51:19.212" v="1" actId="1076"/>
          <ac:spMkLst>
            <pc:docMk/>
            <pc:sldMk cId="1621484535" sldId="328"/>
            <ac:spMk id="27" creationId="{E95DD7AB-F870-8331-3031-8836FB5C0363}"/>
          </ac:spMkLst>
        </pc:spChg>
        <pc:picChg chg="mod">
          <ac:chgData name="katoh naoki" userId="ff3ede914238e714" providerId="LiveId" clId="{0628D1C3-D7AA-461F-8F85-0159B25D1910}" dt="2023-09-11T11:16:39.276" v="88" actId="14861"/>
          <ac:picMkLst>
            <pc:docMk/>
            <pc:sldMk cId="1621484535" sldId="328"/>
            <ac:picMk id="3" creationId="{1AC5A97D-C868-0A8C-5C0F-81F42B3BE7AA}"/>
          </ac:picMkLst>
        </pc:picChg>
        <pc:picChg chg="mod">
          <ac:chgData name="katoh naoki" userId="ff3ede914238e714" providerId="LiveId" clId="{0628D1C3-D7AA-461F-8F85-0159B25D1910}" dt="2023-09-07T10:51:19.212" v="1" actId="1076"/>
          <ac:picMkLst>
            <pc:docMk/>
            <pc:sldMk cId="1621484535" sldId="328"/>
            <ac:picMk id="9" creationId="{A7F0AC30-E127-0F1B-1E69-D346155DEC01}"/>
          </ac:picMkLst>
        </pc:picChg>
        <pc:picChg chg="mod">
          <ac:chgData name="katoh naoki" userId="ff3ede914238e714" providerId="LiveId" clId="{0628D1C3-D7AA-461F-8F85-0159B25D1910}" dt="2023-09-11T09:24:48.238" v="42" actId="1076"/>
          <ac:picMkLst>
            <pc:docMk/>
            <pc:sldMk cId="1621484535" sldId="328"/>
            <ac:picMk id="12" creationId="{018527D5-C345-70D5-2C74-E51C027E8F1F}"/>
          </ac:picMkLst>
        </pc:picChg>
        <pc:picChg chg="mod">
          <ac:chgData name="katoh naoki" userId="ff3ede914238e714" providerId="LiveId" clId="{0628D1C3-D7AA-461F-8F85-0159B25D1910}" dt="2023-09-07T13:22:49.814" v="9" actId="1076"/>
          <ac:picMkLst>
            <pc:docMk/>
            <pc:sldMk cId="1621484535" sldId="328"/>
            <ac:picMk id="30" creationId="{B6F4383A-A4CE-B20E-B17F-F235E0E9D0D8}"/>
          </ac:picMkLst>
        </pc:picChg>
        <pc:picChg chg="mod">
          <ac:chgData name="katoh naoki" userId="ff3ede914238e714" providerId="LiveId" clId="{0628D1C3-D7AA-461F-8F85-0159B25D1910}" dt="2023-09-11T11:17:22.589" v="99" actId="14100"/>
          <ac:picMkLst>
            <pc:docMk/>
            <pc:sldMk cId="1621484535" sldId="328"/>
            <ac:picMk id="32" creationId="{716BF1C9-ADC6-2DB7-E1CA-9A7C1DBD4E0A}"/>
          </ac:picMkLst>
        </pc:picChg>
        <pc:picChg chg="mod">
          <ac:chgData name="katoh naoki" userId="ff3ede914238e714" providerId="LiveId" clId="{0628D1C3-D7AA-461F-8F85-0159B25D1910}" dt="2023-09-11T11:17:03.345" v="93" actId="1037"/>
          <ac:picMkLst>
            <pc:docMk/>
            <pc:sldMk cId="1621484535" sldId="328"/>
            <ac:picMk id="34" creationId="{94532EAF-5EEF-157A-FC1B-B02F4D30FE82}"/>
          </ac:picMkLst>
        </pc:picChg>
        <pc:picChg chg="mod">
          <ac:chgData name="katoh naoki" userId="ff3ede914238e714" providerId="LiveId" clId="{0628D1C3-D7AA-461F-8F85-0159B25D1910}" dt="2023-09-11T11:17:11.467" v="98" actId="1076"/>
          <ac:picMkLst>
            <pc:docMk/>
            <pc:sldMk cId="1621484535" sldId="328"/>
            <ac:picMk id="36" creationId="{88120E64-E32A-AEBB-C59A-CBBE88E52D21}"/>
          </ac:picMkLst>
        </pc:picChg>
        <pc:cxnChg chg="mod">
          <ac:chgData name="katoh naoki" userId="ff3ede914238e714" providerId="LiveId" clId="{0628D1C3-D7AA-461F-8F85-0159B25D1910}" dt="2023-09-11T09:24:11.101" v="32" actId="1076"/>
          <ac:cxnSpMkLst>
            <pc:docMk/>
            <pc:sldMk cId="1621484535" sldId="328"/>
            <ac:cxnSpMk id="19" creationId="{11DC6EF2-7F7D-7145-7A81-AB3BB3269FE1}"/>
          </ac:cxnSpMkLst>
        </pc:cxnChg>
        <pc:cxnChg chg="mod">
          <ac:chgData name="katoh naoki" userId="ff3ede914238e714" providerId="LiveId" clId="{0628D1C3-D7AA-461F-8F85-0159B25D1910}" dt="2023-09-11T09:49:44.346" v="72" actId="1076"/>
          <ac:cxnSpMkLst>
            <pc:docMk/>
            <pc:sldMk cId="1621484535" sldId="328"/>
            <ac:cxnSpMk id="20" creationId="{729FB062-7DFF-FE9D-1C6C-942431778F76}"/>
          </ac:cxnSpMkLst>
        </pc:cxnChg>
        <pc:cxnChg chg="mod">
          <ac:chgData name="katoh naoki" userId="ff3ede914238e714" providerId="LiveId" clId="{0628D1C3-D7AA-461F-8F85-0159B25D1910}" dt="2023-09-11T09:49:49.647" v="74" actId="14100"/>
          <ac:cxnSpMkLst>
            <pc:docMk/>
            <pc:sldMk cId="1621484535" sldId="328"/>
            <ac:cxnSpMk id="21" creationId="{8E71FCEF-DB74-5D51-AA7A-21FE4939625B}"/>
          </ac:cxnSpMkLst>
        </pc:cxnChg>
      </pc:sldChg>
    </pc:docChg>
  </pc:docChgLst>
  <pc:docChgLst>
    <pc:chgData name="naoki katoh" userId="ff3ede914238e714" providerId="LiveId" clId="{0628D1C3-D7AA-461F-8F85-0159B25D1910}"/>
    <pc:docChg chg="undo custSel modSld">
      <pc:chgData name="naoki katoh" userId="ff3ede914238e714" providerId="LiveId" clId="{0628D1C3-D7AA-461F-8F85-0159B25D1910}" dt="2023-10-07T13:03:04.076" v="452" actId="14100"/>
      <pc:docMkLst>
        <pc:docMk/>
      </pc:docMkLst>
      <pc:sldChg chg="addSp modSp mod">
        <pc:chgData name="naoki katoh" userId="ff3ede914238e714" providerId="LiveId" clId="{0628D1C3-D7AA-461F-8F85-0159B25D1910}" dt="2023-10-07T13:03:04.076" v="452" actId="14100"/>
        <pc:sldMkLst>
          <pc:docMk/>
          <pc:sldMk cId="1621484535" sldId="328"/>
        </pc:sldMkLst>
        <pc:spChg chg="add mod">
          <ac:chgData name="naoki katoh" userId="ff3ede914238e714" providerId="LiveId" clId="{0628D1C3-D7AA-461F-8F85-0159B25D1910}" dt="2023-09-24T06:46:56.805" v="406" actId="1038"/>
          <ac:spMkLst>
            <pc:docMk/>
            <pc:sldMk cId="1621484535" sldId="328"/>
            <ac:spMk id="4" creationId="{3EBF7BE5-03E5-4A72-37EC-95916C0C4F29}"/>
          </ac:spMkLst>
        </pc:spChg>
        <pc:spChg chg="add mod">
          <ac:chgData name="naoki katoh" userId="ff3ede914238e714" providerId="LiveId" clId="{0628D1C3-D7AA-461F-8F85-0159B25D1910}" dt="2023-09-24T06:47:00.897" v="408" actId="1038"/>
          <ac:spMkLst>
            <pc:docMk/>
            <pc:sldMk cId="1621484535" sldId="328"/>
            <ac:spMk id="6" creationId="{A8C82FAC-9CCE-2307-37D3-38E882B0C0A8}"/>
          </ac:spMkLst>
        </pc:spChg>
        <pc:spChg chg="mod">
          <ac:chgData name="naoki katoh" userId="ff3ede914238e714" providerId="LiveId" clId="{0628D1C3-D7AA-461F-8F85-0159B25D1910}" dt="2023-09-24T06:47:22.553" v="411" actId="1035"/>
          <ac:spMkLst>
            <pc:docMk/>
            <pc:sldMk cId="1621484535" sldId="328"/>
            <ac:spMk id="7" creationId="{8B58873A-F1A1-41D6-FA53-28865605FFF5}"/>
          </ac:spMkLst>
        </pc:spChg>
        <pc:picChg chg="mod">
          <ac:chgData name="naoki katoh" userId="ff3ede914238e714" providerId="LiveId" clId="{0628D1C3-D7AA-461F-8F85-0159B25D1910}" dt="2023-09-24T06:34:53.342" v="1" actId="1076"/>
          <ac:picMkLst>
            <pc:docMk/>
            <pc:sldMk cId="1621484535" sldId="328"/>
            <ac:picMk id="3" creationId="{1AC5A97D-C868-0A8C-5C0F-81F42B3BE7AA}"/>
          </ac:picMkLst>
        </pc:picChg>
        <pc:picChg chg="mod">
          <ac:chgData name="naoki katoh" userId="ff3ede914238e714" providerId="LiveId" clId="{0628D1C3-D7AA-461F-8F85-0159B25D1910}" dt="2023-09-24T06:37:58.229" v="16" actId="1035"/>
          <ac:picMkLst>
            <pc:docMk/>
            <pc:sldMk cId="1621484535" sldId="328"/>
            <ac:picMk id="32" creationId="{716BF1C9-ADC6-2DB7-E1CA-9A7C1DBD4E0A}"/>
          </ac:picMkLst>
        </pc:picChg>
        <pc:picChg chg="mod">
          <ac:chgData name="naoki katoh" userId="ff3ede914238e714" providerId="LiveId" clId="{0628D1C3-D7AA-461F-8F85-0159B25D1910}" dt="2023-09-24T06:48:53.468" v="421" actId="14100"/>
          <ac:picMkLst>
            <pc:docMk/>
            <pc:sldMk cId="1621484535" sldId="328"/>
            <ac:picMk id="34" creationId="{94532EAF-5EEF-157A-FC1B-B02F4D30FE82}"/>
          </ac:picMkLst>
        </pc:picChg>
        <pc:picChg chg="mod">
          <ac:chgData name="naoki katoh" userId="ff3ede914238e714" providerId="LiveId" clId="{0628D1C3-D7AA-461F-8F85-0159B25D1910}" dt="2023-09-24T06:48:49.149" v="420" actId="1076"/>
          <ac:picMkLst>
            <pc:docMk/>
            <pc:sldMk cId="1621484535" sldId="328"/>
            <ac:picMk id="36" creationId="{88120E64-E32A-AEBB-C59A-CBBE88E52D21}"/>
          </ac:picMkLst>
        </pc:picChg>
        <pc:picChg chg="add mod">
          <ac:chgData name="naoki katoh" userId="ff3ede914238e714" providerId="LiveId" clId="{0628D1C3-D7AA-461F-8F85-0159B25D1910}" dt="2023-09-24T06:49:17.997" v="444" actId="14861"/>
          <ac:picMkLst>
            <pc:docMk/>
            <pc:sldMk cId="1621484535" sldId="328"/>
            <ac:picMk id="1026" creationId="{7C7D2D2A-89C8-B795-8EBD-83E3C0CCB91D}"/>
          </ac:picMkLst>
        </pc:picChg>
        <pc:picChg chg="add mod">
          <ac:chgData name="naoki katoh" userId="ff3ede914238e714" providerId="LiveId" clId="{0628D1C3-D7AA-461F-8F85-0159B25D1910}" dt="2023-09-24T06:49:14.924" v="442" actId="14861"/>
          <ac:picMkLst>
            <pc:docMk/>
            <pc:sldMk cId="1621484535" sldId="328"/>
            <ac:picMk id="1028" creationId="{E5C65EBC-7977-B193-432A-F2BE58E5C843}"/>
          </ac:picMkLst>
        </pc:picChg>
        <pc:cxnChg chg="mod">
          <ac:chgData name="naoki katoh" userId="ff3ede914238e714" providerId="LiveId" clId="{0628D1C3-D7AA-461F-8F85-0159B25D1910}" dt="2023-10-07T13:02:51.322" v="449" actId="208"/>
          <ac:cxnSpMkLst>
            <pc:docMk/>
            <pc:sldMk cId="1621484535" sldId="328"/>
            <ac:cxnSpMk id="19" creationId="{11DC6EF2-7F7D-7145-7A81-AB3BB3269FE1}"/>
          </ac:cxnSpMkLst>
        </pc:cxnChg>
        <pc:cxnChg chg="mod">
          <ac:chgData name="naoki katoh" userId="ff3ede914238e714" providerId="LiveId" clId="{0628D1C3-D7AA-461F-8F85-0159B25D1910}" dt="2023-10-07T13:02:55.456" v="450" actId="208"/>
          <ac:cxnSpMkLst>
            <pc:docMk/>
            <pc:sldMk cId="1621484535" sldId="328"/>
            <ac:cxnSpMk id="20" creationId="{729FB062-7DFF-FE9D-1C6C-942431778F76}"/>
          </ac:cxnSpMkLst>
        </pc:cxnChg>
        <pc:cxnChg chg="mod">
          <ac:chgData name="naoki katoh" userId="ff3ede914238e714" providerId="LiveId" clId="{0628D1C3-D7AA-461F-8F85-0159B25D1910}" dt="2023-10-07T13:03:04.076" v="452" actId="14100"/>
          <ac:cxnSpMkLst>
            <pc:docMk/>
            <pc:sldMk cId="1621484535" sldId="328"/>
            <ac:cxnSpMk id="21" creationId="{8E71FCEF-DB74-5D51-AA7A-21FE4939625B}"/>
          </ac:cxnSpMkLst>
        </pc:cxnChg>
      </pc:sldChg>
    </pc:docChg>
  </pc:docChgLst>
  <pc:docChgLst>
    <pc:chgData name="katoh naoki" userId="ff3ede914238e714" providerId="LiveId" clId="{00C25788-C930-468C-9908-0C1BE5FEE4CC}"/>
    <pc:docChg chg="undo custSel modSld">
      <pc:chgData name="katoh naoki" userId="ff3ede914238e714" providerId="LiveId" clId="{00C25788-C930-468C-9908-0C1BE5FEE4CC}" dt="2023-08-20T13:49:47.718" v="161" actId="20577"/>
      <pc:docMkLst>
        <pc:docMk/>
      </pc:docMkLst>
      <pc:sldChg chg="addSp delSp modSp mod">
        <pc:chgData name="katoh naoki" userId="ff3ede914238e714" providerId="LiveId" clId="{00C25788-C930-468C-9908-0C1BE5FEE4CC}" dt="2023-08-20T13:49:47.718" v="161" actId="20577"/>
        <pc:sldMkLst>
          <pc:docMk/>
          <pc:sldMk cId="1621484535" sldId="328"/>
        </pc:sldMkLst>
        <pc:spChg chg="add mod">
          <ac:chgData name="katoh naoki" userId="ff3ede914238e714" providerId="LiveId" clId="{00C25788-C930-468C-9908-0C1BE5FEE4CC}" dt="2023-08-20T13:25:40.373" v="99" actId="1076"/>
          <ac:spMkLst>
            <pc:docMk/>
            <pc:sldMk cId="1621484535" sldId="328"/>
            <ac:spMk id="7" creationId="{8B58873A-F1A1-41D6-FA53-28865605FFF5}"/>
          </ac:spMkLst>
        </pc:spChg>
        <pc:spChg chg="add del mod">
          <ac:chgData name="katoh naoki" userId="ff3ede914238e714" providerId="LiveId" clId="{00C25788-C930-468C-9908-0C1BE5FEE4CC}" dt="2023-08-20T13:10:09.685" v="12" actId="21"/>
          <ac:spMkLst>
            <pc:docMk/>
            <pc:sldMk cId="1621484535" sldId="328"/>
            <ac:spMk id="8" creationId="{E2887918-8EE4-3236-2C08-127697151A62}"/>
          </ac:spMkLst>
        </pc:spChg>
        <pc:spChg chg="add mod">
          <ac:chgData name="katoh naoki" userId="ff3ede914238e714" providerId="LiveId" clId="{00C25788-C930-468C-9908-0C1BE5FEE4CC}" dt="2023-08-20T13:49:47.718" v="161" actId="20577"/>
          <ac:spMkLst>
            <pc:docMk/>
            <pc:sldMk cId="1621484535" sldId="328"/>
            <ac:spMk id="10" creationId="{61C837E8-AD2F-0A0F-B810-38F56BA8BA64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10" creationId="{C68A8DAB-A038-EF50-068A-93058D789A91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13" creationId="{28D953A2-33EA-DC88-7116-6634FFC94213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14" creationId="{5D812303-A858-932F-984F-F2F414D9EF26}"/>
          </ac:spMkLst>
        </pc:spChg>
        <pc:spChg chg="add mod">
          <ac:chgData name="katoh naoki" userId="ff3ede914238e714" providerId="LiveId" clId="{00C25788-C930-468C-9908-0C1BE5FEE4CC}" dt="2023-08-20T13:28:30.987" v="107" actId="1076"/>
          <ac:spMkLst>
            <pc:docMk/>
            <pc:sldMk cId="1621484535" sldId="328"/>
            <ac:spMk id="15" creationId="{832A8102-FCA3-C19A-C721-6F57F4110C53}"/>
          </ac:spMkLst>
        </pc:spChg>
        <pc:spChg chg="add mod">
          <ac:chgData name="katoh naoki" userId="ff3ede914238e714" providerId="LiveId" clId="{00C25788-C930-468C-9908-0C1BE5FEE4CC}" dt="2023-08-20T13:29:28.751" v="118" actId="1076"/>
          <ac:spMkLst>
            <pc:docMk/>
            <pc:sldMk cId="1621484535" sldId="328"/>
            <ac:spMk id="16" creationId="{23B1740C-F947-7492-576A-30B399937F6F}"/>
          </ac:spMkLst>
        </pc:spChg>
        <pc:spChg chg="add mod">
          <ac:chgData name="katoh naoki" userId="ff3ede914238e714" providerId="LiveId" clId="{00C25788-C930-468C-9908-0C1BE5FEE4CC}" dt="2023-08-20T13:28:30.987" v="107" actId="1076"/>
          <ac:spMkLst>
            <pc:docMk/>
            <pc:sldMk cId="1621484535" sldId="328"/>
            <ac:spMk id="17" creationId="{50F8B05F-845C-1913-12C9-BEC05950B58B}"/>
          </ac:spMkLst>
        </pc:spChg>
        <pc:spChg chg="add mod">
          <ac:chgData name="katoh naoki" userId="ff3ede914238e714" providerId="LiveId" clId="{00C25788-C930-468C-9908-0C1BE5FEE4CC}" dt="2023-08-20T13:11:23.412" v="32" actId="1076"/>
          <ac:spMkLst>
            <pc:docMk/>
            <pc:sldMk cId="1621484535" sldId="328"/>
            <ac:spMk id="18" creationId="{ED5520BF-F16C-4B66-C97C-AAAD7CE26009}"/>
          </ac:spMkLst>
        </pc:spChg>
        <pc:spChg chg="add mod">
          <ac:chgData name="katoh naoki" userId="ff3ede914238e714" providerId="LiveId" clId="{00C25788-C930-468C-9908-0C1BE5FEE4CC}" dt="2023-08-20T13:28:30.987" v="107" actId="1076"/>
          <ac:spMkLst>
            <pc:docMk/>
            <pc:sldMk cId="1621484535" sldId="328"/>
            <ac:spMk id="22" creationId="{6A0C9F7E-686D-9A1F-19F0-EBD2A217054A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23" creationId="{7B5EBEBB-EB33-B0B4-BD09-6D7071039881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23" creationId="{9A388414-5D2A-2AE0-1FEC-B27A2147992C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24" creationId="{667388AD-D82A-5BE8-3ABC-A614306A8120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24" creationId="{F746662A-5CC4-0D01-0E9B-FEA52E9FEB29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25" creationId="{C2D762C7-04D7-1C59-6239-8635B82B8DCF}"/>
          </ac:spMkLst>
        </pc:spChg>
        <pc:spChg chg="del mod">
          <ac:chgData name="katoh naoki" userId="ff3ede914238e714" providerId="LiveId" clId="{00C25788-C930-468C-9908-0C1BE5FEE4CC}" dt="2023-08-20T11:22:25.372" v="6" actId="478"/>
          <ac:spMkLst>
            <pc:docMk/>
            <pc:sldMk cId="1621484535" sldId="328"/>
            <ac:spMk id="26" creationId="{03B479E1-AE3B-27F3-FF1F-EA037E0B5D70}"/>
          </ac:spMkLst>
        </pc:spChg>
        <pc:spChg chg="add mod">
          <ac:chgData name="katoh naoki" userId="ff3ede914238e714" providerId="LiveId" clId="{00C25788-C930-468C-9908-0C1BE5FEE4CC}" dt="2023-08-20T13:11:31.755" v="33" actId="1076"/>
          <ac:spMkLst>
            <pc:docMk/>
            <pc:sldMk cId="1621484535" sldId="328"/>
            <ac:spMk id="27" creationId="{E95DD7AB-F870-8331-3031-8836FB5C0363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35" creationId="{CB34B2EA-FA01-8AE9-3296-ADAB6996CFA1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36" creationId="{362AC1A8-FE4E-99B1-B6C4-0F21A287824E}"/>
          </ac:spMkLst>
        </pc:spChg>
        <pc:spChg chg="del">
          <ac:chgData name="katoh naoki" userId="ff3ede914238e714" providerId="LiveId" clId="{00C25788-C930-468C-9908-0C1BE5FEE4CC}" dt="2023-08-20T11:10:13.201" v="1" actId="478"/>
          <ac:spMkLst>
            <pc:docMk/>
            <pc:sldMk cId="1621484535" sldId="328"/>
            <ac:spMk id="43" creationId="{EBE17C6F-7557-18CC-4433-E10BABFFE182}"/>
          </ac:spMkLst>
        </pc:spChg>
        <pc:grpChg chg="add del mod">
          <ac:chgData name="katoh naoki" userId="ff3ede914238e714" providerId="LiveId" clId="{00C25788-C930-468C-9908-0C1BE5FEE4CC}" dt="2023-08-20T13:12:20.408" v="39" actId="478"/>
          <ac:grpSpMkLst>
            <pc:docMk/>
            <pc:sldMk cId="1621484535" sldId="328"/>
            <ac:grpSpMk id="7" creationId="{19F6F80A-9C87-A2B7-F207-1A5A103942B9}"/>
          </ac:grpSpMkLst>
        </pc:grpChg>
        <pc:grpChg chg="del">
          <ac:chgData name="katoh naoki" userId="ff3ede914238e714" providerId="LiveId" clId="{00C25788-C930-468C-9908-0C1BE5FEE4CC}" dt="2023-08-20T11:10:13.201" v="1" actId="478"/>
          <ac:grpSpMkLst>
            <pc:docMk/>
            <pc:sldMk cId="1621484535" sldId="328"/>
            <ac:grpSpMk id="7" creationId="{2DF8B6F7-F87E-8B84-10F8-3A983E8399AD}"/>
          </ac:grpSpMkLst>
        </pc:grpChg>
        <pc:grpChg chg="del">
          <ac:chgData name="katoh naoki" userId="ff3ede914238e714" providerId="LiveId" clId="{00C25788-C930-468C-9908-0C1BE5FEE4CC}" dt="2023-08-20T11:10:13.201" v="1" actId="478"/>
          <ac:grpSpMkLst>
            <pc:docMk/>
            <pc:sldMk cId="1621484535" sldId="328"/>
            <ac:grpSpMk id="14" creationId="{EC4FB20D-19F9-9A5D-D486-F958DAB7929C}"/>
          </ac:grpSpMkLst>
        </pc:grpChg>
        <pc:grpChg chg="del">
          <ac:chgData name="katoh naoki" userId="ff3ede914238e714" providerId="LiveId" clId="{00C25788-C930-468C-9908-0C1BE5FEE4CC}" dt="2023-08-20T11:10:13.201" v="1" actId="478"/>
          <ac:grpSpMkLst>
            <pc:docMk/>
            <pc:sldMk cId="1621484535" sldId="328"/>
            <ac:grpSpMk id="46" creationId="{0E10B103-D97B-F39D-6F34-3C94D4002461}"/>
          </ac:grpSpMkLst>
        </pc:grpChg>
        <pc:grpChg chg="del">
          <ac:chgData name="katoh naoki" userId="ff3ede914238e714" providerId="LiveId" clId="{00C25788-C930-468C-9908-0C1BE5FEE4CC}" dt="2023-08-20T11:10:13.201" v="1" actId="478"/>
          <ac:grpSpMkLst>
            <pc:docMk/>
            <pc:sldMk cId="1621484535" sldId="328"/>
            <ac:grpSpMk id="55" creationId="{B20C705A-09DD-46D6-A500-F95726E85A91}"/>
          </ac:grpSpMkLst>
        </pc:grpChg>
        <pc:picChg chg="add mod">
          <ac:chgData name="katoh naoki" userId="ff3ede914238e714" providerId="LiveId" clId="{00C25788-C930-468C-9908-0C1BE5FEE4CC}" dt="2023-08-20T13:25:07.521" v="91" actId="1076"/>
          <ac:picMkLst>
            <pc:docMk/>
            <pc:sldMk cId="1621484535" sldId="328"/>
            <ac:picMk id="3" creationId="{1AC5A97D-C868-0A8C-5C0F-81F42B3BE7AA}"/>
          </ac:picMkLst>
        </pc:picChg>
        <pc:picChg chg="add del mod">
          <ac:chgData name="katoh naoki" userId="ff3ede914238e714" providerId="LiveId" clId="{00C25788-C930-468C-9908-0C1BE5FEE4CC}" dt="2023-08-20T13:13:28.067" v="40" actId="478"/>
          <ac:picMkLst>
            <pc:docMk/>
            <pc:sldMk cId="1621484535" sldId="328"/>
            <ac:picMk id="6" creationId="{418D9A2B-8D02-4A5A-57E0-F2D7018F1F50}"/>
          </ac:picMkLst>
        </pc:picChg>
        <pc:picChg chg="del">
          <ac:chgData name="katoh naoki" userId="ff3ede914238e714" providerId="LiveId" clId="{00C25788-C930-468C-9908-0C1BE5FEE4CC}" dt="2023-08-20T11:10:13.201" v="1" actId="478"/>
          <ac:picMkLst>
            <pc:docMk/>
            <pc:sldMk cId="1621484535" sldId="328"/>
            <ac:picMk id="6" creationId="{D92A9E34-D7AC-E157-0140-54201CDB9B14}"/>
          </ac:picMkLst>
        </pc:picChg>
        <pc:picChg chg="add del mod">
          <ac:chgData name="katoh naoki" userId="ff3ede914238e714" providerId="LiveId" clId="{00C25788-C930-468C-9908-0C1BE5FEE4CC}" dt="2023-08-20T11:22:24.041" v="5" actId="478"/>
          <ac:picMkLst>
            <pc:docMk/>
            <pc:sldMk cId="1621484535" sldId="328"/>
            <ac:picMk id="8" creationId="{5C52EEFF-4D54-4695-1076-F3CF34BF23F1}"/>
          </ac:picMkLst>
        </pc:picChg>
        <pc:picChg chg="del mod topLvl">
          <ac:chgData name="katoh naoki" userId="ff3ede914238e714" providerId="LiveId" clId="{00C25788-C930-468C-9908-0C1BE5FEE4CC}" dt="2023-08-20T13:13:28.774" v="41" actId="478"/>
          <ac:picMkLst>
            <pc:docMk/>
            <pc:sldMk cId="1621484535" sldId="328"/>
            <ac:picMk id="9" creationId="{27BE9C47-9B82-EE15-CCEA-204051D0F50D}"/>
          </ac:picMkLst>
        </pc:picChg>
        <pc:picChg chg="add mod">
          <ac:chgData name="katoh naoki" userId="ff3ede914238e714" providerId="LiveId" clId="{00C25788-C930-468C-9908-0C1BE5FEE4CC}" dt="2023-08-20T13:30:21.371" v="154" actId="1076"/>
          <ac:picMkLst>
            <pc:docMk/>
            <pc:sldMk cId="1621484535" sldId="328"/>
            <ac:picMk id="9" creationId="{A7F0AC30-E127-0F1B-1E69-D346155DEC01}"/>
          </ac:picMkLst>
        </pc:picChg>
        <pc:picChg chg="del">
          <ac:chgData name="katoh naoki" userId="ff3ede914238e714" providerId="LiveId" clId="{00C25788-C930-468C-9908-0C1BE5FEE4CC}" dt="2023-08-20T11:10:13.201" v="1" actId="478"/>
          <ac:picMkLst>
            <pc:docMk/>
            <pc:sldMk cId="1621484535" sldId="328"/>
            <ac:picMk id="9" creationId="{DD30CEA1-1DE9-5F10-C2D2-F830036B7EB4}"/>
          </ac:picMkLst>
        </pc:picChg>
        <pc:picChg chg="del mod topLvl">
          <ac:chgData name="katoh naoki" userId="ff3ede914238e714" providerId="LiveId" clId="{00C25788-C930-468C-9908-0C1BE5FEE4CC}" dt="2023-08-20T13:12:20.408" v="39" actId="478"/>
          <ac:picMkLst>
            <pc:docMk/>
            <pc:sldMk cId="1621484535" sldId="328"/>
            <ac:picMk id="10" creationId="{3AD26872-A2E9-D902-7E50-9A80CE1716BD}"/>
          </ac:picMkLst>
        </pc:picChg>
        <pc:picChg chg="del">
          <ac:chgData name="katoh naoki" userId="ff3ede914238e714" providerId="LiveId" clId="{00C25788-C930-468C-9908-0C1BE5FEE4CC}" dt="2023-08-20T11:10:15.648" v="2" actId="478"/>
          <ac:picMkLst>
            <pc:docMk/>
            <pc:sldMk cId="1621484535" sldId="328"/>
            <ac:picMk id="11" creationId="{2C2D2712-705D-D9B5-6918-A8A67D1668A2}"/>
          </ac:picMkLst>
        </pc:picChg>
        <pc:picChg chg="add del mod">
          <ac:chgData name="katoh naoki" userId="ff3ede914238e714" providerId="LiveId" clId="{00C25788-C930-468C-9908-0C1BE5FEE4CC}" dt="2023-08-20T13:12:08.057" v="38" actId="478"/>
          <ac:picMkLst>
            <pc:docMk/>
            <pc:sldMk cId="1621484535" sldId="328"/>
            <ac:picMk id="11" creationId="{96D24052-3203-E7FB-97A2-10C0CF6B245A}"/>
          </ac:picMkLst>
        </pc:picChg>
        <pc:picChg chg="add mod">
          <ac:chgData name="katoh naoki" userId="ff3ede914238e714" providerId="LiveId" clId="{00C25788-C930-468C-9908-0C1BE5FEE4CC}" dt="2023-08-20T13:28:33.182" v="108" actId="1076"/>
          <ac:picMkLst>
            <pc:docMk/>
            <pc:sldMk cId="1621484535" sldId="328"/>
            <ac:picMk id="12" creationId="{018527D5-C345-70D5-2C74-E51C027E8F1F}"/>
          </ac:picMkLst>
        </pc:picChg>
        <pc:picChg chg="add del mod">
          <ac:chgData name="katoh naoki" userId="ff3ede914238e714" providerId="LiveId" clId="{00C25788-C930-468C-9908-0C1BE5FEE4CC}" dt="2023-08-20T13:12:00.245" v="37" actId="478"/>
          <ac:picMkLst>
            <pc:docMk/>
            <pc:sldMk cId="1621484535" sldId="328"/>
            <ac:picMk id="29" creationId="{5A715FD8-D378-3980-ABA7-376C1544470E}"/>
          </ac:picMkLst>
        </pc:picChg>
        <pc:picChg chg="add mod">
          <ac:chgData name="katoh naoki" userId="ff3ede914238e714" providerId="LiveId" clId="{00C25788-C930-468C-9908-0C1BE5FEE4CC}" dt="2023-08-20T13:26:21.360" v="100" actId="14100"/>
          <ac:picMkLst>
            <pc:docMk/>
            <pc:sldMk cId="1621484535" sldId="328"/>
            <ac:picMk id="30" creationId="{B6F4383A-A4CE-B20E-B17F-F235E0E9D0D8}"/>
          </ac:picMkLst>
        </pc:picChg>
        <pc:picChg chg="add mod">
          <ac:chgData name="katoh naoki" userId="ff3ede914238e714" providerId="LiveId" clId="{00C25788-C930-468C-9908-0C1BE5FEE4CC}" dt="2023-08-20T13:29:16.229" v="117" actId="14100"/>
          <ac:picMkLst>
            <pc:docMk/>
            <pc:sldMk cId="1621484535" sldId="328"/>
            <ac:picMk id="32" creationId="{716BF1C9-ADC6-2DB7-E1CA-9A7C1DBD4E0A}"/>
          </ac:picMkLst>
        </pc:picChg>
        <pc:picChg chg="add mod">
          <ac:chgData name="katoh naoki" userId="ff3ede914238e714" providerId="LiveId" clId="{00C25788-C930-468C-9908-0C1BE5FEE4CC}" dt="2023-08-20T13:28:57.609" v="113" actId="1076"/>
          <ac:picMkLst>
            <pc:docMk/>
            <pc:sldMk cId="1621484535" sldId="328"/>
            <ac:picMk id="34" creationId="{94532EAF-5EEF-157A-FC1B-B02F4D30FE82}"/>
          </ac:picMkLst>
        </pc:picChg>
        <pc:picChg chg="add mod">
          <ac:chgData name="katoh naoki" userId="ff3ede914238e714" providerId="LiveId" clId="{00C25788-C930-468C-9908-0C1BE5FEE4CC}" dt="2023-08-20T13:29:03.786" v="115" actId="14100"/>
          <ac:picMkLst>
            <pc:docMk/>
            <pc:sldMk cId="1621484535" sldId="328"/>
            <ac:picMk id="36" creationId="{88120E64-E32A-AEBB-C59A-CBBE88E52D21}"/>
          </ac:picMkLst>
        </pc:picChg>
        <pc:cxnChg chg="add mod">
          <ac:chgData name="katoh naoki" userId="ff3ede914238e714" providerId="LiveId" clId="{00C25788-C930-468C-9908-0C1BE5FEE4CC}" dt="2023-08-20T13:28:30.987" v="107" actId="1076"/>
          <ac:cxnSpMkLst>
            <pc:docMk/>
            <pc:sldMk cId="1621484535" sldId="328"/>
            <ac:cxnSpMk id="19" creationId="{11DC6EF2-7F7D-7145-7A81-AB3BB3269FE1}"/>
          </ac:cxnSpMkLst>
        </pc:cxnChg>
        <pc:cxnChg chg="add mod">
          <ac:chgData name="katoh naoki" userId="ff3ede914238e714" providerId="LiveId" clId="{00C25788-C930-468C-9908-0C1BE5FEE4CC}" dt="2023-08-20T13:28:30.987" v="107" actId="1076"/>
          <ac:cxnSpMkLst>
            <pc:docMk/>
            <pc:sldMk cId="1621484535" sldId="328"/>
            <ac:cxnSpMk id="20" creationId="{729FB062-7DFF-FE9D-1C6C-942431778F76}"/>
          </ac:cxnSpMkLst>
        </pc:cxnChg>
        <pc:cxnChg chg="add mod">
          <ac:chgData name="katoh naoki" userId="ff3ede914238e714" providerId="LiveId" clId="{00C25788-C930-468C-9908-0C1BE5FEE4CC}" dt="2023-08-20T13:28:30.987" v="107" actId="1076"/>
          <ac:cxnSpMkLst>
            <pc:docMk/>
            <pc:sldMk cId="1621484535" sldId="328"/>
            <ac:cxnSpMk id="21" creationId="{8E71FCEF-DB74-5D51-AA7A-21FE4939625B}"/>
          </ac:cxnSpMkLst>
        </pc:cxnChg>
        <pc:cxnChg chg="add del mod">
          <ac:chgData name="katoh naoki" userId="ff3ede914238e714" providerId="LiveId" clId="{00C25788-C930-468C-9908-0C1BE5FEE4CC}" dt="2023-08-20T13:13:29.482" v="42" actId="478"/>
          <ac:cxnSpMkLst>
            <pc:docMk/>
            <pc:sldMk cId="1621484535" sldId="328"/>
            <ac:cxnSpMk id="28" creationId="{EC896AA2-B3D6-3E05-FB59-EDBF16E09BAE}"/>
          </ac:cxnSpMkLst>
        </pc:cxnChg>
      </pc:sldChg>
    </pc:docChg>
  </pc:docChgLst>
  <pc:docChgLst>
    <pc:chgData name="naoki katoh" userId="ff3ede914238e714" providerId="LiveId" clId="{86833796-BF40-4C31-8967-F5E360293874}"/>
    <pc:docChg chg="modSld">
      <pc:chgData name="naoki katoh" userId="ff3ede914238e714" providerId="LiveId" clId="{86833796-BF40-4C31-8967-F5E360293874}" dt="2023-12-03T11:37:54.193" v="10" actId="20577"/>
      <pc:docMkLst>
        <pc:docMk/>
      </pc:docMkLst>
      <pc:sldChg chg="modSp mod">
        <pc:chgData name="naoki katoh" userId="ff3ede914238e714" providerId="LiveId" clId="{86833796-BF40-4C31-8967-F5E360293874}" dt="2023-12-03T11:37:54.193" v="10" actId="20577"/>
        <pc:sldMkLst>
          <pc:docMk/>
          <pc:sldMk cId="1621484535" sldId="328"/>
        </pc:sldMkLst>
        <pc:spChg chg="mod">
          <ac:chgData name="naoki katoh" userId="ff3ede914238e714" providerId="LiveId" clId="{86833796-BF40-4C31-8967-F5E360293874}" dt="2023-12-03T11:37:54.193" v="10" actId="20577"/>
          <ac:spMkLst>
            <pc:docMk/>
            <pc:sldMk cId="1621484535" sldId="328"/>
            <ac:spMk id="59" creationId="{CD4CE8A9-4613-AFB0-8B25-0835357C06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0172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EC1283C5-56E6-3408-E507-F763B7568546}"/>
              </a:ext>
            </a:extLst>
          </p:cNvPr>
          <p:cNvGrpSpPr/>
          <p:nvPr userDrawn="1"/>
        </p:nvGrpSpPr>
        <p:grpSpPr>
          <a:xfrm>
            <a:off x="8651449" y="2375100"/>
            <a:ext cx="345667" cy="10388759"/>
            <a:chOff x="8640563" y="2375100"/>
            <a:chExt cx="345667" cy="10388759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D7632542-E33F-04F5-2D19-C287B556C658}"/>
                </a:ext>
              </a:extLst>
            </p:cNvPr>
            <p:cNvGrpSpPr/>
            <p:nvPr/>
          </p:nvGrpSpPr>
          <p:grpSpPr>
            <a:xfrm>
              <a:off x="8640563" y="2375100"/>
              <a:ext cx="345667" cy="571818"/>
              <a:chOff x="8640563" y="2375100"/>
              <a:chExt cx="345667" cy="571818"/>
            </a:xfrm>
          </p:grpSpPr>
          <p:sp>
            <p:nvSpPr>
              <p:cNvPr id="111" name="四角形: 上の 2 つの角を丸める 110">
                <a:extLst>
                  <a:ext uri="{FF2B5EF4-FFF2-40B4-BE49-F238E27FC236}">
                    <a16:creationId xmlns:a16="http://schemas.microsoft.com/office/drawing/2014/main" id="{6BDFC590-03E4-6309-F70F-9EC6B4406E01}"/>
                  </a:ext>
                </a:extLst>
              </p:cNvPr>
              <p:cNvSpPr/>
              <p:nvPr/>
            </p:nvSpPr>
            <p:spPr>
              <a:xfrm rot="16200000">
                <a:off x="8527488" y="2488175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14124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FE84F99C-CE93-CDC2-5D86-634DF6D350C3}"/>
                  </a:ext>
                </a:extLst>
              </p:cNvPr>
              <p:cNvSpPr/>
              <p:nvPr/>
            </p:nvSpPr>
            <p:spPr>
              <a:xfrm>
                <a:off x="8648543" y="2401857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ベッド</a:t>
                </a:r>
                <a:endPara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</p:grp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A7D7C4F4-AB2C-4BE7-0154-B71A30FF0307}"/>
                </a:ext>
              </a:extLst>
            </p:cNvPr>
            <p:cNvGrpSpPr/>
            <p:nvPr/>
          </p:nvGrpSpPr>
          <p:grpSpPr>
            <a:xfrm>
              <a:off x="8640563" y="2952567"/>
              <a:ext cx="345667" cy="571818"/>
              <a:chOff x="8640563" y="2952567"/>
              <a:chExt cx="345667" cy="571818"/>
            </a:xfrm>
          </p:grpSpPr>
          <p:sp>
            <p:nvSpPr>
              <p:cNvPr id="109" name="四角形: 上の 2 つの角を丸める 108">
                <a:extLst>
                  <a:ext uri="{FF2B5EF4-FFF2-40B4-BE49-F238E27FC236}">
                    <a16:creationId xmlns:a16="http://schemas.microsoft.com/office/drawing/2014/main" id="{391D840C-E9FD-A33A-1C05-BE1724AD094F}"/>
                  </a:ext>
                </a:extLst>
              </p:cNvPr>
              <p:cNvSpPr/>
              <p:nvPr/>
            </p:nvSpPr>
            <p:spPr>
              <a:xfrm rot="16200000">
                <a:off x="8527488" y="3065642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D6530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D2882CFC-8F04-0937-AFA7-292F30F66376}"/>
                  </a:ext>
                </a:extLst>
              </p:cNvPr>
              <p:cNvSpPr/>
              <p:nvPr/>
            </p:nvSpPr>
            <p:spPr>
              <a:xfrm>
                <a:off x="8648543" y="2979324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ベッド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付属品</a:t>
                </a:r>
              </a:p>
            </p:txBody>
          </p:sp>
        </p:grpSp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160577EA-2EF2-90FD-A563-32E333CBA13A}"/>
                </a:ext>
              </a:extLst>
            </p:cNvPr>
            <p:cNvGrpSpPr/>
            <p:nvPr/>
          </p:nvGrpSpPr>
          <p:grpSpPr>
            <a:xfrm>
              <a:off x="8640563" y="3530034"/>
              <a:ext cx="345667" cy="571818"/>
              <a:chOff x="8640563" y="3530034"/>
              <a:chExt cx="345667" cy="571818"/>
            </a:xfrm>
          </p:grpSpPr>
          <p:sp>
            <p:nvSpPr>
              <p:cNvPr id="107" name="四角形: 上の 2 つの角を丸める 106">
                <a:extLst>
                  <a:ext uri="{FF2B5EF4-FFF2-40B4-BE49-F238E27FC236}">
                    <a16:creationId xmlns:a16="http://schemas.microsoft.com/office/drawing/2014/main" id="{62F1D5B3-5AF2-0562-B0A2-6EFE18774E44}"/>
                  </a:ext>
                </a:extLst>
              </p:cNvPr>
              <p:cNvSpPr/>
              <p:nvPr/>
            </p:nvSpPr>
            <p:spPr>
              <a:xfrm rot="16200000">
                <a:off x="8527488" y="3643109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8021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EFB00201-39C7-F047-7EAD-4D93220A8073}"/>
                  </a:ext>
                </a:extLst>
              </p:cNvPr>
              <p:cNvSpPr/>
              <p:nvPr/>
            </p:nvSpPr>
            <p:spPr>
              <a:xfrm>
                <a:off x="8648543" y="3588236"/>
                <a:ext cx="329708" cy="45541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床ずれ防止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マット</a:t>
                </a:r>
              </a:p>
            </p:txBody>
          </p:sp>
        </p:grpSp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CD53BA68-73B6-C990-32D1-5EE8075A6FC8}"/>
                </a:ext>
              </a:extLst>
            </p:cNvPr>
            <p:cNvGrpSpPr/>
            <p:nvPr/>
          </p:nvGrpSpPr>
          <p:grpSpPr>
            <a:xfrm>
              <a:off x="8640563" y="4107501"/>
              <a:ext cx="345667" cy="571818"/>
              <a:chOff x="8640563" y="4107501"/>
              <a:chExt cx="345667" cy="571818"/>
            </a:xfrm>
          </p:grpSpPr>
          <p:sp>
            <p:nvSpPr>
              <p:cNvPr id="105" name="四角形: 上の 2 つの角を丸める 104">
                <a:extLst>
                  <a:ext uri="{FF2B5EF4-FFF2-40B4-BE49-F238E27FC236}">
                    <a16:creationId xmlns:a16="http://schemas.microsoft.com/office/drawing/2014/main" id="{8724A80A-1793-5913-1973-8A817E83091C}"/>
                  </a:ext>
                </a:extLst>
              </p:cNvPr>
              <p:cNvSpPr/>
              <p:nvPr/>
            </p:nvSpPr>
            <p:spPr>
              <a:xfrm rot="16200000">
                <a:off x="8527488" y="422057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7E1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223ECBAA-5B81-5E4D-B229-6BD584C65DD5}"/>
                  </a:ext>
                </a:extLst>
              </p:cNvPr>
              <p:cNvSpPr/>
              <p:nvPr/>
            </p:nvSpPr>
            <p:spPr>
              <a:xfrm>
                <a:off x="8648543" y="4134258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体位変換器</a:t>
                </a:r>
              </a:p>
            </p:txBody>
          </p:sp>
        </p:grpSp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018ED37C-3F11-1A89-AD0C-21F9F99B5BFE}"/>
                </a:ext>
              </a:extLst>
            </p:cNvPr>
            <p:cNvGrpSpPr/>
            <p:nvPr/>
          </p:nvGrpSpPr>
          <p:grpSpPr>
            <a:xfrm>
              <a:off x="8640563" y="4684968"/>
              <a:ext cx="345667" cy="571818"/>
              <a:chOff x="8640563" y="4684968"/>
              <a:chExt cx="345667" cy="571818"/>
            </a:xfrm>
          </p:grpSpPr>
          <p:sp>
            <p:nvSpPr>
              <p:cNvPr id="103" name="四角形: 上の 2 つの角を丸める 102">
                <a:extLst>
                  <a:ext uri="{FF2B5EF4-FFF2-40B4-BE49-F238E27FC236}">
                    <a16:creationId xmlns:a16="http://schemas.microsoft.com/office/drawing/2014/main" id="{03E6C02F-61A9-F27E-B32D-8E4AC1ED0298}"/>
                  </a:ext>
                </a:extLst>
              </p:cNvPr>
              <p:cNvSpPr/>
              <p:nvPr/>
            </p:nvSpPr>
            <p:spPr>
              <a:xfrm rot="16200000">
                <a:off x="8527488" y="4798043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D6A8908C-50FD-AEFE-207D-6A65C1C44650}"/>
                  </a:ext>
                </a:extLst>
              </p:cNvPr>
              <p:cNvSpPr/>
              <p:nvPr/>
            </p:nvSpPr>
            <p:spPr>
              <a:xfrm>
                <a:off x="8648543" y="4711725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介護用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リフト</a:t>
                </a:r>
              </a:p>
            </p:txBody>
          </p:sp>
        </p:grp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78477947-276E-533C-CF56-02F628523DB0}"/>
                </a:ext>
              </a:extLst>
            </p:cNvPr>
            <p:cNvGrpSpPr/>
            <p:nvPr/>
          </p:nvGrpSpPr>
          <p:grpSpPr>
            <a:xfrm>
              <a:off x="8640563" y="5262435"/>
              <a:ext cx="345667" cy="571818"/>
              <a:chOff x="8640563" y="5262435"/>
              <a:chExt cx="345667" cy="571818"/>
            </a:xfrm>
          </p:grpSpPr>
          <p:sp>
            <p:nvSpPr>
              <p:cNvPr id="101" name="四角形: 上の 2 つの角を丸める 100">
                <a:extLst>
                  <a:ext uri="{FF2B5EF4-FFF2-40B4-BE49-F238E27FC236}">
                    <a16:creationId xmlns:a16="http://schemas.microsoft.com/office/drawing/2014/main" id="{6131B23C-9748-3CA6-4163-84C08B4F7598}"/>
                  </a:ext>
                </a:extLst>
              </p:cNvPr>
              <p:cNvSpPr/>
              <p:nvPr/>
            </p:nvSpPr>
            <p:spPr>
              <a:xfrm rot="16200000">
                <a:off x="8527488" y="5375510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6D9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2" name="正方形/長方形 101">
                <a:extLst>
                  <a:ext uri="{FF2B5EF4-FFF2-40B4-BE49-F238E27FC236}">
                    <a16:creationId xmlns:a16="http://schemas.microsoft.com/office/drawing/2014/main" id="{84D3DB37-81CE-787C-21BC-98D8CF4D1747}"/>
                  </a:ext>
                </a:extLst>
              </p:cNvPr>
              <p:cNvSpPr/>
              <p:nvPr/>
            </p:nvSpPr>
            <p:spPr>
              <a:xfrm>
                <a:off x="8648543" y="5289192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吸引器</a:t>
                </a:r>
              </a:p>
            </p:txBody>
          </p:sp>
        </p:grp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0D8DA35-6B2A-1006-D997-C891E7224C02}"/>
                </a:ext>
              </a:extLst>
            </p:cNvPr>
            <p:cNvGrpSpPr/>
            <p:nvPr/>
          </p:nvGrpSpPr>
          <p:grpSpPr>
            <a:xfrm>
              <a:off x="8640563" y="5839902"/>
              <a:ext cx="345667" cy="571818"/>
              <a:chOff x="8640563" y="5839902"/>
              <a:chExt cx="345667" cy="571818"/>
            </a:xfrm>
          </p:grpSpPr>
          <p:sp>
            <p:nvSpPr>
              <p:cNvPr id="99" name="四角形: 上の 2 つの角を丸める 98">
                <a:extLst>
                  <a:ext uri="{FF2B5EF4-FFF2-40B4-BE49-F238E27FC236}">
                    <a16:creationId xmlns:a16="http://schemas.microsoft.com/office/drawing/2014/main" id="{1E4D61A3-E9C1-8AE5-D11B-F36D32439F2C}"/>
                  </a:ext>
                </a:extLst>
              </p:cNvPr>
              <p:cNvSpPr/>
              <p:nvPr/>
            </p:nvSpPr>
            <p:spPr>
              <a:xfrm rot="16200000">
                <a:off x="8527488" y="5952977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ABD05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23579C23-52B3-D995-4548-BB88726A02C1}"/>
                  </a:ext>
                </a:extLst>
              </p:cNvPr>
              <p:cNvSpPr/>
              <p:nvPr/>
            </p:nvSpPr>
            <p:spPr>
              <a:xfrm>
                <a:off x="8648543" y="5866659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車いす</a:t>
                </a:r>
              </a:p>
            </p:txBody>
          </p:sp>
        </p:grpSp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9D9ADC94-3302-6285-167D-0BBC6C1F1D75}"/>
                </a:ext>
              </a:extLst>
            </p:cNvPr>
            <p:cNvGrpSpPr/>
            <p:nvPr/>
          </p:nvGrpSpPr>
          <p:grpSpPr>
            <a:xfrm>
              <a:off x="8640563" y="6417369"/>
              <a:ext cx="345667" cy="571818"/>
              <a:chOff x="8640563" y="6417369"/>
              <a:chExt cx="345667" cy="571818"/>
            </a:xfrm>
          </p:grpSpPr>
          <p:sp>
            <p:nvSpPr>
              <p:cNvPr id="97" name="四角形: 上の 2 つの角を丸める 96">
                <a:extLst>
                  <a:ext uri="{FF2B5EF4-FFF2-40B4-BE49-F238E27FC236}">
                    <a16:creationId xmlns:a16="http://schemas.microsoft.com/office/drawing/2014/main" id="{21B41465-81BF-0205-415C-8543C89853EB}"/>
                  </a:ext>
                </a:extLst>
              </p:cNvPr>
              <p:cNvSpPr/>
              <p:nvPr/>
            </p:nvSpPr>
            <p:spPr>
              <a:xfrm rot="16200000">
                <a:off x="8527488" y="6530444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A7EA5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8" name="正方形/長方形 97">
                <a:extLst>
                  <a:ext uri="{FF2B5EF4-FFF2-40B4-BE49-F238E27FC236}">
                    <a16:creationId xmlns:a16="http://schemas.microsoft.com/office/drawing/2014/main" id="{41E6FF38-0542-4EC7-F501-52B29ECA8B94}"/>
                  </a:ext>
                </a:extLst>
              </p:cNvPr>
              <p:cNvSpPr/>
              <p:nvPr/>
            </p:nvSpPr>
            <p:spPr>
              <a:xfrm>
                <a:off x="8648543" y="6444126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車いす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付属品</a:t>
                </a:r>
                <a:endPara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</p:grpSp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936C2959-F5D8-5DE5-482D-7417F61CEF08}"/>
                </a:ext>
              </a:extLst>
            </p:cNvPr>
            <p:cNvGrpSpPr/>
            <p:nvPr/>
          </p:nvGrpSpPr>
          <p:grpSpPr>
            <a:xfrm>
              <a:off x="8640563" y="6994836"/>
              <a:ext cx="345667" cy="571818"/>
              <a:chOff x="8640563" y="6994836"/>
              <a:chExt cx="345667" cy="571818"/>
            </a:xfrm>
          </p:grpSpPr>
          <p:sp>
            <p:nvSpPr>
              <p:cNvPr id="95" name="四角形: 上の 2 つの角を丸める 94">
                <a:extLst>
                  <a:ext uri="{FF2B5EF4-FFF2-40B4-BE49-F238E27FC236}">
                    <a16:creationId xmlns:a16="http://schemas.microsoft.com/office/drawing/2014/main" id="{6C6E7F44-05FF-BEC4-0D27-F7F8B53C66A5}"/>
                  </a:ext>
                </a:extLst>
              </p:cNvPr>
              <p:cNvSpPr/>
              <p:nvPr/>
            </p:nvSpPr>
            <p:spPr>
              <a:xfrm rot="16200000">
                <a:off x="8527488" y="7107911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00B05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B918375B-5A9C-A3F3-CE02-5C5BF6A5BBA6}"/>
                  </a:ext>
                </a:extLst>
              </p:cNvPr>
              <p:cNvSpPr/>
              <p:nvPr/>
            </p:nvSpPr>
            <p:spPr>
              <a:xfrm>
                <a:off x="8648543" y="7021593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電源カート</a:t>
                </a:r>
              </a:p>
            </p:txBody>
          </p:sp>
        </p:grpSp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132E913C-B034-B366-3C40-ECC764820ACF}"/>
                </a:ext>
              </a:extLst>
            </p:cNvPr>
            <p:cNvGrpSpPr/>
            <p:nvPr/>
          </p:nvGrpSpPr>
          <p:grpSpPr>
            <a:xfrm>
              <a:off x="8640563" y="7572303"/>
              <a:ext cx="345667" cy="571818"/>
              <a:chOff x="8640563" y="7572303"/>
              <a:chExt cx="345667" cy="571818"/>
            </a:xfrm>
          </p:grpSpPr>
          <p:sp>
            <p:nvSpPr>
              <p:cNvPr id="93" name="四角形: 上の 2 つの角を丸める 92">
                <a:extLst>
                  <a:ext uri="{FF2B5EF4-FFF2-40B4-BE49-F238E27FC236}">
                    <a16:creationId xmlns:a16="http://schemas.microsoft.com/office/drawing/2014/main" id="{46693007-E9EF-760F-D047-94FA86E4880C}"/>
                  </a:ext>
                </a:extLst>
              </p:cNvPr>
              <p:cNvSpPr/>
              <p:nvPr/>
            </p:nvSpPr>
            <p:spPr>
              <a:xfrm rot="16200000">
                <a:off x="8527488" y="7685378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5DCEAF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EB4F6DEF-D0F7-6869-4E86-416137A91B31}"/>
                  </a:ext>
                </a:extLst>
              </p:cNvPr>
              <p:cNvSpPr/>
              <p:nvPr/>
            </p:nvSpPr>
            <p:spPr>
              <a:xfrm>
                <a:off x="8648543" y="7652071"/>
                <a:ext cx="329708" cy="4122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移動用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リフト</a:t>
                </a:r>
              </a:p>
            </p:txBody>
          </p:sp>
        </p:grp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BF88EDF4-C7FF-00B6-0A62-6E21247BCE30}"/>
                </a:ext>
              </a:extLst>
            </p:cNvPr>
            <p:cNvGrpSpPr/>
            <p:nvPr/>
          </p:nvGrpSpPr>
          <p:grpSpPr>
            <a:xfrm>
              <a:off x="8640563" y="8149770"/>
              <a:ext cx="345667" cy="571818"/>
              <a:chOff x="8640563" y="8149770"/>
              <a:chExt cx="345667" cy="571818"/>
            </a:xfrm>
          </p:grpSpPr>
          <p:sp>
            <p:nvSpPr>
              <p:cNvPr id="91" name="四角形: 上の 2 つの角を丸める 90">
                <a:extLst>
                  <a:ext uri="{FF2B5EF4-FFF2-40B4-BE49-F238E27FC236}">
                    <a16:creationId xmlns:a16="http://schemas.microsoft.com/office/drawing/2014/main" id="{DB6F78A4-4252-4B89-C14D-A696C83CEC95}"/>
                  </a:ext>
                </a:extLst>
              </p:cNvPr>
              <p:cNvSpPr/>
              <p:nvPr/>
            </p:nvSpPr>
            <p:spPr>
              <a:xfrm rot="16200000">
                <a:off x="8527488" y="8262845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39B1B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E1D0EC68-4965-768F-E116-B64301C1809C}"/>
                  </a:ext>
                </a:extLst>
              </p:cNvPr>
              <p:cNvSpPr/>
              <p:nvPr/>
            </p:nvSpPr>
            <p:spPr>
              <a:xfrm>
                <a:off x="8648543" y="8176527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スロープ</a:t>
                </a:r>
              </a:p>
            </p:txBody>
          </p:sp>
        </p:grpSp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524C6CB8-1C9C-7FFE-1454-F4E234A3D36F}"/>
                </a:ext>
              </a:extLst>
            </p:cNvPr>
            <p:cNvGrpSpPr/>
            <p:nvPr/>
          </p:nvGrpSpPr>
          <p:grpSpPr>
            <a:xfrm>
              <a:off x="8640563" y="8727237"/>
              <a:ext cx="345667" cy="571818"/>
              <a:chOff x="8640563" y="8727237"/>
              <a:chExt cx="345667" cy="571818"/>
            </a:xfrm>
          </p:grpSpPr>
          <p:sp>
            <p:nvSpPr>
              <p:cNvPr id="89" name="四角形: 上の 2 つの角を丸める 88">
                <a:extLst>
                  <a:ext uri="{FF2B5EF4-FFF2-40B4-BE49-F238E27FC236}">
                    <a16:creationId xmlns:a16="http://schemas.microsoft.com/office/drawing/2014/main" id="{DF896883-8E08-4D68-0C48-BF587B8E8968}"/>
                  </a:ext>
                </a:extLst>
              </p:cNvPr>
              <p:cNvSpPr/>
              <p:nvPr/>
            </p:nvSpPr>
            <p:spPr>
              <a:xfrm rot="16200000">
                <a:off x="8527488" y="8840312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4DCFA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F43A6F78-B522-FB27-A6AD-DE25A47D3F5A}"/>
                  </a:ext>
                </a:extLst>
              </p:cNvPr>
              <p:cNvSpPr/>
              <p:nvPr/>
            </p:nvSpPr>
            <p:spPr>
              <a:xfrm>
                <a:off x="8648543" y="8753994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手すり</a:t>
                </a:r>
              </a:p>
            </p:txBody>
          </p:sp>
        </p:grpSp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D4A2CCCD-F731-54E2-1B03-7742A8F222AA}"/>
                </a:ext>
              </a:extLst>
            </p:cNvPr>
            <p:cNvGrpSpPr/>
            <p:nvPr/>
          </p:nvGrpSpPr>
          <p:grpSpPr>
            <a:xfrm>
              <a:off x="8640563" y="9304704"/>
              <a:ext cx="345667" cy="571818"/>
              <a:chOff x="8640563" y="9304704"/>
              <a:chExt cx="345667" cy="571818"/>
            </a:xfrm>
          </p:grpSpPr>
          <p:sp>
            <p:nvSpPr>
              <p:cNvPr id="87" name="四角形: 上の 2 つの角を丸める 86">
                <a:extLst>
                  <a:ext uri="{FF2B5EF4-FFF2-40B4-BE49-F238E27FC236}">
                    <a16:creationId xmlns:a16="http://schemas.microsoft.com/office/drawing/2014/main" id="{A0039724-5FA1-B0D8-2157-082D52125F66}"/>
                  </a:ext>
                </a:extLst>
              </p:cNvPr>
              <p:cNvSpPr/>
              <p:nvPr/>
            </p:nvSpPr>
            <p:spPr>
              <a:xfrm rot="16200000">
                <a:off x="8527488" y="9417779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4DCFA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1F1D8E2D-CF06-B155-6F50-3836E178AF56}"/>
                  </a:ext>
                </a:extLst>
              </p:cNvPr>
              <p:cNvSpPr/>
              <p:nvPr/>
            </p:nvSpPr>
            <p:spPr>
              <a:xfrm>
                <a:off x="8648543" y="9331461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歩行器</a:t>
                </a:r>
              </a:p>
            </p:txBody>
          </p:sp>
        </p:grpSp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8F9984E8-CE13-99A5-1956-FD74AA9DC098}"/>
                </a:ext>
              </a:extLst>
            </p:cNvPr>
            <p:cNvGrpSpPr/>
            <p:nvPr/>
          </p:nvGrpSpPr>
          <p:grpSpPr>
            <a:xfrm>
              <a:off x="8640563" y="9882171"/>
              <a:ext cx="345667" cy="571818"/>
              <a:chOff x="8640563" y="9882171"/>
              <a:chExt cx="345667" cy="571818"/>
            </a:xfrm>
          </p:grpSpPr>
          <p:sp>
            <p:nvSpPr>
              <p:cNvPr id="85" name="四角形: 上の 2 つの角を丸める 84">
                <a:extLst>
                  <a:ext uri="{FF2B5EF4-FFF2-40B4-BE49-F238E27FC236}">
                    <a16:creationId xmlns:a16="http://schemas.microsoft.com/office/drawing/2014/main" id="{E275BDF3-3E25-D7B0-C189-A70937523EAD}"/>
                  </a:ext>
                </a:extLst>
              </p:cNvPr>
              <p:cNvSpPr/>
              <p:nvPr/>
            </p:nvSpPr>
            <p:spPr>
              <a:xfrm rot="16200000">
                <a:off x="8527488" y="999524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4E67C8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37ECF27E-D55B-25F5-4792-C308B39F8E36}"/>
                  </a:ext>
                </a:extLst>
              </p:cNvPr>
              <p:cNvSpPr/>
              <p:nvPr/>
            </p:nvSpPr>
            <p:spPr>
              <a:xfrm>
                <a:off x="8648543" y="9908928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杖</a:t>
                </a:r>
              </a:p>
            </p:txBody>
          </p:sp>
        </p:grpSp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C6EA7F18-6826-B371-0EB8-BE325FCCE415}"/>
                </a:ext>
              </a:extLst>
            </p:cNvPr>
            <p:cNvGrpSpPr/>
            <p:nvPr/>
          </p:nvGrpSpPr>
          <p:grpSpPr>
            <a:xfrm>
              <a:off x="8640563" y="10459638"/>
              <a:ext cx="345667" cy="571818"/>
              <a:chOff x="8640563" y="10459638"/>
              <a:chExt cx="345667" cy="571818"/>
            </a:xfrm>
          </p:grpSpPr>
          <p:sp>
            <p:nvSpPr>
              <p:cNvPr id="83" name="四角形: 上の 2 つの角を丸める 82">
                <a:extLst>
                  <a:ext uri="{FF2B5EF4-FFF2-40B4-BE49-F238E27FC236}">
                    <a16:creationId xmlns:a16="http://schemas.microsoft.com/office/drawing/2014/main" id="{300EAE02-B8DF-543C-91BC-67CFB978EC30}"/>
                  </a:ext>
                </a:extLst>
              </p:cNvPr>
              <p:cNvSpPr/>
              <p:nvPr/>
            </p:nvSpPr>
            <p:spPr>
              <a:xfrm rot="16200000">
                <a:off x="8527488" y="10572713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212745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39503432-5816-5F5D-BA6E-CA99A4DEE055}"/>
                  </a:ext>
                </a:extLst>
              </p:cNvPr>
              <p:cNvSpPr/>
              <p:nvPr/>
            </p:nvSpPr>
            <p:spPr>
              <a:xfrm>
                <a:off x="8648543" y="10486395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徘徊感知器</a:t>
                </a:r>
              </a:p>
            </p:txBody>
          </p:sp>
        </p:grp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B7A6094C-1B9E-37E6-BCA0-B817023C2277}"/>
                </a:ext>
              </a:extLst>
            </p:cNvPr>
            <p:cNvGrpSpPr/>
            <p:nvPr/>
          </p:nvGrpSpPr>
          <p:grpSpPr>
            <a:xfrm>
              <a:off x="8640563" y="11037105"/>
              <a:ext cx="345667" cy="571818"/>
              <a:chOff x="8640563" y="11037105"/>
              <a:chExt cx="345667" cy="571818"/>
            </a:xfrm>
          </p:grpSpPr>
          <p:sp>
            <p:nvSpPr>
              <p:cNvPr id="81" name="四角形: 上の 2 つの角を丸める 80">
                <a:extLst>
                  <a:ext uri="{FF2B5EF4-FFF2-40B4-BE49-F238E27FC236}">
                    <a16:creationId xmlns:a16="http://schemas.microsoft.com/office/drawing/2014/main" id="{9E9F5077-918C-662F-875C-FBEA23F13116}"/>
                  </a:ext>
                </a:extLst>
              </p:cNvPr>
              <p:cNvSpPr/>
              <p:nvPr/>
            </p:nvSpPr>
            <p:spPr>
              <a:xfrm rot="16200000">
                <a:off x="8527488" y="11150180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0A3D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E4D234D2-CF22-E949-91DC-07A5EFE063E8}"/>
                  </a:ext>
                </a:extLst>
              </p:cNvPr>
              <p:cNvSpPr/>
              <p:nvPr/>
            </p:nvSpPr>
            <p:spPr>
              <a:xfrm>
                <a:off x="8648543" y="11063862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入浴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補助用具</a:t>
                </a:r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8F6733E8-F9B3-533E-6EC5-7926D516A10B}"/>
                </a:ext>
              </a:extLst>
            </p:cNvPr>
            <p:cNvGrpSpPr/>
            <p:nvPr/>
          </p:nvGrpSpPr>
          <p:grpSpPr>
            <a:xfrm>
              <a:off x="8640563" y="11614572"/>
              <a:ext cx="345667" cy="571818"/>
              <a:chOff x="8640563" y="11614572"/>
              <a:chExt cx="345667" cy="571818"/>
            </a:xfrm>
          </p:grpSpPr>
          <p:sp>
            <p:nvSpPr>
              <p:cNvPr id="79" name="四角形: 上の 2 つの角を丸める 78">
                <a:extLst>
                  <a:ext uri="{FF2B5EF4-FFF2-40B4-BE49-F238E27FC236}">
                    <a16:creationId xmlns:a16="http://schemas.microsoft.com/office/drawing/2014/main" id="{C47E495A-31E1-47FE-41A2-085E90D3C445}"/>
                  </a:ext>
                </a:extLst>
              </p:cNvPr>
              <p:cNvSpPr/>
              <p:nvPr/>
            </p:nvSpPr>
            <p:spPr>
              <a:xfrm rot="16200000">
                <a:off x="8527488" y="11727647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CD9FD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27DA2CB9-3CCA-2540-33FE-78565DB58F23}"/>
                  </a:ext>
                </a:extLst>
              </p:cNvPr>
              <p:cNvSpPr/>
              <p:nvPr/>
            </p:nvSpPr>
            <p:spPr>
              <a:xfrm>
                <a:off x="8648543" y="11641329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トイレ</a:t>
                </a:r>
              </a:p>
            </p:txBody>
          </p:sp>
        </p:grp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79EC1E52-2359-357E-8302-0BFC57912C65}"/>
                </a:ext>
              </a:extLst>
            </p:cNvPr>
            <p:cNvGrpSpPr/>
            <p:nvPr/>
          </p:nvGrpSpPr>
          <p:grpSpPr>
            <a:xfrm>
              <a:off x="8640563" y="12192041"/>
              <a:ext cx="345667" cy="571818"/>
              <a:chOff x="8640563" y="12192041"/>
              <a:chExt cx="345667" cy="571818"/>
            </a:xfrm>
          </p:grpSpPr>
          <p:sp>
            <p:nvSpPr>
              <p:cNvPr id="77" name="四角形: 上の 2 つの角を丸める 76">
                <a:extLst>
                  <a:ext uri="{FF2B5EF4-FFF2-40B4-BE49-F238E27FC236}">
                    <a16:creationId xmlns:a16="http://schemas.microsoft.com/office/drawing/2014/main" id="{0D52B3A0-E5D8-A643-3BBA-AA0980517BBD}"/>
                  </a:ext>
                </a:extLst>
              </p:cNvPr>
              <p:cNvSpPr/>
              <p:nvPr/>
            </p:nvSpPr>
            <p:spPr>
              <a:xfrm rot="16200000">
                <a:off x="8527488" y="1230511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EAB4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2D7CED76-3A45-AF15-510B-48161980F994}"/>
                  </a:ext>
                </a:extLst>
              </p:cNvPr>
              <p:cNvSpPr/>
              <p:nvPr/>
            </p:nvSpPr>
            <p:spPr>
              <a:xfrm>
                <a:off x="8648543" y="12254729"/>
                <a:ext cx="329708" cy="44644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住宅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改修工事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32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EC1283C5-56E6-3408-E507-F763B7568546}"/>
              </a:ext>
            </a:extLst>
          </p:cNvPr>
          <p:cNvGrpSpPr/>
          <p:nvPr userDrawn="1"/>
        </p:nvGrpSpPr>
        <p:grpSpPr>
          <a:xfrm flipH="1">
            <a:off x="1684384" y="2375100"/>
            <a:ext cx="345667" cy="10388759"/>
            <a:chOff x="8640563" y="2375100"/>
            <a:chExt cx="345667" cy="10388759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D7632542-E33F-04F5-2D19-C287B556C658}"/>
                </a:ext>
              </a:extLst>
            </p:cNvPr>
            <p:cNvGrpSpPr/>
            <p:nvPr/>
          </p:nvGrpSpPr>
          <p:grpSpPr>
            <a:xfrm>
              <a:off x="8640563" y="2375100"/>
              <a:ext cx="345667" cy="571818"/>
              <a:chOff x="8640563" y="2375100"/>
              <a:chExt cx="345667" cy="571818"/>
            </a:xfrm>
          </p:grpSpPr>
          <p:sp>
            <p:nvSpPr>
              <p:cNvPr id="111" name="四角形: 上の 2 つの角を丸める 110">
                <a:extLst>
                  <a:ext uri="{FF2B5EF4-FFF2-40B4-BE49-F238E27FC236}">
                    <a16:creationId xmlns:a16="http://schemas.microsoft.com/office/drawing/2014/main" id="{6BDFC590-03E4-6309-F70F-9EC6B4406E01}"/>
                  </a:ext>
                </a:extLst>
              </p:cNvPr>
              <p:cNvSpPr/>
              <p:nvPr/>
            </p:nvSpPr>
            <p:spPr>
              <a:xfrm rot="16200000">
                <a:off x="8527488" y="2488175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14124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FE84F99C-CE93-CDC2-5D86-634DF6D350C3}"/>
                  </a:ext>
                </a:extLst>
              </p:cNvPr>
              <p:cNvSpPr/>
              <p:nvPr/>
            </p:nvSpPr>
            <p:spPr>
              <a:xfrm>
                <a:off x="8648543" y="2401857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ベッド</a:t>
                </a:r>
                <a:endPara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</p:grp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A7D7C4F4-AB2C-4BE7-0154-B71A30FF0307}"/>
                </a:ext>
              </a:extLst>
            </p:cNvPr>
            <p:cNvGrpSpPr/>
            <p:nvPr/>
          </p:nvGrpSpPr>
          <p:grpSpPr>
            <a:xfrm>
              <a:off x="8640563" y="2952567"/>
              <a:ext cx="345667" cy="571818"/>
              <a:chOff x="8640563" y="2952567"/>
              <a:chExt cx="345667" cy="571818"/>
            </a:xfrm>
          </p:grpSpPr>
          <p:sp>
            <p:nvSpPr>
              <p:cNvPr id="109" name="四角形: 上の 2 つの角を丸める 108">
                <a:extLst>
                  <a:ext uri="{FF2B5EF4-FFF2-40B4-BE49-F238E27FC236}">
                    <a16:creationId xmlns:a16="http://schemas.microsoft.com/office/drawing/2014/main" id="{391D840C-E9FD-A33A-1C05-BE1724AD094F}"/>
                  </a:ext>
                </a:extLst>
              </p:cNvPr>
              <p:cNvSpPr/>
              <p:nvPr/>
            </p:nvSpPr>
            <p:spPr>
              <a:xfrm rot="16200000">
                <a:off x="8527488" y="3065642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D6530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D2882CFC-8F04-0937-AFA7-292F30F66376}"/>
                  </a:ext>
                </a:extLst>
              </p:cNvPr>
              <p:cNvSpPr/>
              <p:nvPr/>
            </p:nvSpPr>
            <p:spPr>
              <a:xfrm>
                <a:off x="8648543" y="2979324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ベッド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付属品</a:t>
                </a:r>
              </a:p>
            </p:txBody>
          </p:sp>
        </p:grpSp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160577EA-2EF2-90FD-A563-32E333CBA13A}"/>
                </a:ext>
              </a:extLst>
            </p:cNvPr>
            <p:cNvGrpSpPr/>
            <p:nvPr/>
          </p:nvGrpSpPr>
          <p:grpSpPr>
            <a:xfrm>
              <a:off x="8640563" y="3530034"/>
              <a:ext cx="345667" cy="571818"/>
              <a:chOff x="8640563" y="3530034"/>
              <a:chExt cx="345667" cy="571818"/>
            </a:xfrm>
          </p:grpSpPr>
          <p:sp>
            <p:nvSpPr>
              <p:cNvPr id="107" name="四角形: 上の 2 つの角を丸める 106">
                <a:extLst>
                  <a:ext uri="{FF2B5EF4-FFF2-40B4-BE49-F238E27FC236}">
                    <a16:creationId xmlns:a16="http://schemas.microsoft.com/office/drawing/2014/main" id="{62F1D5B3-5AF2-0562-B0A2-6EFE18774E44}"/>
                  </a:ext>
                </a:extLst>
              </p:cNvPr>
              <p:cNvSpPr/>
              <p:nvPr/>
            </p:nvSpPr>
            <p:spPr>
              <a:xfrm rot="16200000">
                <a:off x="8527488" y="3643109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8021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EFB00201-39C7-F047-7EAD-4D93220A8073}"/>
                  </a:ext>
                </a:extLst>
              </p:cNvPr>
              <p:cNvSpPr/>
              <p:nvPr/>
            </p:nvSpPr>
            <p:spPr>
              <a:xfrm>
                <a:off x="8648543" y="3588236"/>
                <a:ext cx="329708" cy="45541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床ずれ防止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マット</a:t>
                </a:r>
              </a:p>
            </p:txBody>
          </p:sp>
        </p:grpSp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CD53BA68-73B6-C990-32D1-5EE8075A6FC8}"/>
                </a:ext>
              </a:extLst>
            </p:cNvPr>
            <p:cNvGrpSpPr/>
            <p:nvPr/>
          </p:nvGrpSpPr>
          <p:grpSpPr>
            <a:xfrm>
              <a:off x="8640563" y="4107501"/>
              <a:ext cx="345667" cy="571818"/>
              <a:chOff x="8640563" y="4107501"/>
              <a:chExt cx="345667" cy="571818"/>
            </a:xfrm>
          </p:grpSpPr>
          <p:sp>
            <p:nvSpPr>
              <p:cNvPr id="105" name="四角形: 上の 2 つの角を丸める 104">
                <a:extLst>
                  <a:ext uri="{FF2B5EF4-FFF2-40B4-BE49-F238E27FC236}">
                    <a16:creationId xmlns:a16="http://schemas.microsoft.com/office/drawing/2014/main" id="{8724A80A-1793-5913-1973-8A817E83091C}"/>
                  </a:ext>
                </a:extLst>
              </p:cNvPr>
              <p:cNvSpPr/>
              <p:nvPr/>
            </p:nvSpPr>
            <p:spPr>
              <a:xfrm rot="16200000">
                <a:off x="8527488" y="422057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7E1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223ECBAA-5B81-5E4D-B229-6BD584C65DD5}"/>
                  </a:ext>
                </a:extLst>
              </p:cNvPr>
              <p:cNvSpPr/>
              <p:nvPr/>
            </p:nvSpPr>
            <p:spPr>
              <a:xfrm>
                <a:off x="8648543" y="4134258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体位変換器</a:t>
                </a:r>
              </a:p>
            </p:txBody>
          </p:sp>
        </p:grpSp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018ED37C-3F11-1A89-AD0C-21F9F99B5BFE}"/>
                </a:ext>
              </a:extLst>
            </p:cNvPr>
            <p:cNvGrpSpPr/>
            <p:nvPr/>
          </p:nvGrpSpPr>
          <p:grpSpPr>
            <a:xfrm>
              <a:off x="8640563" y="4684968"/>
              <a:ext cx="345667" cy="571818"/>
              <a:chOff x="8640563" y="4684968"/>
              <a:chExt cx="345667" cy="571818"/>
            </a:xfrm>
          </p:grpSpPr>
          <p:sp>
            <p:nvSpPr>
              <p:cNvPr id="103" name="四角形: 上の 2 つの角を丸める 102">
                <a:extLst>
                  <a:ext uri="{FF2B5EF4-FFF2-40B4-BE49-F238E27FC236}">
                    <a16:creationId xmlns:a16="http://schemas.microsoft.com/office/drawing/2014/main" id="{03E6C02F-61A9-F27E-B32D-8E4AC1ED0298}"/>
                  </a:ext>
                </a:extLst>
              </p:cNvPr>
              <p:cNvSpPr/>
              <p:nvPr/>
            </p:nvSpPr>
            <p:spPr>
              <a:xfrm rot="16200000">
                <a:off x="8527488" y="4798043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D6A8908C-50FD-AEFE-207D-6A65C1C44650}"/>
                  </a:ext>
                </a:extLst>
              </p:cNvPr>
              <p:cNvSpPr/>
              <p:nvPr/>
            </p:nvSpPr>
            <p:spPr>
              <a:xfrm>
                <a:off x="8648543" y="4711725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介護用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リフト</a:t>
                </a:r>
              </a:p>
            </p:txBody>
          </p:sp>
        </p:grp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78477947-276E-533C-CF56-02F628523DB0}"/>
                </a:ext>
              </a:extLst>
            </p:cNvPr>
            <p:cNvGrpSpPr/>
            <p:nvPr/>
          </p:nvGrpSpPr>
          <p:grpSpPr>
            <a:xfrm>
              <a:off x="8640563" y="5262435"/>
              <a:ext cx="345667" cy="571818"/>
              <a:chOff x="8640563" y="5262435"/>
              <a:chExt cx="345667" cy="571818"/>
            </a:xfrm>
          </p:grpSpPr>
          <p:sp>
            <p:nvSpPr>
              <p:cNvPr id="101" name="四角形: 上の 2 つの角を丸める 100">
                <a:extLst>
                  <a:ext uri="{FF2B5EF4-FFF2-40B4-BE49-F238E27FC236}">
                    <a16:creationId xmlns:a16="http://schemas.microsoft.com/office/drawing/2014/main" id="{6131B23C-9748-3CA6-4163-84C08B4F7598}"/>
                  </a:ext>
                </a:extLst>
              </p:cNvPr>
              <p:cNvSpPr/>
              <p:nvPr/>
            </p:nvSpPr>
            <p:spPr>
              <a:xfrm rot="16200000">
                <a:off x="8527488" y="5375510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F6D9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2" name="正方形/長方形 101">
                <a:extLst>
                  <a:ext uri="{FF2B5EF4-FFF2-40B4-BE49-F238E27FC236}">
                    <a16:creationId xmlns:a16="http://schemas.microsoft.com/office/drawing/2014/main" id="{84D3DB37-81CE-787C-21BC-98D8CF4D1747}"/>
                  </a:ext>
                </a:extLst>
              </p:cNvPr>
              <p:cNvSpPr/>
              <p:nvPr/>
            </p:nvSpPr>
            <p:spPr>
              <a:xfrm>
                <a:off x="8648543" y="5289192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吸引器</a:t>
                </a:r>
              </a:p>
            </p:txBody>
          </p:sp>
        </p:grp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0D8DA35-6B2A-1006-D997-C891E7224C02}"/>
                </a:ext>
              </a:extLst>
            </p:cNvPr>
            <p:cNvGrpSpPr/>
            <p:nvPr/>
          </p:nvGrpSpPr>
          <p:grpSpPr>
            <a:xfrm>
              <a:off x="8640563" y="5839902"/>
              <a:ext cx="345667" cy="571818"/>
              <a:chOff x="8640563" y="5839902"/>
              <a:chExt cx="345667" cy="571818"/>
            </a:xfrm>
          </p:grpSpPr>
          <p:sp>
            <p:nvSpPr>
              <p:cNvPr id="99" name="四角形: 上の 2 つの角を丸める 98">
                <a:extLst>
                  <a:ext uri="{FF2B5EF4-FFF2-40B4-BE49-F238E27FC236}">
                    <a16:creationId xmlns:a16="http://schemas.microsoft.com/office/drawing/2014/main" id="{1E4D61A3-E9C1-8AE5-D11B-F36D32439F2C}"/>
                  </a:ext>
                </a:extLst>
              </p:cNvPr>
              <p:cNvSpPr/>
              <p:nvPr/>
            </p:nvSpPr>
            <p:spPr>
              <a:xfrm rot="16200000">
                <a:off x="8527488" y="5952977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ABD05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23579C23-52B3-D995-4548-BB88726A02C1}"/>
                  </a:ext>
                </a:extLst>
              </p:cNvPr>
              <p:cNvSpPr/>
              <p:nvPr/>
            </p:nvSpPr>
            <p:spPr>
              <a:xfrm>
                <a:off x="8648543" y="5866659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車いす</a:t>
                </a:r>
              </a:p>
            </p:txBody>
          </p:sp>
        </p:grpSp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9D9ADC94-3302-6285-167D-0BBC6C1F1D75}"/>
                </a:ext>
              </a:extLst>
            </p:cNvPr>
            <p:cNvGrpSpPr/>
            <p:nvPr/>
          </p:nvGrpSpPr>
          <p:grpSpPr>
            <a:xfrm>
              <a:off x="8640563" y="6417369"/>
              <a:ext cx="345667" cy="571818"/>
              <a:chOff x="8640563" y="6417369"/>
              <a:chExt cx="345667" cy="571818"/>
            </a:xfrm>
          </p:grpSpPr>
          <p:sp>
            <p:nvSpPr>
              <p:cNvPr id="97" name="四角形: 上の 2 つの角を丸める 96">
                <a:extLst>
                  <a:ext uri="{FF2B5EF4-FFF2-40B4-BE49-F238E27FC236}">
                    <a16:creationId xmlns:a16="http://schemas.microsoft.com/office/drawing/2014/main" id="{21B41465-81BF-0205-415C-8543C89853EB}"/>
                  </a:ext>
                </a:extLst>
              </p:cNvPr>
              <p:cNvSpPr/>
              <p:nvPr/>
            </p:nvSpPr>
            <p:spPr>
              <a:xfrm rot="16200000">
                <a:off x="8527488" y="6530444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A7EA5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8" name="正方形/長方形 97">
                <a:extLst>
                  <a:ext uri="{FF2B5EF4-FFF2-40B4-BE49-F238E27FC236}">
                    <a16:creationId xmlns:a16="http://schemas.microsoft.com/office/drawing/2014/main" id="{41E6FF38-0542-4EC7-F501-52B29ECA8B94}"/>
                  </a:ext>
                </a:extLst>
              </p:cNvPr>
              <p:cNvSpPr/>
              <p:nvPr/>
            </p:nvSpPr>
            <p:spPr>
              <a:xfrm>
                <a:off x="8648543" y="6444126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車いす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付属品</a:t>
                </a:r>
                <a:endPara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</p:grpSp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936C2959-F5D8-5DE5-482D-7417F61CEF08}"/>
                </a:ext>
              </a:extLst>
            </p:cNvPr>
            <p:cNvGrpSpPr/>
            <p:nvPr/>
          </p:nvGrpSpPr>
          <p:grpSpPr>
            <a:xfrm>
              <a:off x="8640563" y="6994836"/>
              <a:ext cx="345667" cy="571818"/>
              <a:chOff x="8640563" y="6994836"/>
              <a:chExt cx="345667" cy="571818"/>
            </a:xfrm>
          </p:grpSpPr>
          <p:sp>
            <p:nvSpPr>
              <p:cNvPr id="95" name="四角形: 上の 2 つの角を丸める 94">
                <a:extLst>
                  <a:ext uri="{FF2B5EF4-FFF2-40B4-BE49-F238E27FC236}">
                    <a16:creationId xmlns:a16="http://schemas.microsoft.com/office/drawing/2014/main" id="{6C6E7F44-05FF-BEC4-0D27-F7F8B53C66A5}"/>
                  </a:ext>
                </a:extLst>
              </p:cNvPr>
              <p:cNvSpPr/>
              <p:nvPr/>
            </p:nvSpPr>
            <p:spPr>
              <a:xfrm rot="16200000">
                <a:off x="8527488" y="7107911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00B05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B918375B-5A9C-A3F3-CE02-5C5BF6A5BBA6}"/>
                  </a:ext>
                </a:extLst>
              </p:cNvPr>
              <p:cNvSpPr/>
              <p:nvPr/>
            </p:nvSpPr>
            <p:spPr>
              <a:xfrm>
                <a:off x="8648543" y="7021593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電源カート</a:t>
                </a:r>
              </a:p>
            </p:txBody>
          </p:sp>
        </p:grpSp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132E913C-B034-B366-3C40-ECC764820ACF}"/>
                </a:ext>
              </a:extLst>
            </p:cNvPr>
            <p:cNvGrpSpPr/>
            <p:nvPr/>
          </p:nvGrpSpPr>
          <p:grpSpPr>
            <a:xfrm>
              <a:off x="8640563" y="7572303"/>
              <a:ext cx="345667" cy="571818"/>
              <a:chOff x="8640563" y="7572303"/>
              <a:chExt cx="345667" cy="571818"/>
            </a:xfrm>
          </p:grpSpPr>
          <p:sp>
            <p:nvSpPr>
              <p:cNvPr id="93" name="四角形: 上の 2 つの角を丸める 92">
                <a:extLst>
                  <a:ext uri="{FF2B5EF4-FFF2-40B4-BE49-F238E27FC236}">
                    <a16:creationId xmlns:a16="http://schemas.microsoft.com/office/drawing/2014/main" id="{46693007-E9EF-760F-D047-94FA86E4880C}"/>
                  </a:ext>
                </a:extLst>
              </p:cNvPr>
              <p:cNvSpPr/>
              <p:nvPr/>
            </p:nvSpPr>
            <p:spPr>
              <a:xfrm rot="16200000">
                <a:off x="8527488" y="7685378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5DCEAF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EB4F6DEF-D0F7-6869-4E86-416137A91B31}"/>
                  </a:ext>
                </a:extLst>
              </p:cNvPr>
              <p:cNvSpPr/>
              <p:nvPr/>
            </p:nvSpPr>
            <p:spPr>
              <a:xfrm>
                <a:off x="8648543" y="7652071"/>
                <a:ext cx="329708" cy="4122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移動用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リフト</a:t>
                </a:r>
              </a:p>
            </p:txBody>
          </p:sp>
        </p:grp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BF88EDF4-C7FF-00B6-0A62-6E21247BCE30}"/>
                </a:ext>
              </a:extLst>
            </p:cNvPr>
            <p:cNvGrpSpPr/>
            <p:nvPr/>
          </p:nvGrpSpPr>
          <p:grpSpPr>
            <a:xfrm>
              <a:off x="8640563" y="8149770"/>
              <a:ext cx="345667" cy="571818"/>
              <a:chOff x="8640563" y="8149770"/>
              <a:chExt cx="345667" cy="571818"/>
            </a:xfrm>
          </p:grpSpPr>
          <p:sp>
            <p:nvSpPr>
              <p:cNvPr id="91" name="四角形: 上の 2 つの角を丸める 90">
                <a:extLst>
                  <a:ext uri="{FF2B5EF4-FFF2-40B4-BE49-F238E27FC236}">
                    <a16:creationId xmlns:a16="http://schemas.microsoft.com/office/drawing/2014/main" id="{DB6F78A4-4252-4B89-C14D-A696C83CEC95}"/>
                  </a:ext>
                </a:extLst>
              </p:cNvPr>
              <p:cNvSpPr/>
              <p:nvPr/>
            </p:nvSpPr>
            <p:spPr>
              <a:xfrm rot="16200000">
                <a:off x="8527488" y="8262845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39B1B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E1D0EC68-4965-768F-E116-B64301C1809C}"/>
                  </a:ext>
                </a:extLst>
              </p:cNvPr>
              <p:cNvSpPr/>
              <p:nvPr/>
            </p:nvSpPr>
            <p:spPr>
              <a:xfrm>
                <a:off x="8648543" y="8176527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スロープ</a:t>
                </a:r>
              </a:p>
            </p:txBody>
          </p:sp>
        </p:grpSp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524C6CB8-1C9C-7FFE-1454-F4E234A3D36F}"/>
                </a:ext>
              </a:extLst>
            </p:cNvPr>
            <p:cNvGrpSpPr/>
            <p:nvPr/>
          </p:nvGrpSpPr>
          <p:grpSpPr>
            <a:xfrm>
              <a:off x="8640563" y="8727237"/>
              <a:ext cx="345667" cy="571818"/>
              <a:chOff x="8640563" y="8727237"/>
              <a:chExt cx="345667" cy="571818"/>
            </a:xfrm>
          </p:grpSpPr>
          <p:sp>
            <p:nvSpPr>
              <p:cNvPr id="89" name="四角形: 上の 2 つの角を丸める 88">
                <a:extLst>
                  <a:ext uri="{FF2B5EF4-FFF2-40B4-BE49-F238E27FC236}">
                    <a16:creationId xmlns:a16="http://schemas.microsoft.com/office/drawing/2014/main" id="{DF896883-8E08-4D68-0C48-BF587B8E8968}"/>
                  </a:ext>
                </a:extLst>
              </p:cNvPr>
              <p:cNvSpPr/>
              <p:nvPr/>
            </p:nvSpPr>
            <p:spPr>
              <a:xfrm rot="16200000">
                <a:off x="8527488" y="8840312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4DCFA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F43A6F78-B522-FB27-A6AD-DE25A47D3F5A}"/>
                  </a:ext>
                </a:extLst>
              </p:cNvPr>
              <p:cNvSpPr/>
              <p:nvPr/>
            </p:nvSpPr>
            <p:spPr>
              <a:xfrm>
                <a:off x="8648543" y="8753994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手すり</a:t>
                </a:r>
              </a:p>
            </p:txBody>
          </p:sp>
        </p:grpSp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D4A2CCCD-F731-54E2-1B03-7742A8F222AA}"/>
                </a:ext>
              </a:extLst>
            </p:cNvPr>
            <p:cNvGrpSpPr/>
            <p:nvPr/>
          </p:nvGrpSpPr>
          <p:grpSpPr>
            <a:xfrm>
              <a:off x="8640563" y="9304704"/>
              <a:ext cx="345667" cy="571818"/>
              <a:chOff x="8640563" y="9304704"/>
              <a:chExt cx="345667" cy="571818"/>
            </a:xfrm>
          </p:grpSpPr>
          <p:sp>
            <p:nvSpPr>
              <p:cNvPr id="87" name="四角形: 上の 2 つの角を丸める 86">
                <a:extLst>
                  <a:ext uri="{FF2B5EF4-FFF2-40B4-BE49-F238E27FC236}">
                    <a16:creationId xmlns:a16="http://schemas.microsoft.com/office/drawing/2014/main" id="{A0039724-5FA1-B0D8-2157-082D52125F66}"/>
                  </a:ext>
                </a:extLst>
              </p:cNvPr>
              <p:cNvSpPr/>
              <p:nvPr/>
            </p:nvSpPr>
            <p:spPr>
              <a:xfrm rot="16200000">
                <a:off x="8527488" y="9417779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4DCFA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1F1D8E2D-CF06-B155-6F50-3836E178AF56}"/>
                  </a:ext>
                </a:extLst>
              </p:cNvPr>
              <p:cNvSpPr/>
              <p:nvPr/>
            </p:nvSpPr>
            <p:spPr>
              <a:xfrm>
                <a:off x="8648543" y="9331461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歩行器</a:t>
                </a:r>
              </a:p>
            </p:txBody>
          </p:sp>
        </p:grpSp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8F9984E8-CE13-99A5-1956-FD74AA9DC098}"/>
                </a:ext>
              </a:extLst>
            </p:cNvPr>
            <p:cNvGrpSpPr/>
            <p:nvPr/>
          </p:nvGrpSpPr>
          <p:grpSpPr>
            <a:xfrm>
              <a:off x="8640563" y="9882171"/>
              <a:ext cx="345667" cy="571818"/>
              <a:chOff x="8640563" y="9882171"/>
              <a:chExt cx="345667" cy="571818"/>
            </a:xfrm>
          </p:grpSpPr>
          <p:sp>
            <p:nvSpPr>
              <p:cNvPr id="85" name="四角形: 上の 2 つの角を丸める 84">
                <a:extLst>
                  <a:ext uri="{FF2B5EF4-FFF2-40B4-BE49-F238E27FC236}">
                    <a16:creationId xmlns:a16="http://schemas.microsoft.com/office/drawing/2014/main" id="{E275BDF3-3E25-D7B0-C189-A70937523EAD}"/>
                  </a:ext>
                </a:extLst>
              </p:cNvPr>
              <p:cNvSpPr/>
              <p:nvPr/>
            </p:nvSpPr>
            <p:spPr>
              <a:xfrm rot="16200000">
                <a:off x="8527488" y="999524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4E67C8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37ECF27E-D55B-25F5-4792-C308B39F8E36}"/>
                  </a:ext>
                </a:extLst>
              </p:cNvPr>
              <p:cNvSpPr/>
              <p:nvPr/>
            </p:nvSpPr>
            <p:spPr>
              <a:xfrm>
                <a:off x="8648543" y="9908928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杖</a:t>
                </a:r>
              </a:p>
            </p:txBody>
          </p:sp>
        </p:grpSp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C6EA7F18-6826-B371-0EB8-BE325FCCE415}"/>
                </a:ext>
              </a:extLst>
            </p:cNvPr>
            <p:cNvGrpSpPr/>
            <p:nvPr/>
          </p:nvGrpSpPr>
          <p:grpSpPr>
            <a:xfrm>
              <a:off x="8640563" y="10459638"/>
              <a:ext cx="345667" cy="571818"/>
              <a:chOff x="8640563" y="10459638"/>
              <a:chExt cx="345667" cy="571818"/>
            </a:xfrm>
          </p:grpSpPr>
          <p:sp>
            <p:nvSpPr>
              <p:cNvPr id="83" name="四角形: 上の 2 つの角を丸める 82">
                <a:extLst>
                  <a:ext uri="{FF2B5EF4-FFF2-40B4-BE49-F238E27FC236}">
                    <a16:creationId xmlns:a16="http://schemas.microsoft.com/office/drawing/2014/main" id="{300EAE02-B8DF-543C-91BC-67CFB978EC30}"/>
                  </a:ext>
                </a:extLst>
              </p:cNvPr>
              <p:cNvSpPr/>
              <p:nvPr/>
            </p:nvSpPr>
            <p:spPr>
              <a:xfrm rot="16200000">
                <a:off x="8527488" y="10572713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212745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39503432-5816-5F5D-BA6E-CA99A4DEE055}"/>
                  </a:ext>
                </a:extLst>
              </p:cNvPr>
              <p:cNvSpPr/>
              <p:nvPr/>
            </p:nvSpPr>
            <p:spPr>
              <a:xfrm>
                <a:off x="8648543" y="10486395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徘徊感知器</a:t>
                </a:r>
              </a:p>
            </p:txBody>
          </p:sp>
        </p:grp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B7A6094C-1B9E-37E6-BCA0-B817023C2277}"/>
                </a:ext>
              </a:extLst>
            </p:cNvPr>
            <p:cNvGrpSpPr/>
            <p:nvPr/>
          </p:nvGrpSpPr>
          <p:grpSpPr>
            <a:xfrm>
              <a:off x="8640563" y="11037105"/>
              <a:ext cx="345667" cy="571818"/>
              <a:chOff x="8640563" y="11037105"/>
              <a:chExt cx="345667" cy="571818"/>
            </a:xfrm>
          </p:grpSpPr>
          <p:sp>
            <p:nvSpPr>
              <p:cNvPr id="81" name="四角形: 上の 2 つの角を丸める 80">
                <a:extLst>
                  <a:ext uri="{FF2B5EF4-FFF2-40B4-BE49-F238E27FC236}">
                    <a16:creationId xmlns:a16="http://schemas.microsoft.com/office/drawing/2014/main" id="{9E9F5077-918C-662F-875C-FBEA23F13116}"/>
                  </a:ext>
                </a:extLst>
              </p:cNvPr>
              <p:cNvSpPr/>
              <p:nvPr/>
            </p:nvSpPr>
            <p:spPr>
              <a:xfrm rot="16200000">
                <a:off x="8527488" y="11150180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B0A3D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E4D234D2-CF22-E949-91DC-07A5EFE063E8}"/>
                  </a:ext>
                </a:extLst>
              </p:cNvPr>
              <p:cNvSpPr/>
              <p:nvPr/>
            </p:nvSpPr>
            <p:spPr>
              <a:xfrm>
                <a:off x="8648543" y="11063862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入浴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補助用具</a:t>
                </a:r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8F6733E8-F9B3-533E-6EC5-7926D516A10B}"/>
                </a:ext>
              </a:extLst>
            </p:cNvPr>
            <p:cNvGrpSpPr/>
            <p:nvPr/>
          </p:nvGrpSpPr>
          <p:grpSpPr>
            <a:xfrm>
              <a:off x="8640563" y="11614572"/>
              <a:ext cx="345667" cy="571818"/>
              <a:chOff x="8640563" y="11614572"/>
              <a:chExt cx="345667" cy="571818"/>
            </a:xfrm>
          </p:grpSpPr>
          <p:sp>
            <p:nvSpPr>
              <p:cNvPr id="79" name="四角形: 上の 2 つの角を丸める 78">
                <a:extLst>
                  <a:ext uri="{FF2B5EF4-FFF2-40B4-BE49-F238E27FC236}">
                    <a16:creationId xmlns:a16="http://schemas.microsoft.com/office/drawing/2014/main" id="{C47E495A-31E1-47FE-41A2-085E90D3C445}"/>
                  </a:ext>
                </a:extLst>
              </p:cNvPr>
              <p:cNvSpPr/>
              <p:nvPr/>
            </p:nvSpPr>
            <p:spPr>
              <a:xfrm rot="16200000">
                <a:off x="8527488" y="11727647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CD9FD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27DA2CB9-3CCA-2540-33FE-78565DB58F23}"/>
                  </a:ext>
                </a:extLst>
              </p:cNvPr>
              <p:cNvSpPr/>
              <p:nvPr/>
            </p:nvSpPr>
            <p:spPr>
              <a:xfrm>
                <a:off x="8648543" y="11641329"/>
                <a:ext cx="329708" cy="5183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トイレ</a:t>
                </a:r>
              </a:p>
            </p:txBody>
          </p:sp>
        </p:grp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79EC1E52-2359-357E-8302-0BFC57912C65}"/>
                </a:ext>
              </a:extLst>
            </p:cNvPr>
            <p:cNvGrpSpPr/>
            <p:nvPr/>
          </p:nvGrpSpPr>
          <p:grpSpPr>
            <a:xfrm>
              <a:off x="8640563" y="12192041"/>
              <a:ext cx="345667" cy="571818"/>
              <a:chOff x="8640563" y="12192041"/>
              <a:chExt cx="345667" cy="571818"/>
            </a:xfrm>
          </p:grpSpPr>
          <p:sp>
            <p:nvSpPr>
              <p:cNvPr id="77" name="四角形: 上の 2 つの角を丸める 76">
                <a:extLst>
                  <a:ext uri="{FF2B5EF4-FFF2-40B4-BE49-F238E27FC236}">
                    <a16:creationId xmlns:a16="http://schemas.microsoft.com/office/drawing/2014/main" id="{0D52B3A0-E5D8-A643-3BBA-AA0980517BBD}"/>
                  </a:ext>
                </a:extLst>
              </p:cNvPr>
              <p:cNvSpPr/>
              <p:nvPr/>
            </p:nvSpPr>
            <p:spPr>
              <a:xfrm rot="16200000">
                <a:off x="8527488" y="12305116"/>
                <a:ext cx="571818" cy="345667"/>
              </a:xfrm>
              <a:prstGeom prst="round2SameRect">
                <a:avLst>
                  <a:gd name="adj1" fmla="val 38880"/>
                  <a:gd name="adj2" fmla="val 0"/>
                </a:avLst>
              </a:prstGeom>
              <a:solidFill>
                <a:srgbClr val="EAB4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vert="ea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2D7CED76-3A45-AF15-510B-48161980F994}"/>
                  </a:ext>
                </a:extLst>
              </p:cNvPr>
              <p:cNvSpPr/>
              <p:nvPr/>
            </p:nvSpPr>
            <p:spPr>
              <a:xfrm>
                <a:off x="8648543" y="12254729"/>
                <a:ext cx="329708" cy="44644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vert="eaVert"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住宅</a:t>
                </a:r>
                <a:br>
                  <a:rPr kumimoji="0" lang="en-US" altLang="ja-JP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</a:br>
                <a:r>
                  <a:rPr kumimoji="0" lang="ja-JP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改修工事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763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11" name="四角形: 上の 2 つの角を丸める 110">
            <a:extLst>
              <a:ext uri="{FF2B5EF4-FFF2-40B4-BE49-F238E27FC236}">
                <a16:creationId xmlns:a16="http://schemas.microsoft.com/office/drawing/2014/main" id="{6BDFC590-03E4-6309-F70F-9EC6B4406E01}"/>
              </a:ext>
            </a:extLst>
          </p:cNvPr>
          <p:cNvSpPr/>
          <p:nvPr/>
        </p:nvSpPr>
        <p:spPr>
          <a:xfrm rot="16200000">
            <a:off x="8538374" y="2488175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rgbClr val="FF802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FE84F99C-CE93-CDC2-5D86-634DF6D350C3}"/>
              </a:ext>
            </a:extLst>
          </p:cNvPr>
          <p:cNvSpPr/>
          <p:nvPr/>
        </p:nvSpPr>
        <p:spPr>
          <a:xfrm>
            <a:off x="8659429" y="2401857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ベッド</a:t>
            </a:r>
            <a:endParaRPr kumimoji="0" lang="en-US" altLang="ja-JP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9" name="四角形: 上の 2 つの角を丸める 108">
            <a:extLst>
              <a:ext uri="{FF2B5EF4-FFF2-40B4-BE49-F238E27FC236}">
                <a16:creationId xmlns:a16="http://schemas.microsoft.com/office/drawing/2014/main" id="{391D840C-E9FD-A33A-1C05-BE1724AD094F}"/>
              </a:ext>
            </a:extLst>
          </p:cNvPr>
          <p:cNvSpPr/>
          <p:nvPr/>
        </p:nvSpPr>
        <p:spPr>
          <a:xfrm rot="16200000">
            <a:off x="8538374" y="3065642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D2882CFC-8F04-0937-AFA7-292F30F66376}"/>
              </a:ext>
            </a:extLst>
          </p:cNvPr>
          <p:cNvSpPr/>
          <p:nvPr/>
        </p:nvSpPr>
        <p:spPr>
          <a:xfrm>
            <a:off x="8659429" y="2979324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ベッド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付属品</a:t>
            </a:r>
          </a:p>
        </p:txBody>
      </p:sp>
      <p:sp>
        <p:nvSpPr>
          <p:cNvPr id="107" name="四角形: 上の 2 つの角を丸める 106">
            <a:extLst>
              <a:ext uri="{FF2B5EF4-FFF2-40B4-BE49-F238E27FC236}">
                <a16:creationId xmlns:a16="http://schemas.microsoft.com/office/drawing/2014/main" id="{62F1D5B3-5AF2-0562-B0A2-6EFE18774E44}"/>
              </a:ext>
            </a:extLst>
          </p:cNvPr>
          <p:cNvSpPr/>
          <p:nvPr/>
        </p:nvSpPr>
        <p:spPr>
          <a:xfrm rot="16200000">
            <a:off x="8538374" y="3643109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EFB00201-39C7-F047-7EAD-4D93220A8073}"/>
              </a:ext>
            </a:extLst>
          </p:cNvPr>
          <p:cNvSpPr/>
          <p:nvPr/>
        </p:nvSpPr>
        <p:spPr>
          <a:xfrm>
            <a:off x="8659429" y="3588236"/>
            <a:ext cx="329708" cy="45541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床ずれ防止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マット</a:t>
            </a:r>
          </a:p>
        </p:txBody>
      </p:sp>
      <p:sp>
        <p:nvSpPr>
          <p:cNvPr id="105" name="四角形: 上の 2 つの角を丸める 104">
            <a:extLst>
              <a:ext uri="{FF2B5EF4-FFF2-40B4-BE49-F238E27FC236}">
                <a16:creationId xmlns:a16="http://schemas.microsoft.com/office/drawing/2014/main" id="{8724A80A-1793-5913-1973-8A817E83091C}"/>
              </a:ext>
            </a:extLst>
          </p:cNvPr>
          <p:cNvSpPr/>
          <p:nvPr/>
        </p:nvSpPr>
        <p:spPr>
          <a:xfrm rot="16200000">
            <a:off x="8538374" y="422057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23ECBAA-5B81-5E4D-B229-6BD584C65DD5}"/>
              </a:ext>
            </a:extLst>
          </p:cNvPr>
          <p:cNvSpPr/>
          <p:nvPr/>
        </p:nvSpPr>
        <p:spPr>
          <a:xfrm>
            <a:off x="8659429" y="4134258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体位変換器</a:t>
            </a:r>
          </a:p>
        </p:txBody>
      </p:sp>
      <p:sp>
        <p:nvSpPr>
          <p:cNvPr id="103" name="四角形: 上の 2 つの角を丸める 102">
            <a:extLst>
              <a:ext uri="{FF2B5EF4-FFF2-40B4-BE49-F238E27FC236}">
                <a16:creationId xmlns:a16="http://schemas.microsoft.com/office/drawing/2014/main" id="{03E6C02F-61A9-F27E-B32D-8E4AC1ED0298}"/>
              </a:ext>
            </a:extLst>
          </p:cNvPr>
          <p:cNvSpPr/>
          <p:nvPr/>
        </p:nvSpPr>
        <p:spPr>
          <a:xfrm rot="16200000">
            <a:off x="8538374" y="4798043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D6A8908C-50FD-AEFE-207D-6A65C1C44650}"/>
              </a:ext>
            </a:extLst>
          </p:cNvPr>
          <p:cNvSpPr/>
          <p:nvPr/>
        </p:nvSpPr>
        <p:spPr>
          <a:xfrm>
            <a:off x="8659429" y="4711725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介護用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リフト</a:t>
            </a:r>
          </a:p>
        </p:txBody>
      </p:sp>
      <p:sp>
        <p:nvSpPr>
          <p:cNvPr id="101" name="四角形: 上の 2 つの角を丸める 100">
            <a:extLst>
              <a:ext uri="{FF2B5EF4-FFF2-40B4-BE49-F238E27FC236}">
                <a16:creationId xmlns:a16="http://schemas.microsoft.com/office/drawing/2014/main" id="{6131B23C-9748-3CA6-4163-84C08B4F7598}"/>
              </a:ext>
            </a:extLst>
          </p:cNvPr>
          <p:cNvSpPr/>
          <p:nvPr/>
        </p:nvSpPr>
        <p:spPr>
          <a:xfrm rot="16200000">
            <a:off x="8538374" y="5375510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84D3DB37-81CE-787C-21BC-98D8CF4D1747}"/>
              </a:ext>
            </a:extLst>
          </p:cNvPr>
          <p:cNvSpPr/>
          <p:nvPr/>
        </p:nvSpPr>
        <p:spPr>
          <a:xfrm>
            <a:off x="8659429" y="5289192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吸引器</a:t>
            </a:r>
          </a:p>
        </p:txBody>
      </p:sp>
      <p:sp>
        <p:nvSpPr>
          <p:cNvPr id="99" name="四角形: 上の 2 つの角を丸める 98">
            <a:extLst>
              <a:ext uri="{FF2B5EF4-FFF2-40B4-BE49-F238E27FC236}">
                <a16:creationId xmlns:a16="http://schemas.microsoft.com/office/drawing/2014/main" id="{1E4D61A3-E9C1-8AE5-D11B-F36D32439F2C}"/>
              </a:ext>
            </a:extLst>
          </p:cNvPr>
          <p:cNvSpPr/>
          <p:nvPr/>
        </p:nvSpPr>
        <p:spPr>
          <a:xfrm rot="16200000">
            <a:off x="8538374" y="5952977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3579C23-52B3-D995-4548-BB88726A02C1}"/>
              </a:ext>
            </a:extLst>
          </p:cNvPr>
          <p:cNvSpPr/>
          <p:nvPr/>
        </p:nvSpPr>
        <p:spPr>
          <a:xfrm>
            <a:off x="8659429" y="5866659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車いす</a:t>
            </a:r>
          </a:p>
        </p:txBody>
      </p:sp>
      <p:sp>
        <p:nvSpPr>
          <p:cNvPr id="97" name="四角形: 上の 2 つの角を丸める 96">
            <a:extLst>
              <a:ext uri="{FF2B5EF4-FFF2-40B4-BE49-F238E27FC236}">
                <a16:creationId xmlns:a16="http://schemas.microsoft.com/office/drawing/2014/main" id="{21B41465-81BF-0205-415C-8543C89853EB}"/>
              </a:ext>
            </a:extLst>
          </p:cNvPr>
          <p:cNvSpPr/>
          <p:nvPr/>
        </p:nvSpPr>
        <p:spPr>
          <a:xfrm rot="16200000">
            <a:off x="8538374" y="6530444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41E6FF38-0542-4EC7-F501-52B29ECA8B94}"/>
              </a:ext>
            </a:extLst>
          </p:cNvPr>
          <p:cNvSpPr/>
          <p:nvPr/>
        </p:nvSpPr>
        <p:spPr>
          <a:xfrm>
            <a:off x="8659429" y="6444126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車いす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付属品</a:t>
            </a:r>
            <a:endParaRPr kumimoji="0" lang="en-US" altLang="ja-JP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5" name="四角形: 上の 2 つの角を丸める 94">
            <a:extLst>
              <a:ext uri="{FF2B5EF4-FFF2-40B4-BE49-F238E27FC236}">
                <a16:creationId xmlns:a16="http://schemas.microsoft.com/office/drawing/2014/main" id="{6C6E7F44-05FF-BEC4-0D27-F7F8B53C66A5}"/>
              </a:ext>
            </a:extLst>
          </p:cNvPr>
          <p:cNvSpPr/>
          <p:nvPr/>
        </p:nvSpPr>
        <p:spPr>
          <a:xfrm rot="16200000">
            <a:off x="8538374" y="7107911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B918375B-5A9C-A3F3-CE02-5C5BF6A5BBA6}"/>
              </a:ext>
            </a:extLst>
          </p:cNvPr>
          <p:cNvSpPr/>
          <p:nvPr/>
        </p:nvSpPr>
        <p:spPr>
          <a:xfrm>
            <a:off x="8659429" y="7021593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電源カート</a:t>
            </a:r>
          </a:p>
        </p:txBody>
      </p:sp>
      <p:sp>
        <p:nvSpPr>
          <p:cNvPr id="93" name="四角形: 上の 2 つの角を丸める 92">
            <a:extLst>
              <a:ext uri="{FF2B5EF4-FFF2-40B4-BE49-F238E27FC236}">
                <a16:creationId xmlns:a16="http://schemas.microsoft.com/office/drawing/2014/main" id="{46693007-E9EF-760F-D047-94FA86E4880C}"/>
              </a:ext>
            </a:extLst>
          </p:cNvPr>
          <p:cNvSpPr/>
          <p:nvPr/>
        </p:nvSpPr>
        <p:spPr>
          <a:xfrm rot="16200000">
            <a:off x="8538374" y="7685378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EB4F6DEF-D0F7-6869-4E86-416137A91B31}"/>
              </a:ext>
            </a:extLst>
          </p:cNvPr>
          <p:cNvSpPr/>
          <p:nvPr/>
        </p:nvSpPr>
        <p:spPr>
          <a:xfrm>
            <a:off x="8659429" y="7652071"/>
            <a:ext cx="329708" cy="41228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移動用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リフト</a:t>
            </a:r>
          </a:p>
        </p:txBody>
      </p:sp>
      <p:sp>
        <p:nvSpPr>
          <p:cNvPr id="91" name="四角形: 上の 2 つの角を丸める 90">
            <a:extLst>
              <a:ext uri="{FF2B5EF4-FFF2-40B4-BE49-F238E27FC236}">
                <a16:creationId xmlns:a16="http://schemas.microsoft.com/office/drawing/2014/main" id="{DB6F78A4-4252-4B89-C14D-A696C83CEC95}"/>
              </a:ext>
            </a:extLst>
          </p:cNvPr>
          <p:cNvSpPr/>
          <p:nvPr/>
        </p:nvSpPr>
        <p:spPr>
          <a:xfrm rot="16200000">
            <a:off x="8538374" y="8262845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1D0EC68-4965-768F-E116-B64301C1809C}"/>
              </a:ext>
            </a:extLst>
          </p:cNvPr>
          <p:cNvSpPr/>
          <p:nvPr/>
        </p:nvSpPr>
        <p:spPr>
          <a:xfrm>
            <a:off x="8659429" y="8176527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スロープ</a:t>
            </a:r>
          </a:p>
        </p:txBody>
      </p:sp>
      <p:sp>
        <p:nvSpPr>
          <p:cNvPr id="89" name="四角形: 上の 2 つの角を丸める 88">
            <a:extLst>
              <a:ext uri="{FF2B5EF4-FFF2-40B4-BE49-F238E27FC236}">
                <a16:creationId xmlns:a16="http://schemas.microsoft.com/office/drawing/2014/main" id="{DF896883-8E08-4D68-0C48-BF587B8E8968}"/>
              </a:ext>
            </a:extLst>
          </p:cNvPr>
          <p:cNvSpPr/>
          <p:nvPr/>
        </p:nvSpPr>
        <p:spPr>
          <a:xfrm rot="16200000">
            <a:off x="8538374" y="8840312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F43A6F78-B522-FB27-A6AD-DE25A47D3F5A}"/>
              </a:ext>
            </a:extLst>
          </p:cNvPr>
          <p:cNvSpPr/>
          <p:nvPr/>
        </p:nvSpPr>
        <p:spPr>
          <a:xfrm>
            <a:off x="8659429" y="8753994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手すり</a:t>
            </a:r>
          </a:p>
        </p:txBody>
      </p:sp>
      <p:sp>
        <p:nvSpPr>
          <p:cNvPr id="87" name="四角形: 上の 2 つの角を丸める 86">
            <a:extLst>
              <a:ext uri="{FF2B5EF4-FFF2-40B4-BE49-F238E27FC236}">
                <a16:creationId xmlns:a16="http://schemas.microsoft.com/office/drawing/2014/main" id="{A0039724-5FA1-B0D8-2157-082D52125F66}"/>
              </a:ext>
            </a:extLst>
          </p:cNvPr>
          <p:cNvSpPr/>
          <p:nvPr/>
        </p:nvSpPr>
        <p:spPr>
          <a:xfrm rot="16200000">
            <a:off x="8538374" y="9417779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1F1D8E2D-CF06-B155-6F50-3836E178AF56}"/>
              </a:ext>
            </a:extLst>
          </p:cNvPr>
          <p:cNvSpPr/>
          <p:nvPr/>
        </p:nvSpPr>
        <p:spPr>
          <a:xfrm>
            <a:off x="8659429" y="9331461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歩行器</a:t>
            </a:r>
          </a:p>
        </p:txBody>
      </p:sp>
      <p:sp>
        <p:nvSpPr>
          <p:cNvPr id="85" name="四角形: 上の 2 つの角を丸める 84">
            <a:extLst>
              <a:ext uri="{FF2B5EF4-FFF2-40B4-BE49-F238E27FC236}">
                <a16:creationId xmlns:a16="http://schemas.microsoft.com/office/drawing/2014/main" id="{E275BDF3-3E25-D7B0-C189-A70937523EAD}"/>
              </a:ext>
            </a:extLst>
          </p:cNvPr>
          <p:cNvSpPr/>
          <p:nvPr/>
        </p:nvSpPr>
        <p:spPr>
          <a:xfrm rot="16200000">
            <a:off x="8538374" y="999524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37ECF27E-D55B-25F5-4792-C308B39F8E36}"/>
              </a:ext>
            </a:extLst>
          </p:cNvPr>
          <p:cNvSpPr/>
          <p:nvPr/>
        </p:nvSpPr>
        <p:spPr>
          <a:xfrm>
            <a:off x="8659429" y="9908928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杖</a:t>
            </a:r>
          </a:p>
        </p:txBody>
      </p:sp>
      <p:sp>
        <p:nvSpPr>
          <p:cNvPr id="83" name="四角形: 上の 2 つの角を丸める 82">
            <a:extLst>
              <a:ext uri="{FF2B5EF4-FFF2-40B4-BE49-F238E27FC236}">
                <a16:creationId xmlns:a16="http://schemas.microsoft.com/office/drawing/2014/main" id="{300EAE02-B8DF-543C-91BC-67CFB978EC30}"/>
              </a:ext>
            </a:extLst>
          </p:cNvPr>
          <p:cNvSpPr/>
          <p:nvPr/>
        </p:nvSpPr>
        <p:spPr>
          <a:xfrm rot="16200000">
            <a:off x="8538374" y="10572713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39503432-5816-5F5D-BA6E-CA99A4DEE055}"/>
              </a:ext>
            </a:extLst>
          </p:cNvPr>
          <p:cNvSpPr/>
          <p:nvPr/>
        </p:nvSpPr>
        <p:spPr>
          <a:xfrm>
            <a:off x="8659429" y="10486395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徘徊感知器</a:t>
            </a:r>
          </a:p>
        </p:txBody>
      </p:sp>
      <p:sp>
        <p:nvSpPr>
          <p:cNvPr id="81" name="四角形: 上の 2 つの角を丸める 80">
            <a:extLst>
              <a:ext uri="{FF2B5EF4-FFF2-40B4-BE49-F238E27FC236}">
                <a16:creationId xmlns:a16="http://schemas.microsoft.com/office/drawing/2014/main" id="{9E9F5077-918C-662F-875C-FBEA23F13116}"/>
              </a:ext>
            </a:extLst>
          </p:cNvPr>
          <p:cNvSpPr/>
          <p:nvPr/>
        </p:nvSpPr>
        <p:spPr>
          <a:xfrm rot="16200000">
            <a:off x="8538374" y="11150180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E4D234D2-CF22-E949-91DC-07A5EFE063E8}"/>
              </a:ext>
            </a:extLst>
          </p:cNvPr>
          <p:cNvSpPr/>
          <p:nvPr/>
        </p:nvSpPr>
        <p:spPr>
          <a:xfrm>
            <a:off x="8659429" y="11063862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入浴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補助用具</a:t>
            </a:r>
          </a:p>
        </p:txBody>
      </p:sp>
      <p:sp>
        <p:nvSpPr>
          <p:cNvPr id="79" name="四角形: 上の 2 つの角を丸める 78">
            <a:extLst>
              <a:ext uri="{FF2B5EF4-FFF2-40B4-BE49-F238E27FC236}">
                <a16:creationId xmlns:a16="http://schemas.microsoft.com/office/drawing/2014/main" id="{C47E495A-31E1-47FE-41A2-085E90D3C445}"/>
              </a:ext>
            </a:extLst>
          </p:cNvPr>
          <p:cNvSpPr/>
          <p:nvPr/>
        </p:nvSpPr>
        <p:spPr>
          <a:xfrm rot="16200000">
            <a:off x="8538374" y="11727647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27DA2CB9-3CCA-2540-33FE-78565DB58F23}"/>
              </a:ext>
            </a:extLst>
          </p:cNvPr>
          <p:cNvSpPr/>
          <p:nvPr/>
        </p:nvSpPr>
        <p:spPr>
          <a:xfrm>
            <a:off x="8659429" y="11641329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トイレ</a:t>
            </a:r>
          </a:p>
        </p:txBody>
      </p:sp>
      <p:sp>
        <p:nvSpPr>
          <p:cNvPr id="77" name="四角形: 上の 2 つの角を丸める 76">
            <a:extLst>
              <a:ext uri="{FF2B5EF4-FFF2-40B4-BE49-F238E27FC236}">
                <a16:creationId xmlns:a16="http://schemas.microsoft.com/office/drawing/2014/main" id="{0D52B3A0-E5D8-A643-3BBA-AA0980517BBD}"/>
              </a:ext>
            </a:extLst>
          </p:cNvPr>
          <p:cNvSpPr/>
          <p:nvPr/>
        </p:nvSpPr>
        <p:spPr>
          <a:xfrm rot="16200000">
            <a:off x="8538374" y="1230511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2D7CED76-3A45-AF15-510B-48161980F994}"/>
              </a:ext>
            </a:extLst>
          </p:cNvPr>
          <p:cNvSpPr/>
          <p:nvPr/>
        </p:nvSpPr>
        <p:spPr>
          <a:xfrm>
            <a:off x="8659429" y="12254729"/>
            <a:ext cx="329708" cy="44644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住宅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改修工事</a:t>
            </a:r>
          </a:p>
        </p:txBody>
      </p:sp>
    </p:spTree>
    <p:extLst>
      <p:ext uri="{BB962C8B-B14F-4D97-AF65-F5344CB8AC3E}">
        <p14:creationId xmlns:p14="http://schemas.microsoft.com/office/powerpoint/2010/main" val="303713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E6CAE1-604E-83E5-26ED-48F8CC99D8E3}"/>
              </a:ext>
            </a:extLst>
          </p:cNvPr>
          <p:cNvGrpSpPr/>
          <p:nvPr userDrawn="1"/>
        </p:nvGrpSpPr>
        <p:grpSpPr>
          <a:xfrm flipH="1">
            <a:off x="1673498" y="2375100"/>
            <a:ext cx="345667" cy="10388759"/>
            <a:chOff x="8651449" y="2375100"/>
            <a:chExt cx="345667" cy="10388759"/>
          </a:xfrm>
        </p:grpSpPr>
        <p:sp>
          <p:nvSpPr>
            <p:cNvPr id="111" name="四角形: 上の 2 つの角を丸める 110">
              <a:extLst>
                <a:ext uri="{FF2B5EF4-FFF2-40B4-BE49-F238E27FC236}">
                  <a16:creationId xmlns:a16="http://schemas.microsoft.com/office/drawing/2014/main" id="{6BDFC590-03E4-6309-F70F-9EC6B4406E01}"/>
                </a:ext>
              </a:extLst>
            </p:cNvPr>
            <p:cNvSpPr/>
            <p:nvPr/>
          </p:nvSpPr>
          <p:spPr>
            <a:xfrm rot="16200000">
              <a:off x="8538374" y="2488175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rgbClr val="FF8021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FE84F99C-CE93-CDC2-5D86-634DF6D350C3}"/>
                </a:ext>
              </a:extLst>
            </p:cNvPr>
            <p:cNvSpPr/>
            <p:nvPr/>
          </p:nvSpPr>
          <p:spPr>
            <a:xfrm>
              <a:off x="8659429" y="2401857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ベッド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9" name="四角形: 上の 2 つの角を丸める 108">
              <a:extLst>
                <a:ext uri="{FF2B5EF4-FFF2-40B4-BE49-F238E27FC236}">
                  <a16:creationId xmlns:a16="http://schemas.microsoft.com/office/drawing/2014/main" id="{391D840C-E9FD-A33A-1C05-BE1724AD094F}"/>
                </a:ext>
              </a:extLst>
            </p:cNvPr>
            <p:cNvSpPr/>
            <p:nvPr/>
          </p:nvSpPr>
          <p:spPr>
            <a:xfrm rot="16200000">
              <a:off x="8538374" y="3065642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D2882CFC-8F04-0937-AFA7-292F30F66376}"/>
                </a:ext>
              </a:extLst>
            </p:cNvPr>
            <p:cNvSpPr/>
            <p:nvPr/>
          </p:nvSpPr>
          <p:spPr>
            <a:xfrm>
              <a:off x="8659429" y="2979324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ベッド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</a:p>
          </p:txBody>
        </p:sp>
        <p:sp>
          <p:nvSpPr>
            <p:cNvPr id="107" name="四角形: 上の 2 つの角を丸める 106">
              <a:extLst>
                <a:ext uri="{FF2B5EF4-FFF2-40B4-BE49-F238E27FC236}">
                  <a16:creationId xmlns:a16="http://schemas.microsoft.com/office/drawing/2014/main" id="{62F1D5B3-5AF2-0562-B0A2-6EFE18774E44}"/>
                </a:ext>
              </a:extLst>
            </p:cNvPr>
            <p:cNvSpPr/>
            <p:nvPr/>
          </p:nvSpPr>
          <p:spPr>
            <a:xfrm rot="16200000">
              <a:off x="8538374" y="3643109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EFB00201-39C7-F047-7EAD-4D93220A8073}"/>
                </a:ext>
              </a:extLst>
            </p:cNvPr>
            <p:cNvSpPr/>
            <p:nvPr/>
          </p:nvSpPr>
          <p:spPr>
            <a:xfrm>
              <a:off x="8659429" y="3588236"/>
              <a:ext cx="329708" cy="4554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床ずれ防止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マット</a:t>
              </a:r>
            </a:p>
          </p:txBody>
        </p:sp>
        <p:sp>
          <p:nvSpPr>
            <p:cNvPr id="105" name="四角形: 上の 2 つの角を丸める 104">
              <a:extLst>
                <a:ext uri="{FF2B5EF4-FFF2-40B4-BE49-F238E27FC236}">
                  <a16:creationId xmlns:a16="http://schemas.microsoft.com/office/drawing/2014/main" id="{8724A80A-1793-5913-1973-8A817E83091C}"/>
                </a:ext>
              </a:extLst>
            </p:cNvPr>
            <p:cNvSpPr/>
            <p:nvPr/>
          </p:nvSpPr>
          <p:spPr>
            <a:xfrm rot="16200000">
              <a:off x="8538374" y="422057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23ECBAA-5B81-5E4D-B229-6BD584C65DD5}"/>
                </a:ext>
              </a:extLst>
            </p:cNvPr>
            <p:cNvSpPr/>
            <p:nvPr/>
          </p:nvSpPr>
          <p:spPr>
            <a:xfrm>
              <a:off x="8659429" y="4134258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体位変換器</a:t>
              </a:r>
            </a:p>
          </p:txBody>
        </p:sp>
        <p:sp>
          <p:nvSpPr>
            <p:cNvPr id="103" name="四角形: 上の 2 つの角を丸める 102">
              <a:extLst>
                <a:ext uri="{FF2B5EF4-FFF2-40B4-BE49-F238E27FC236}">
                  <a16:creationId xmlns:a16="http://schemas.microsoft.com/office/drawing/2014/main" id="{03E6C02F-61A9-F27E-B32D-8E4AC1ED0298}"/>
                </a:ext>
              </a:extLst>
            </p:cNvPr>
            <p:cNvSpPr/>
            <p:nvPr/>
          </p:nvSpPr>
          <p:spPr>
            <a:xfrm rot="16200000">
              <a:off x="8538374" y="4798043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6A8908C-50FD-AEFE-207D-6A65C1C44650}"/>
                </a:ext>
              </a:extLst>
            </p:cNvPr>
            <p:cNvSpPr/>
            <p:nvPr/>
          </p:nvSpPr>
          <p:spPr>
            <a:xfrm>
              <a:off x="8659429" y="4711725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介護用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101" name="四角形: 上の 2 つの角を丸める 100">
              <a:extLst>
                <a:ext uri="{FF2B5EF4-FFF2-40B4-BE49-F238E27FC236}">
                  <a16:creationId xmlns:a16="http://schemas.microsoft.com/office/drawing/2014/main" id="{6131B23C-9748-3CA6-4163-84C08B4F7598}"/>
                </a:ext>
              </a:extLst>
            </p:cNvPr>
            <p:cNvSpPr/>
            <p:nvPr/>
          </p:nvSpPr>
          <p:spPr>
            <a:xfrm rot="16200000">
              <a:off x="8538374" y="5375510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84D3DB37-81CE-787C-21BC-98D8CF4D1747}"/>
                </a:ext>
              </a:extLst>
            </p:cNvPr>
            <p:cNvSpPr/>
            <p:nvPr/>
          </p:nvSpPr>
          <p:spPr>
            <a:xfrm>
              <a:off x="8659429" y="5289192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吸引器</a:t>
              </a:r>
            </a:p>
          </p:txBody>
        </p:sp>
        <p:sp>
          <p:nvSpPr>
            <p:cNvPr id="99" name="四角形: 上の 2 つの角を丸める 98">
              <a:extLst>
                <a:ext uri="{FF2B5EF4-FFF2-40B4-BE49-F238E27FC236}">
                  <a16:creationId xmlns:a16="http://schemas.microsoft.com/office/drawing/2014/main" id="{1E4D61A3-E9C1-8AE5-D11B-F36D32439F2C}"/>
                </a:ext>
              </a:extLst>
            </p:cNvPr>
            <p:cNvSpPr/>
            <p:nvPr/>
          </p:nvSpPr>
          <p:spPr>
            <a:xfrm rot="16200000">
              <a:off x="8538374" y="5952977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3579C23-52B3-D995-4548-BB88726A02C1}"/>
                </a:ext>
              </a:extLst>
            </p:cNvPr>
            <p:cNvSpPr/>
            <p:nvPr/>
          </p:nvSpPr>
          <p:spPr>
            <a:xfrm>
              <a:off x="8659429" y="5866659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</a:p>
          </p:txBody>
        </p:sp>
        <p:sp>
          <p:nvSpPr>
            <p:cNvPr id="97" name="四角形: 上の 2 つの角を丸める 96">
              <a:extLst>
                <a:ext uri="{FF2B5EF4-FFF2-40B4-BE49-F238E27FC236}">
                  <a16:creationId xmlns:a16="http://schemas.microsoft.com/office/drawing/2014/main" id="{21B41465-81BF-0205-415C-8543C89853EB}"/>
                </a:ext>
              </a:extLst>
            </p:cNvPr>
            <p:cNvSpPr/>
            <p:nvPr/>
          </p:nvSpPr>
          <p:spPr>
            <a:xfrm rot="16200000">
              <a:off x="8538374" y="6530444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41E6FF38-0542-4EC7-F501-52B29ECA8B94}"/>
                </a:ext>
              </a:extLst>
            </p:cNvPr>
            <p:cNvSpPr/>
            <p:nvPr/>
          </p:nvSpPr>
          <p:spPr>
            <a:xfrm>
              <a:off x="8659429" y="6444126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5" name="四角形: 上の 2 つの角を丸める 94">
              <a:extLst>
                <a:ext uri="{FF2B5EF4-FFF2-40B4-BE49-F238E27FC236}">
                  <a16:creationId xmlns:a16="http://schemas.microsoft.com/office/drawing/2014/main" id="{6C6E7F44-05FF-BEC4-0D27-F7F8B53C66A5}"/>
                </a:ext>
              </a:extLst>
            </p:cNvPr>
            <p:cNvSpPr/>
            <p:nvPr/>
          </p:nvSpPr>
          <p:spPr>
            <a:xfrm rot="16200000">
              <a:off x="8538374" y="7107911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B918375B-5A9C-A3F3-CE02-5C5BF6A5BBA6}"/>
                </a:ext>
              </a:extLst>
            </p:cNvPr>
            <p:cNvSpPr/>
            <p:nvPr/>
          </p:nvSpPr>
          <p:spPr>
            <a:xfrm>
              <a:off x="8659429" y="7021593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電源カート</a:t>
              </a:r>
            </a:p>
          </p:txBody>
        </p:sp>
        <p:sp>
          <p:nvSpPr>
            <p:cNvPr id="93" name="四角形: 上の 2 つの角を丸める 92">
              <a:extLst>
                <a:ext uri="{FF2B5EF4-FFF2-40B4-BE49-F238E27FC236}">
                  <a16:creationId xmlns:a16="http://schemas.microsoft.com/office/drawing/2014/main" id="{46693007-E9EF-760F-D047-94FA86E4880C}"/>
                </a:ext>
              </a:extLst>
            </p:cNvPr>
            <p:cNvSpPr/>
            <p:nvPr/>
          </p:nvSpPr>
          <p:spPr>
            <a:xfrm rot="16200000">
              <a:off x="8538374" y="7685378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EB4F6DEF-D0F7-6869-4E86-416137A91B31}"/>
                </a:ext>
              </a:extLst>
            </p:cNvPr>
            <p:cNvSpPr/>
            <p:nvPr/>
          </p:nvSpPr>
          <p:spPr>
            <a:xfrm>
              <a:off x="8659429" y="7652071"/>
              <a:ext cx="329708" cy="41228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移動用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91" name="四角形: 上の 2 つの角を丸める 90">
              <a:extLst>
                <a:ext uri="{FF2B5EF4-FFF2-40B4-BE49-F238E27FC236}">
                  <a16:creationId xmlns:a16="http://schemas.microsoft.com/office/drawing/2014/main" id="{DB6F78A4-4252-4B89-C14D-A696C83CEC95}"/>
                </a:ext>
              </a:extLst>
            </p:cNvPr>
            <p:cNvSpPr/>
            <p:nvPr/>
          </p:nvSpPr>
          <p:spPr>
            <a:xfrm rot="16200000">
              <a:off x="8538374" y="8262845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E1D0EC68-4965-768F-E116-B64301C1809C}"/>
                </a:ext>
              </a:extLst>
            </p:cNvPr>
            <p:cNvSpPr/>
            <p:nvPr/>
          </p:nvSpPr>
          <p:spPr>
            <a:xfrm>
              <a:off x="8659429" y="8176527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スロープ</a:t>
              </a:r>
            </a:p>
          </p:txBody>
        </p:sp>
        <p:sp>
          <p:nvSpPr>
            <p:cNvPr id="89" name="四角形: 上の 2 つの角を丸める 88">
              <a:extLst>
                <a:ext uri="{FF2B5EF4-FFF2-40B4-BE49-F238E27FC236}">
                  <a16:creationId xmlns:a16="http://schemas.microsoft.com/office/drawing/2014/main" id="{DF896883-8E08-4D68-0C48-BF587B8E8968}"/>
                </a:ext>
              </a:extLst>
            </p:cNvPr>
            <p:cNvSpPr/>
            <p:nvPr/>
          </p:nvSpPr>
          <p:spPr>
            <a:xfrm rot="16200000">
              <a:off x="8538374" y="8840312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F43A6F78-B522-FB27-A6AD-DE25A47D3F5A}"/>
                </a:ext>
              </a:extLst>
            </p:cNvPr>
            <p:cNvSpPr/>
            <p:nvPr/>
          </p:nvSpPr>
          <p:spPr>
            <a:xfrm>
              <a:off x="8659429" y="8753994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手すり</a:t>
              </a:r>
            </a:p>
          </p:txBody>
        </p:sp>
        <p:sp>
          <p:nvSpPr>
            <p:cNvPr id="87" name="四角形: 上の 2 つの角を丸める 86">
              <a:extLst>
                <a:ext uri="{FF2B5EF4-FFF2-40B4-BE49-F238E27FC236}">
                  <a16:creationId xmlns:a16="http://schemas.microsoft.com/office/drawing/2014/main" id="{A0039724-5FA1-B0D8-2157-082D52125F66}"/>
                </a:ext>
              </a:extLst>
            </p:cNvPr>
            <p:cNvSpPr/>
            <p:nvPr/>
          </p:nvSpPr>
          <p:spPr>
            <a:xfrm rot="16200000">
              <a:off x="8538374" y="9417779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1F1D8E2D-CF06-B155-6F50-3836E178AF56}"/>
                </a:ext>
              </a:extLst>
            </p:cNvPr>
            <p:cNvSpPr/>
            <p:nvPr/>
          </p:nvSpPr>
          <p:spPr>
            <a:xfrm>
              <a:off x="8659429" y="9331461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歩行器</a:t>
              </a:r>
            </a:p>
          </p:txBody>
        </p:sp>
        <p:sp>
          <p:nvSpPr>
            <p:cNvPr id="85" name="四角形: 上の 2 つの角を丸める 84">
              <a:extLst>
                <a:ext uri="{FF2B5EF4-FFF2-40B4-BE49-F238E27FC236}">
                  <a16:creationId xmlns:a16="http://schemas.microsoft.com/office/drawing/2014/main" id="{E275BDF3-3E25-D7B0-C189-A70937523EAD}"/>
                </a:ext>
              </a:extLst>
            </p:cNvPr>
            <p:cNvSpPr/>
            <p:nvPr/>
          </p:nvSpPr>
          <p:spPr>
            <a:xfrm rot="16200000">
              <a:off x="8538374" y="999524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37ECF27E-D55B-25F5-4792-C308B39F8E36}"/>
                </a:ext>
              </a:extLst>
            </p:cNvPr>
            <p:cNvSpPr/>
            <p:nvPr/>
          </p:nvSpPr>
          <p:spPr>
            <a:xfrm>
              <a:off x="8659429" y="9908928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杖</a:t>
              </a:r>
            </a:p>
          </p:txBody>
        </p:sp>
        <p:sp>
          <p:nvSpPr>
            <p:cNvPr id="83" name="四角形: 上の 2 つの角を丸める 82">
              <a:extLst>
                <a:ext uri="{FF2B5EF4-FFF2-40B4-BE49-F238E27FC236}">
                  <a16:creationId xmlns:a16="http://schemas.microsoft.com/office/drawing/2014/main" id="{300EAE02-B8DF-543C-91BC-67CFB978EC30}"/>
                </a:ext>
              </a:extLst>
            </p:cNvPr>
            <p:cNvSpPr/>
            <p:nvPr/>
          </p:nvSpPr>
          <p:spPr>
            <a:xfrm rot="16200000">
              <a:off x="8538374" y="10572713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39503432-5816-5F5D-BA6E-CA99A4DEE055}"/>
                </a:ext>
              </a:extLst>
            </p:cNvPr>
            <p:cNvSpPr/>
            <p:nvPr/>
          </p:nvSpPr>
          <p:spPr>
            <a:xfrm>
              <a:off x="8659429" y="10486395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徘徊感知器</a:t>
              </a:r>
            </a:p>
          </p:txBody>
        </p:sp>
        <p:sp>
          <p:nvSpPr>
            <p:cNvPr id="81" name="四角形: 上の 2 つの角を丸める 80">
              <a:extLst>
                <a:ext uri="{FF2B5EF4-FFF2-40B4-BE49-F238E27FC236}">
                  <a16:creationId xmlns:a16="http://schemas.microsoft.com/office/drawing/2014/main" id="{9E9F5077-918C-662F-875C-FBEA23F13116}"/>
                </a:ext>
              </a:extLst>
            </p:cNvPr>
            <p:cNvSpPr/>
            <p:nvPr/>
          </p:nvSpPr>
          <p:spPr>
            <a:xfrm rot="16200000">
              <a:off x="8538374" y="11150180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4D234D2-CF22-E949-91DC-07A5EFE063E8}"/>
                </a:ext>
              </a:extLst>
            </p:cNvPr>
            <p:cNvSpPr/>
            <p:nvPr/>
          </p:nvSpPr>
          <p:spPr>
            <a:xfrm>
              <a:off x="8659429" y="11063862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入浴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補助用具</a:t>
              </a:r>
            </a:p>
          </p:txBody>
        </p:sp>
        <p:sp>
          <p:nvSpPr>
            <p:cNvPr id="79" name="四角形: 上の 2 つの角を丸める 78">
              <a:extLst>
                <a:ext uri="{FF2B5EF4-FFF2-40B4-BE49-F238E27FC236}">
                  <a16:creationId xmlns:a16="http://schemas.microsoft.com/office/drawing/2014/main" id="{C47E495A-31E1-47FE-41A2-085E90D3C445}"/>
                </a:ext>
              </a:extLst>
            </p:cNvPr>
            <p:cNvSpPr/>
            <p:nvPr/>
          </p:nvSpPr>
          <p:spPr>
            <a:xfrm rot="16200000">
              <a:off x="8538374" y="11727647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27DA2CB9-3CCA-2540-33FE-78565DB58F23}"/>
                </a:ext>
              </a:extLst>
            </p:cNvPr>
            <p:cNvSpPr/>
            <p:nvPr/>
          </p:nvSpPr>
          <p:spPr>
            <a:xfrm>
              <a:off x="8659429" y="11641329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トイレ</a:t>
              </a:r>
            </a:p>
          </p:txBody>
        </p:sp>
        <p:sp>
          <p:nvSpPr>
            <p:cNvPr id="77" name="四角形: 上の 2 つの角を丸める 76">
              <a:extLst>
                <a:ext uri="{FF2B5EF4-FFF2-40B4-BE49-F238E27FC236}">
                  <a16:creationId xmlns:a16="http://schemas.microsoft.com/office/drawing/2014/main" id="{0D52B3A0-E5D8-A643-3BBA-AA0980517BBD}"/>
                </a:ext>
              </a:extLst>
            </p:cNvPr>
            <p:cNvSpPr/>
            <p:nvPr/>
          </p:nvSpPr>
          <p:spPr>
            <a:xfrm rot="16200000">
              <a:off x="8538374" y="1230511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2D7CED76-3A45-AF15-510B-48161980F994}"/>
                </a:ext>
              </a:extLst>
            </p:cNvPr>
            <p:cNvSpPr/>
            <p:nvPr/>
          </p:nvSpPr>
          <p:spPr>
            <a:xfrm>
              <a:off x="8659429" y="12254729"/>
              <a:ext cx="329708" cy="44644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住宅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改修工事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66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11" name="四角形: 上の 2 つの角を丸める 110">
            <a:extLst>
              <a:ext uri="{FF2B5EF4-FFF2-40B4-BE49-F238E27FC236}">
                <a16:creationId xmlns:a16="http://schemas.microsoft.com/office/drawing/2014/main" id="{6BDFC590-03E4-6309-F70F-9EC6B4406E01}"/>
              </a:ext>
            </a:extLst>
          </p:cNvPr>
          <p:cNvSpPr/>
          <p:nvPr/>
        </p:nvSpPr>
        <p:spPr>
          <a:xfrm rot="16200000">
            <a:off x="8538374" y="2488175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FE84F99C-CE93-CDC2-5D86-634DF6D350C3}"/>
              </a:ext>
            </a:extLst>
          </p:cNvPr>
          <p:cNvSpPr/>
          <p:nvPr/>
        </p:nvSpPr>
        <p:spPr>
          <a:xfrm>
            <a:off x="8659429" y="2401857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ベッド</a:t>
            </a:r>
            <a:endParaRPr kumimoji="0" lang="en-US" altLang="ja-JP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9" name="四角形: 上の 2 つの角を丸める 108">
            <a:extLst>
              <a:ext uri="{FF2B5EF4-FFF2-40B4-BE49-F238E27FC236}">
                <a16:creationId xmlns:a16="http://schemas.microsoft.com/office/drawing/2014/main" id="{391D840C-E9FD-A33A-1C05-BE1724AD094F}"/>
              </a:ext>
            </a:extLst>
          </p:cNvPr>
          <p:cNvSpPr/>
          <p:nvPr/>
        </p:nvSpPr>
        <p:spPr>
          <a:xfrm rot="16200000">
            <a:off x="8538374" y="3065642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D2882CFC-8F04-0937-AFA7-292F30F66376}"/>
              </a:ext>
            </a:extLst>
          </p:cNvPr>
          <p:cNvSpPr/>
          <p:nvPr/>
        </p:nvSpPr>
        <p:spPr>
          <a:xfrm>
            <a:off x="8659429" y="2979324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ベッド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付属品</a:t>
            </a:r>
          </a:p>
        </p:txBody>
      </p:sp>
      <p:sp>
        <p:nvSpPr>
          <p:cNvPr id="107" name="四角形: 上の 2 つの角を丸める 106">
            <a:extLst>
              <a:ext uri="{FF2B5EF4-FFF2-40B4-BE49-F238E27FC236}">
                <a16:creationId xmlns:a16="http://schemas.microsoft.com/office/drawing/2014/main" id="{62F1D5B3-5AF2-0562-B0A2-6EFE18774E44}"/>
              </a:ext>
            </a:extLst>
          </p:cNvPr>
          <p:cNvSpPr/>
          <p:nvPr/>
        </p:nvSpPr>
        <p:spPr>
          <a:xfrm rot="16200000">
            <a:off x="8538374" y="3643109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EFB00201-39C7-F047-7EAD-4D93220A8073}"/>
              </a:ext>
            </a:extLst>
          </p:cNvPr>
          <p:cNvSpPr/>
          <p:nvPr/>
        </p:nvSpPr>
        <p:spPr>
          <a:xfrm>
            <a:off x="8659429" y="3588236"/>
            <a:ext cx="329708" cy="45541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床ずれ防止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マット</a:t>
            </a:r>
          </a:p>
        </p:txBody>
      </p:sp>
      <p:sp>
        <p:nvSpPr>
          <p:cNvPr id="105" name="四角形: 上の 2 つの角を丸める 104">
            <a:extLst>
              <a:ext uri="{FF2B5EF4-FFF2-40B4-BE49-F238E27FC236}">
                <a16:creationId xmlns:a16="http://schemas.microsoft.com/office/drawing/2014/main" id="{8724A80A-1793-5913-1973-8A817E83091C}"/>
              </a:ext>
            </a:extLst>
          </p:cNvPr>
          <p:cNvSpPr/>
          <p:nvPr/>
        </p:nvSpPr>
        <p:spPr>
          <a:xfrm rot="16200000">
            <a:off x="8538374" y="422057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23ECBAA-5B81-5E4D-B229-6BD584C65DD5}"/>
              </a:ext>
            </a:extLst>
          </p:cNvPr>
          <p:cNvSpPr/>
          <p:nvPr/>
        </p:nvSpPr>
        <p:spPr>
          <a:xfrm>
            <a:off x="8659429" y="4134258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体位変換器</a:t>
            </a:r>
          </a:p>
        </p:txBody>
      </p:sp>
      <p:sp>
        <p:nvSpPr>
          <p:cNvPr id="103" name="四角形: 上の 2 つの角を丸める 102">
            <a:extLst>
              <a:ext uri="{FF2B5EF4-FFF2-40B4-BE49-F238E27FC236}">
                <a16:creationId xmlns:a16="http://schemas.microsoft.com/office/drawing/2014/main" id="{03E6C02F-61A9-F27E-B32D-8E4AC1ED0298}"/>
              </a:ext>
            </a:extLst>
          </p:cNvPr>
          <p:cNvSpPr/>
          <p:nvPr/>
        </p:nvSpPr>
        <p:spPr>
          <a:xfrm rot="16200000">
            <a:off x="8538374" y="4798043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D6A8908C-50FD-AEFE-207D-6A65C1C44650}"/>
              </a:ext>
            </a:extLst>
          </p:cNvPr>
          <p:cNvSpPr/>
          <p:nvPr/>
        </p:nvSpPr>
        <p:spPr>
          <a:xfrm>
            <a:off x="8659429" y="4711725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介護用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リフト</a:t>
            </a:r>
          </a:p>
        </p:txBody>
      </p:sp>
      <p:sp>
        <p:nvSpPr>
          <p:cNvPr id="101" name="四角形: 上の 2 つの角を丸める 100">
            <a:extLst>
              <a:ext uri="{FF2B5EF4-FFF2-40B4-BE49-F238E27FC236}">
                <a16:creationId xmlns:a16="http://schemas.microsoft.com/office/drawing/2014/main" id="{6131B23C-9748-3CA6-4163-84C08B4F7598}"/>
              </a:ext>
            </a:extLst>
          </p:cNvPr>
          <p:cNvSpPr/>
          <p:nvPr/>
        </p:nvSpPr>
        <p:spPr>
          <a:xfrm rot="16200000">
            <a:off x="8538374" y="5375510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84D3DB37-81CE-787C-21BC-98D8CF4D1747}"/>
              </a:ext>
            </a:extLst>
          </p:cNvPr>
          <p:cNvSpPr/>
          <p:nvPr/>
        </p:nvSpPr>
        <p:spPr>
          <a:xfrm>
            <a:off x="8659429" y="5289192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吸引器</a:t>
            </a:r>
          </a:p>
        </p:txBody>
      </p:sp>
      <p:sp>
        <p:nvSpPr>
          <p:cNvPr id="99" name="四角形: 上の 2 つの角を丸める 98">
            <a:extLst>
              <a:ext uri="{FF2B5EF4-FFF2-40B4-BE49-F238E27FC236}">
                <a16:creationId xmlns:a16="http://schemas.microsoft.com/office/drawing/2014/main" id="{1E4D61A3-E9C1-8AE5-D11B-F36D32439F2C}"/>
              </a:ext>
            </a:extLst>
          </p:cNvPr>
          <p:cNvSpPr/>
          <p:nvPr/>
        </p:nvSpPr>
        <p:spPr>
          <a:xfrm rot="16200000">
            <a:off x="8538374" y="5952977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3579C23-52B3-D995-4548-BB88726A02C1}"/>
              </a:ext>
            </a:extLst>
          </p:cNvPr>
          <p:cNvSpPr/>
          <p:nvPr/>
        </p:nvSpPr>
        <p:spPr>
          <a:xfrm>
            <a:off x="8659429" y="5866659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車いす</a:t>
            </a:r>
          </a:p>
        </p:txBody>
      </p:sp>
      <p:sp>
        <p:nvSpPr>
          <p:cNvPr id="97" name="四角形: 上の 2 つの角を丸める 96">
            <a:extLst>
              <a:ext uri="{FF2B5EF4-FFF2-40B4-BE49-F238E27FC236}">
                <a16:creationId xmlns:a16="http://schemas.microsoft.com/office/drawing/2014/main" id="{21B41465-81BF-0205-415C-8543C89853EB}"/>
              </a:ext>
            </a:extLst>
          </p:cNvPr>
          <p:cNvSpPr/>
          <p:nvPr/>
        </p:nvSpPr>
        <p:spPr>
          <a:xfrm rot="16200000">
            <a:off x="8538374" y="6530444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41E6FF38-0542-4EC7-F501-52B29ECA8B94}"/>
              </a:ext>
            </a:extLst>
          </p:cNvPr>
          <p:cNvSpPr/>
          <p:nvPr/>
        </p:nvSpPr>
        <p:spPr>
          <a:xfrm>
            <a:off x="8659429" y="6444126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車いす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付属品</a:t>
            </a:r>
            <a:endParaRPr kumimoji="0" lang="en-US" altLang="ja-JP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5" name="四角形: 上の 2 つの角を丸める 94">
            <a:extLst>
              <a:ext uri="{FF2B5EF4-FFF2-40B4-BE49-F238E27FC236}">
                <a16:creationId xmlns:a16="http://schemas.microsoft.com/office/drawing/2014/main" id="{6C6E7F44-05FF-BEC4-0D27-F7F8B53C66A5}"/>
              </a:ext>
            </a:extLst>
          </p:cNvPr>
          <p:cNvSpPr/>
          <p:nvPr/>
        </p:nvSpPr>
        <p:spPr>
          <a:xfrm rot="16200000">
            <a:off x="8538374" y="7107911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B918375B-5A9C-A3F3-CE02-5C5BF6A5BBA6}"/>
              </a:ext>
            </a:extLst>
          </p:cNvPr>
          <p:cNvSpPr/>
          <p:nvPr/>
        </p:nvSpPr>
        <p:spPr>
          <a:xfrm>
            <a:off x="8659429" y="7021593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電源カート</a:t>
            </a:r>
          </a:p>
        </p:txBody>
      </p:sp>
      <p:sp>
        <p:nvSpPr>
          <p:cNvPr id="93" name="四角形: 上の 2 つの角を丸める 92">
            <a:extLst>
              <a:ext uri="{FF2B5EF4-FFF2-40B4-BE49-F238E27FC236}">
                <a16:creationId xmlns:a16="http://schemas.microsoft.com/office/drawing/2014/main" id="{46693007-E9EF-760F-D047-94FA86E4880C}"/>
              </a:ext>
            </a:extLst>
          </p:cNvPr>
          <p:cNvSpPr/>
          <p:nvPr/>
        </p:nvSpPr>
        <p:spPr>
          <a:xfrm rot="16200000">
            <a:off x="8538374" y="7685378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EB4F6DEF-D0F7-6869-4E86-416137A91B31}"/>
              </a:ext>
            </a:extLst>
          </p:cNvPr>
          <p:cNvSpPr/>
          <p:nvPr/>
        </p:nvSpPr>
        <p:spPr>
          <a:xfrm>
            <a:off x="8659429" y="7652071"/>
            <a:ext cx="329708" cy="41228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移動用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リフト</a:t>
            </a:r>
          </a:p>
        </p:txBody>
      </p:sp>
      <p:sp>
        <p:nvSpPr>
          <p:cNvPr id="91" name="四角形: 上の 2 つの角を丸める 90">
            <a:extLst>
              <a:ext uri="{FF2B5EF4-FFF2-40B4-BE49-F238E27FC236}">
                <a16:creationId xmlns:a16="http://schemas.microsoft.com/office/drawing/2014/main" id="{DB6F78A4-4252-4B89-C14D-A696C83CEC95}"/>
              </a:ext>
            </a:extLst>
          </p:cNvPr>
          <p:cNvSpPr/>
          <p:nvPr/>
        </p:nvSpPr>
        <p:spPr>
          <a:xfrm rot="16200000">
            <a:off x="8538374" y="8262845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1D0EC68-4965-768F-E116-B64301C1809C}"/>
              </a:ext>
            </a:extLst>
          </p:cNvPr>
          <p:cNvSpPr/>
          <p:nvPr/>
        </p:nvSpPr>
        <p:spPr>
          <a:xfrm>
            <a:off x="8659429" y="8176527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スロープ</a:t>
            </a:r>
          </a:p>
        </p:txBody>
      </p:sp>
      <p:sp>
        <p:nvSpPr>
          <p:cNvPr id="89" name="四角形: 上の 2 つの角を丸める 88">
            <a:extLst>
              <a:ext uri="{FF2B5EF4-FFF2-40B4-BE49-F238E27FC236}">
                <a16:creationId xmlns:a16="http://schemas.microsoft.com/office/drawing/2014/main" id="{DF896883-8E08-4D68-0C48-BF587B8E8968}"/>
              </a:ext>
            </a:extLst>
          </p:cNvPr>
          <p:cNvSpPr/>
          <p:nvPr/>
        </p:nvSpPr>
        <p:spPr>
          <a:xfrm rot="16200000">
            <a:off x="8538374" y="8840312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F43A6F78-B522-FB27-A6AD-DE25A47D3F5A}"/>
              </a:ext>
            </a:extLst>
          </p:cNvPr>
          <p:cNvSpPr/>
          <p:nvPr/>
        </p:nvSpPr>
        <p:spPr>
          <a:xfrm>
            <a:off x="8659429" y="8753994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手すり</a:t>
            </a:r>
          </a:p>
        </p:txBody>
      </p:sp>
      <p:sp>
        <p:nvSpPr>
          <p:cNvPr id="87" name="四角形: 上の 2 つの角を丸める 86">
            <a:extLst>
              <a:ext uri="{FF2B5EF4-FFF2-40B4-BE49-F238E27FC236}">
                <a16:creationId xmlns:a16="http://schemas.microsoft.com/office/drawing/2014/main" id="{A0039724-5FA1-B0D8-2157-082D52125F66}"/>
              </a:ext>
            </a:extLst>
          </p:cNvPr>
          <p:cNvSpPr/>
          <p:nvPr/>
        </p:nvSpPr>
        <p:spPr>
          <a:xfrm rot="16200000">
            <a:off x="8538374" y="9417779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1F1D8E2D-CF06-B155-6F50-3836E178AF56}"/>
              </a:ext>
            </a:extLst>
          </p:cNvPr>
          <p:cNvSpPr/>
          <p:nvPr/>
        </p:nvSpPr>
        <p:spPr>
          <a:xfrm>
            <a:off x="8659429" y="9331461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歩行器</a:t>
            </a:r>
          </a:p>
        </p:txBody>
      </p:sp>
      <p:sp>
        <p:nvSpPr>
          <p:cNvPr id="85" name="四角形: 上の 2 つの角を丸める 84">
            <a:extLst>
              <a:ext uri="{FF2B5EF4-FFF2-40B4-BE49-F238E27FC236}">
                <a16:creationId xmlns:a16="http://schemas.microsoft.com/office/drawing/2014/main" id="{E275BDF3-3E25-D7B0-C189-A70937523EAD}"/>
              </a:ext>
            </a:extLst>
          </p:cNvPr>
          <p:cNvSpPr/>
          <p:nvPr/>
        </p:nvSpPr>
        <p:spPr>
          <a:xfrm rot="16200000">
            <a:off x="8538374" y="999524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37ECF27E-D55B-25F5-4792-C308B39F8E36}"/>
              </a:ext>
            </a:extLst>
          </p:cNvPr>
          <p:cNvSpPr/>
          <p:nvPr/>
        </p:nvSpPr>
        <p:spPr>
          <a:xfrm>
            <a:off x="8659429" y="9908928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杖</a:t>
            </a:r>
          </a:p>
        </p:txBody>
      </p:sp>
      <p:sp>
        <p:nvSpPr>
          <p:cNvPr id="83" name="四角形: 上の 2 つの角を丸める 82">
            <a:extLst>
              <a:ext uri="{FF2B5EF4-FFF2-40B4-BE49-F238E27FC236}">
                <a16:creationId xmlns:a16="http://schemas.microsoft.com/office/drawing/2014/main" id="{300EAE02-B8DF-543C-91BC-67CFB978EC30}"/>
              </a:ext>
            </a:extLst>
          </p:cNvPr>
          <p:cNvSpPr/>
          <p:nvPr/>
        </p:nvSpPr>
        <p:spPr>
          <a:xfrm rot="16200000">
            <a:off x="8538374" y="10572713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39503432-5816-5F5D-BA6E-CA99A4DEE055}"/>
              </a:ext>
            </a:extLst>
          </p:cNvPr>
          <p:cNvSpPr/>
          <p:nvPr/>
        </p:nvSpPr>
        <p:spPr>
          <a:xfrm>
            <a:off x="8659429" y="10486395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徘徊感知器</a:t>
            </a:r>
          </a:p>
        </p:txBody>
      </p:sp>
      <p:sp>
        <p:nvSpPr>
          <p:cNvPr id="81" name="四角形: 上の 2 つの角を丸める 80">
            <a:extLst>
              <a:ext uri="{FF2B5EF4-FFF2-40B4-BE49-F238E27FC236}">
                <a16:creationId xmlns:a16="http://schemas.microsoft.com/office/drawing/2014/main" id="{9E9F5077-918C-662F-875C-FBEA23F13116}"/>
              </a:ext>
            </a:extLst>
          </p:cNvPr>
          <p:cNvSpPr/>
          <p:nvPr/>
        </p:nvSpPr>
        <p:spPr>
          <a:xfrm rot="16200000">
            <a:off x="8538374" y="11150180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E4D234D2-CF22-E949-91DC-07A5EFE063E8}"/>
              </a:ext>
            </a:extLst>
          </p:cNvPr>
          <p:cNvSpPr/>
          <p:nvPr/>
        </p:nvSpPr>
        <p:spPr>
          <a:xfrm>
            <a:off x="8659429" y="11063862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入浴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補助用具</a:t>
            </a:r>
          </a:p>
        </p:txBody>
      </p:sp>
      <p:sp>
        <p:nvSpPr>
          <p:cNvPr id="79" name="四角形: 上の 2 つの角を丸める 78">
            <a:extLst>
              <a:ext uri="{FF2B5EF4-FFF2-40B4-BE49-F238E27FC236}">
                <a16:creationId xmlns:a16="http://schemas.microsoft.com/office/drawing/2014/main" id="{C47E495A-31E1-47FE-41A2-085E90D3C445}"/>
              </a:ext>
            </a:extLst>
          </p:cNvPr>
          <p:cNvSpPr/>
          <p:nvPr/>
        </p:nvSpPr>
        <p:spPr>
          <a:xfrm rot="16200000">
            <a:off x="8538374" y="11727647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27DA2CB9-3CCA-2540-33FE-78565DB58F23}"/>
              </a:ext>
            </a:extLst>
          </p:cNvPr>
          <p:cNvSpPr/>
          <p:nvPr/>
        </p:nvSpPr>
        <p:spPr>
          <a:xfrm>
            <a:off x="8659429" y="11641329"/>
            <a:ext cx="329708" cy="5183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トイレ</a:t>
            </a:r>
          </a:p>
        </p:txBody>
      </p:sp>
      <p:sp>
        <p:nvSpPr>
          <p:cNvPr id="77" name="四角形: 上の 2 つの角を丸める 76">
            <a:extLst>
              <a:ext uri="{FF2B5EF4-FFF2-40B4-BE49-F238E27FC236}">
                <a16:creationId xmlns:a16="http://schemas.microsoft.com/office/drawing/2014/main" id="{0D52B3A0-E5D8-A643-3BBA-AA0980517BBD}"/>
              </a:ext>
            </a:extLst>
          </p:cNvPr>
          <p:cNvSpPr/>
          <p:nvPr/>
        </p:nvSpPr>
        <p:spPr>
          <a:xfrm rot="16200000">
            <a:off x="8538374" y="12305116"/>
            <a:ext cx="571818" cy="345667"/>
          </a:xfrm>
          <a:prstGeom prst="round2SameRect">
            <a:avLst>
              <a:gd name="adj1" fmla="val 38880"/>
              <a:gd name="adj2" fmla="val 0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2D7CED76-3A45-AF15-510B-48161980F994}"/>
              </a:ext>
            </a:extLst>
          </p:cNvPr>
          <p:cNvSpPr/>
          <p:nvPr/>
        </p:nvSpPr>
        <p:spPr>
          <a:xfrm>
            <a:off x="8659429" y="12254729"/>
            <a:ext cx="329708" cy="44644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eaVert"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住宅</a:t>
            </a:r>
            <a:br>
              <a: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改修工事</a:t>
            </a:r>
          </a:p>
        </p:txBody>
      </p:sp>
    </p:spTree>
    <p:extLst>
      <p:ext uri="{BB962C8B-B14F-4D97-AF65-F5344CB8AC3E}">
        <p14:creationId xmlns:p14="http://schemas.microsoft.com/office/powerpoint/2010/main" val="233872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/>
          <p:cNvSpPr>
            <a:spLocks noGrp="1"/>
          </p:cNvSpPr>
          <p:nvPr>
            <p:ph type="body" sz="quarter" idx="10"/>
          </p:nvPr>
        </p:nvSpPr>
        <p:spPr>
          <a:xfrm>
            <a:off x="3823724" y="5799510"/>
            <a:ext cx="3047546" cy="3533031"/>
          </a:xfrm>
          <a:prstGeom prst="rect">
            <a:avLst/>
          </a:prstGeom>
        </p:spPr>
        <p:txBody>
          <a:bodyPr/>
          <a:lstStyle>
            <a:lvl1pPr>
              <a:defRPr sz="1067">
                <a:latin typeface="ＭＳ Ｐゴシック" panose="020B0600070205080204" pitchFamily="50" charset="-128"/>
              </a:defRPr>
            </a:lvl1pPr>
            <a:lvl2pPr>
              <a:defRPr sz="1067">
                <a:latin typeface="ＭＳ Ｐゴシック" panose="020B0600070205080204" pitchFamily="50" charset="-128"/>
              </a:defRPr>
            </a:lvl2pPr>
            <a:lvl3pPr>
              <a:defRPr sz="1067">
                <a:latin typeface="ＭＳ Ｐゴシック" panose="020B0600070205080204" pitchFamily="50" charset="-128"/>
              </a:defRPr>
            </a:lvl3pPr>
            <a:lvl4pPr>
              <a:defRPr sz="1067">
                <a:latin typeface="ＭＳ Ｐゴシック" panose="020B0600070205080204" pitchFamily="50" charset="-128"/>
              </a:defRPr>
            </a:lvl4pPr>
            <a:lvl5pPr>
              <a:defRPr sz="1067">
                <a:latin typeface="ＭＳ Ｐゴシック" panose="020B0600070205080204" pitchFamily="50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E6CAE1-604E-83E5-26ED-48F8CC99D8E3}"/>
              </a:ext>
            </a:extLst>
          </p:cNvPr>
          <p:cNvGrpSpPr/>
          <p:nvPr userDrawn="1"/>
        </p:nvGrpSpPr>
        <p:grpSpPr>
          <a:xfrm flipH="1">
            <a:off x="1673498" y="2375100"/>
            <a:ext cx="345667" cy="10388759"/>
            <a:chOff x="8651449" y="2375100"/>
            <a:chExt cx="345667" cy="10388759"/>
          </a:xfrm>
        </p:grpSpPr>
        <p:sp>
          <p:nvSpPr>
            <p:cNvPr id="111" name="四角形: 上の 2 つの角を丸める 110">
              <a:extLst>
                <a:ext uri="{FF2B5EF4-FFF2-40B4-BE49-F238E27FC236}">
                  <a16:creationId xmlns:a16="http://schemas.microsoft.com/office/drawing/2014/main" id="{6BDFC590-03E4-6309-F70F-9EC6B4406E01}"/>
                </a:ext>
              </a:extLst>
            </p:cNvPr>
            <p:cNvSpPr/>
            <p:nvPr/>
          </p:nvSpPr>
          <p:spPr>
            <a:xfrm rot="16200000">
              <a:off x="8538374" y="2488175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FE84F99C-CE93-CDC2-5D86-634DF6D350C3}"/>
                </a:ext>
              </a:extLst>
            </p:cNvPr>
            <p:cNvSpPr/>
            <p:nvPr/>
          </p:nvSpPr>
          <p:spPr>
            <a:xfrm>
              <a:off x="8659429" y="2401857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ベッド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9" name="四角形: 上の 2 つの角を丸める 108">
              <a:extLst>
                <a:ext uri="{FF2B5EF4-FFF2-40B4-BE49-F238E27FC236}">
                  <a16:creationId xmlns:a16="http://schemas.microsoft.com/office/drawing/2014/main" id="{391D840C-E9FD-A33A-1C05-BE1724AD094F}"/>
                </a:ext>
              </a:extLst>
            </p:cNvPr>
            <p:cNvSpPr/>
            <p:nvPr/>
          </p:nvSpPr>
          <p:spPr>
            <a:xfrm rot="16200000">
              <a:off x="8538374" y="3065642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D2882CFC-8F04-0937-AFA7-292F30F66376}"/>
                </a:ext>
              </a:extLst>
            </p:cNvPr>
            <p:cNvSpPr/>
            <p:nvPr/>
          </p:nvSpPr>
          <p:spPr>
            <a:xfrm>
              <a:off x="8659429" y="2979324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ベッド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</a:p>
          </p:txBody>
        </p:sp>
        <p:sp>
          <p:nvSpPr>
            <p:cNvPr id="107" name="四角形: 上の 2 つの角を丸める 106">
              <a:extLst>
                <a:ext uri="{FF2B5EF4-FFF2-40B4-BE49-F238E27FC236}">
                  <a16:creationId xmlns:a16="http://schemas.microsoft.com/office/drawing/2014/main" id="{62F1D5B3-5AF2-0562-B0A2-6EFE18774E44}"/>
                </a:ext>
              </a:extLst>
            </p:cNvPr>
            <p:cNvSpPr/>
            <p:nvPr/>
          </p:nvSpPr>
          <p:spPr>
            <a:xfrm rot="16200000">
              <a:off x="8538374" y="3643109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EFB00201-39C7-F047-7EAD-4D93220A8073}"/>
                </a:ext>
              </a:extLst>
            </p:cNvPr>
            <p:cNvSpPr/>
            <p:nvPr/>
          </p:nvSpPr>
          <p:spPr>
            <a:xfrm>
              <a:off x="8659429" y="3588236"/>
              <a:ext cx="329708" cy="4554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床ずれ防止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マット</a:t>
              </a:r>
            </a:p>
          </p:txBody>
        </p:sp>
        <p:sp>
          <p:nvSpPr>
            <p:cNvPr id="105" name="四角形: 上の 2 つの角を丸める 104">
              <a:extLst>
                <a:ext uri="{FF2B5EF4-FFF2-40B4-BE49-F238E27FC236}">
                  <a16:creationId xmlns:a16="http://schemas.microsoft.com/office/drawing/2014/main" id="{8724A80A-1793-5913-1973-8A817E83091C}"/>
                </a:ext>
              </a:extLst>
            </p:cNvPr>
            <p:cNvSpPr/>
            <p:nvPr/>
          </p:nvSpPr>
          <p:spPr>
            <a:xfrm rot="16200000">
              <a:off x="8538374" y="422057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23ECBAA-5B81-5E4D-B229-6BD584C65DD5}"/>
                </a:ext>
              </a:extLst>
            </p:cNvPr>
            <p:cNvSpPr/>
            <p:nvPr/>
          </p:nvSpPr>
          <p:spPr>
            <a:xfrm>
              <a:off x="8659429" y="4134258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体位変換器</a:t>
              </a:r>
            </a:p>
          </p:txBody>
        </p:sp>
        <p:sp>
          <p:nvSpPr>
            <p:cNvPr id="103" name="四角形: 上の 2 つの角を丸める 102">
              <a:extLst>
                <a:ext uri="{FF2B5EF4-FFF2-40B4-BE49-F238E27FC236}">
                  <a16:creationId xmlns:a16="http://schemas.microsoft.com/office/drawing/2014/main" id="{03E6C02F-61A9-F27E-B32D-8E4AC1ED0298}"/>
                </a:ext>
              </a:extLst>
            </p:cNvPr>
            <p:cNvSpPr/>
            <p:nvPr/>
          </p:nvSpPr>
          <p:spPr>
            <a:xfrm rot="16200000">
              <a:off x="8538374" y="4798043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6A8908C-50FD-AEFE-207D-6A65C1C44650}"/>
                </a:ext>
              </a:extLst>
            </p:cNvPr>
            <p:cNvSpPr/>
            <p:nvPr/>
          </p:nvSpPr>
          <p:spPr>
            <a:xfrm>
              <a:off x="8659429" y="4711725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介護用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101" name="四角形: 上の 2 つの角を丸める 100">
              <a:extLst>
                <a:ext uri="{FF2B5EF4-FFF2-40B4-BE49-F238E27FC236}">
                  <a16:creationId xmlns:a16="http://schemas.microsoft.com/office/drawing/2014/main" id="{6131B23C-9748-3CA6-4163-84C08B4F7598}"/>
                </a:ext>
              </a:extLst>
            </p:cNvPr>
            <p:cNvSpPr/>
            <p:nvPr/>
          </p:nvSpPr>
          <p:spPr>
            <a:xfrm rot="16200000">
              <a:off x="8538374" y="5375510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84D3DB37-81CE-787C-21BC-98D8CF4D1747}"/>
                </a:ext>
              </a:extLst>
            </p:cNvPr>
            <p:cNvSpPr/>
            <p:nvPr/>
          </p:nvSpPr>
          <p:spPr>
            <a:xfrm>
              <a:off x="8659429" y="5289192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吸引器</a:t>
              </a:r>
            </a:p>
          </p:txBody>
        </p:sp>
        <p:sp>
          <p:nvSpPr>
            <p:cNvPr id="99" name="四角形: 上の 2 つの角を丸める 98">
              <a:extLst>
                <a:ext uri="{FF2B5EF4-FFF2-40B4-BE49-F238E27FC236}">
                  <a16:creationId xmlns:a16="http://schemas.microsoft.com/office/drawing/2014/main" id="{1E4D61A3-E9C1-8AE5-D11B-F36D32439F2C}"/>
                </a:ext>
              </a:extLst>
            </p:cNvPr>
            <p:cNvSpPr/>
            <p:nvPr/>
          </p:nvSpPr>
          <p:spPr>
            <a:xfrm rot="16200000">
              <a:off x="8538374" y="5952977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3579C23-52B3-D995-4548-BB88726A02C1}"/>
                </a:ext>
              </a:extLst>
            </p:cNvPr>
            <p:cNvSpPr/>
            <p:nvPr/>
          </p:nvSpPr>
          <p:spPr>
            <a:xfrm>
              <a:off x="8659429" y="5866659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</a:p>
          </p:txBody>
        </p:sp>
        <p:sp>
          <p:nvSpPr>
            <p:cNvPr id="97" name="四角形: 上の 2 つの角を丸める 96">
              <a:extLst>
                <a:ext uri="{FF2B5EF4-FFF2-40B4-BE49-F238E27FC236}">
                  <a16:creationId xmlns:a16="http://schemas.microsoft.com/office/drawing/2014/main" id="{21B41465-81BF-0205-415C-8543C89853EB}"/>
                </a:ext>
              </a:extLst>
            </p:cNvPr>
            <p:cNvSpPr/>
            <p:nvPr/>
          </p:nvSpPr>
          <p:spPr>
            <a:xfrm rot="16200000">
              <a:off x="8538374" y="6530444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41E6FF38-0542-4EC7-F501-52B29ECA8B94}"/>
                </a:ext>
              </a:extLst>
            </p:cNvPr>
            <p:cNvSpPr/>
            <p:nvPr/>
          </p:nvSpPr>
          <p:spPr>
            <a:xfrm>
              <a:off x="8659429" y="6444126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5" name="四角形: 上の 2 つの角を丸める 94">
              <a:extLst>
                <a:ext uri="{FF2B5EF4-FFF2-40B4-BE49-F238E27FC236}">
                  <a16:creationId xmlns:a16="http://schemas.microsoft.com/office/drawing/2014/main" id="{6C6E7F44-05FF-BEC4-0D27-F7F8B53C66A5}"/>
                </a:ext>
              </a:extLst>
            </p:cNvPr>
            <p:cNvSpPr/>
            <p:nvPr/>
          </p:nvSpPr>
          <p:spPr>
            <a:xfrm rot="16200000">
              <a:off x="8538374" y="7107911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B918375B-5A9C-A3F3-CE02-5C5BF6A5BBA6}"/>
                </a:ext>
              </a:extLst>
            </p:cNvPr>
            <p:cNvSpPr/>
            <p:nvPr/>
          </p:nvSpPr>
          <p:spPr>
            <a:xfrm>
              <a:off x="8659429" y="7021593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電源カート</a:t>
              </a:r>
            </a:p>
          </p:txBody>
        </p:sp>
        <p:sp>
          <p:nvSpPr>
            <p:cNvPr id="93" name="四角形: 上の 2 つの角を丸める 92">
              <a:extLst>
                <a:ext uri="{FF2B5EF4-FFF2-40B4-BE49-F238E27FC236}">
                  <a16:creationId xmlns:a16="http://schemas.microsoft.com/office/drawing/2014/main" id="{46693007-E9EF-760F-D047-94FA86E4880C}"/>
                </a:ext>
              </a:extLst>
            </p:cNvPr>
            <p:cNvSpPr/>
            <p:nvPr/>
          </p:nvSpPr>
          <p:spPr>
            <a:xfrm rot="16200000">
              <a:off x="8538374" y="7685378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EB4F6DEF-D0F7-6869-4E86-416137A91B31}"/>
                </a:ext>
              </a:extLst>
            </p:cNvPr>
            <p:cNvSpPr/>
            <p:nvPr/>
          </p:nvSpPr>
          <p:spPr>
            <a:xfrm>
              <a:off x="8659429" y="7652071"/>
              <a:ext cx="329708" cy="41228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移動用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91" name="四角形: 上の 2 つの角を丸める 90">
              <a:extLst>
                <a:ext uri="{FF2B5EF4-FFF2-40B4-BE49-F238E27FC236}">
                  <a16:creationId xmlns:a16="http://schemas.microsoft.com/office/drawing/2014/main" id="{DB6F78A4-4252-4B89-C14D-A696C83CEC95}"/>
                </a:ext>
              </a:extLst>
            </p:cNvPr>
            <p:cNvSpPr/>
            <p:nvPr/>
          </p:nvSpPr>
          <p:spPr>
            <a:xfrm rot="16200000">
              <a:off x="8538374" y="8262845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E1D0EC68-4965-768F-E116-B64301C1809C}"/>
                </a:ext>
              </a:extLst>
            </p:cNvPr>
            <p:cNvSpPr/>
            <p:nvPr/>
          </p:nvSpPr>
          <p:spPr>
            <a:xfrm>
              <a:off x="8659429" y="8176527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スロープ</a:t>
              </a:r>
            </a:p>
          </p:txBody>
        </p:sp>
        <p:sp>
          <p:nvSpPr>
            <p:cNvPr id="89" name="四角形: 上の 2 つの角を丸める 88">
              <a:extLst>
                <a:ext uri="{FF2B5EF4-FFF2-40B4-BE49-F238E27FC236}">
                  <a16:creationId xmlns:a16="http://schemas.microsoft.com/office/drawing/2014/main" id="{DF896883-8E08-4D68-0C48-BF587B8E8968}"/>
                </a:ext>
              </a:extLst>
            </p:cNvPr>
            <p:cNvSpPr/>
            <p:nvPr/>
          </p:nvSpPr>
          <p:spPr>
            <a:xfrm rot="16200000">
              <a:off x="8538374" y="8840312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F43A6F78-B522-FB27-A6AD-DE25A47D3F5A}"/>
                </a:ext>
              </a:extLst>
            </p:cNvPr>
            <p:cNvSpPr/>
            <p:nvPr/>
          </p:nvSpPr>
          <p:spPr>
            <a:xfrm>
              <a:off x="8659429" y="8753994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手すり</a:t>
              </a:r>
            </a:p>
          </p:txBody>
        </p:sp>
        <p:sp>
          <p:nvSpPr>
            <p:cNvPr id="87" name="四角形: 上の 2 つの角を丸める 86">
              <a:extLst>
                <a:ext uri="{FF2B5EF4-FFF2-40B4-BE49-F238E27FC236}">
                  <a16:creationId xmlns:a16="http://schemas.microsoft.com/office/drawing/2014/main" id="{A0039724-5FA1-B0D8-2157-082D52125F66}"/>
                </a:ext>
              </a:extLst>
            </p:cNvPr>
            <p:cNvSpPr/>
            <p:nvPr/>
          </p:nvSpPr>
          <p:spPr>
            <a:xfrm rot="16200000">
              <a:off x="8538374" y="9417779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1F1D8E2D-CF06-B155-6F50-3836E178AF56}"/>
                </a:ext>
              </a:extLst>
            </p:cNvPr>
            <p:cNvSpPr/>
            <p:nvPr/>
          </p:nvSpPr>
          <p:spPr>
            <a:xfrm>
              <a:off x="8659429" y="9331461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歩行器</a:t>
              </a:r>
            </a:p>
          </p:txBody>
        </p:sp>
        <p:sp>
          <p:nvSpPr>
            <p:cNvPr id="85" name="四角形: 上の 2 つの角を丸める 84">
              <a:extLst>
                <a:ext uri="{FF2B5EF4-FFF2-40B4-BE49-F238E27FC236}">
                  <a16:creationId xmlns:a16="http://schemas.microsoft.com/office/drawing/2014/main" id="{E275BDF3-3E25-D7B0-C189-A70937523EAD}"/>
                </a:ext>
              </a:extLst>
            </p:cNvPr>
            <p:cNvSpPr/>
            <p:nvPr/>
          </p:nvSpPr>
          <p:spPr>
            <a:xfrm rot="16200000">
              <a:off x="8538374" y="999524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37ECF27E-D55B-25F5-4792-C308B39F8E36}"/>
                </a:ext>
              </a:extLst>
            </p:cNvPr>
            <p:cNvSpPr/>
            <p:nvPr/>
          </p:nvSpPr>
          <p:spPr>
            <a:xfrm>
              <a:off x="8659429" y="9908928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杖</a:t>
              </a:r>
            </a:p>
          </p:txBody>
        </p:sp>
        <p:sp>
          <p:nvSpPr>
            <p:cNvPr id="83" name="四角形: 上の 2 つの角を丸める 82">
              <a:extLst>
                <a:ext uri="{FF2B5EF4-FFF2-40B4-BE49-F238E27FC236}">
                  <a16:creationId xmlns:a16="http://schemas.microsoft.com/office/drawing/2014/main" id="{300EAE02-B8DF-543C-91BC-67CFB978EC30}"/>
                </a:ext>
              </a:extLst>
            </p:cNvPr>
            <p:cNvSpPr/>
            <p:nvPr/>
          </p:nvSpPr>
          <p:spPr>
            <a:xfrm rot="16200000">
              <a:off x="8538374" y="10572713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39503432-5816-5F5D-BA6E-CA99A4DEE055}"/>
                </a:ext>
              </a:extLst>
            </p:cNvPr>
            <p:cNvSpPr/>
            <p:nvPr/>
          </p:nvSpPr>
          <p:spPr>
            <a:xfrm>
              <a:off x="8659429" y="10486395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徘徊感知器</a:t>
              </a:r>
            </a:p>
          </p:txBody>
        </p:sp>
        <p:sp>
          <p:nvSpPr>
            <p:cNvPr id="81" name="四角形: 上の 2 つの角を丸める 80">
              <a:extLst>
                <a:ext uri="{FF2B5EF4-FFF2-40B4-BE49-F238E27FC236}">
                  <a16:creationId xmlns:a16="http://schemas.microsoft.com/office/drawing/2014/main" id="{9E9F5077-918C-662F-875C-FBEA23F13116}"/>
                </a:ext>
              </a:extLst>
            </p:cNvPr>
            <p:cNvSpPr/>
            <p:nvPr/>
          </p:nvSpPr>
          <p:spPr>
            <a:xfrm rot="16200000">
              <a:off x="8538374" y="11150180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E4D234D2-CF22-E949-91DC-07A5EFE063E8}"/>
                </a:ext>
              </a:extLst>
            </p:cNvPr>
            <p:cNvSpPr/>
            <p:nvPr/>
          </p:nvSpPr>
          <p:spPr>
            <a:xfrm>
              <a:off x="8659429" y="11063862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入浴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補助用具</a:t>
              </a:r>
            </a:p>
          </p:txBody>
        </p:sp>
        <p:sp>
          <p:nvSpPr>
            <p:cNvPr id="79" name="四角形: 上の 2 つの角を丸める 78">
              <a:extLst>
                <a:ext uri="{FF2B5EF4-FFF2-40B4-BE49-F238E27FC236}">
                  <a16:creationId xmlns:a16="http://schemas.microsoft.com/office/drawing/2014/main" id="{C47E495A-31E1-47FE-41A2-085E90D3C445}"/>
                </a:ext>
              </a:extLst>
            </p:cNvPr>
            <p:cNvSpPr/>
            <p:nvPr/>
          </p:nvSpPr>
          <p:spPr>
            <a:xfrm rot="16200000">
              <a:off x="8538374" y="11727647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27DA2CB9-3CCA-2540-33FE-78565DB58F23}"/>
                </a:ext>
              </a:extLst>
            </p:cNvPr>
            <p:cNvSpPr/>
            <p:nvPr/>
          </p:nvSpPr>
          <p:spPr>
            <a:xfrm>
              <a:off x="8659429" y="11641329"/>
              <a:ext cx="329708" cy="5183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トイレ</a:t>
              </a:r>
            </a:p>
          </p:txBody>
        </p:sp>
        <p:sp>
          <p:nvSpPr>
            <p:cNvPr id="77" name="四角形: 上の 2 つの角を丸める 76">
              <a:extLst>
                <a:ext uri="{FF2B5EF4-FFF2-40B4-BE49-F238E27FC236}">
                  <a16:creationId xmlns:a16="http://schemas.microsoft.com/office/drawing/2014/main" id="{0D52B3A0-E5D8-A643-3BBA-AA0980517BBD}"/>
                </a:ext>
              </a:extLst>
            </p:cNvPr>
            <p:cNvSpPr/>
            <p:nvPr/>
          </p:nvSpPr>
          <p:spPr>
            <a:xfrm rot="16200000">
              <a:off x="8538374" y="12305116"/>
              <a:ext cx="571818" cy="345667"/>
            </a:xfrm>
            <a:prstGeom prst="round2SameRect">
              <a:avLst>
                <a:gd name="adj1" fmla="val 3888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2D7CED76-3A45-AF15-510B-48161980F994}"/>
                </a:ext>
              </a:extLst>
            </p:cNvPr>
            <p:cNvSpPr/>
            <p:nvPr/>
          </p:nvSpPr>
          <p:spPr>
            <a:xfrm>
              <a:off x="8659429" y="12254729"/>
              <a:ext cx="329708" cy="44644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住宅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改修工事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83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23">
            <a:extLst>
              <a:ext uri="{FF2B5EF4-FFF2-40B4-BE49-F238E27FC236}">
                <a16:creationId xmlns:a16="http://schemas.microsoft.com/office/drawing/2014/main" id="{70BCD17C-72B6-69B7-3B03-00445BEA27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03525" y="696913"/>
            <a:ext cx="5084763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 kumimoji="1" sz="21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defTabSz="812820">
              <a:defRPr/>
            </a:pPr>
            <a:r>
              <a:rPr lang="ja-JP" altLang="en-US" sz="1600" dirty="0">
                <a:latin typeface="ＭＳ ゴシック" pitchFamily="49" charset="-128"/>
                <a:ea typeface="ＭＳ ゴシック" pitchFamily="49" charset="-128"/>
              </a:rPr>
              <a:t>冊子テンプレート</a:t>
            </a:r>
            <a:endParaRPr lang="ja-JP" altLang="en-US" sz="1600" dirty="0">
              <a:latin typeface="ＭＳ Ｐゴシック" panose="020B0600070205080204" pitchFamily="50" charset="-128"/>
            </a:endParaRPr>
          </a:p>
          <a:p>
            <a:pPr algn="ctr" defTabSz="812820">
              <a:defRPr/>
            </a:pPr>
            <a:r>
              <a:rPr lang="ja-JP" altLang="en-US" sz="1600" dirty="0">
                <a:latin typeface="ＭＳ ゴシック" pitchFamily="49" charset="-128"/>
                <a:ea typeface="ＭＳ ゴシック" pitchFamily="49" charset="-128"/>
              </a:rPr>
              <a:t> </a:t>
            </a:r>
            <a:r>
              <a:rPr lang="en-US" altLang="ja-JP" sz="1600" dirty="0">
                <a:latin typeface="ＭＳ ゴシック" pitchFamily="49" charset="-128"/>
                <a:ea typeface="ＭＳ ゴシック" pitchFamily="49" charset="-128"/>
              </a:rPr>
              <a:t>A4</a:t>
            </a:r>
            <a:r>
              <a:rPr lang="ja-JP" altLang="en-US" sz="1600" dirty="0">
                <a:latin typeface="ＭＳ ゴシック" pitchFamily="49" charset="-128"/>
                <a:ea typeface="ＭＳ ゴシック" pitchFamily="49" charset="-128"/>
              </a:rPr>
              <a:t> </a:t>
            </a:r>
            <a:r>
              <a:rPr lang="en-US" altLang="ja-JP" sz="1600" dirty="0">
                <a:latin typeface="ＭＳ ゴシック" pitchFamily="49" charset="-128"/>
                <a:ea typeface="ＭＳ ゴシック" pitchFamily="49" charset="-128"/>
              </a:rPr>
              <a:t>1P (210 mm×297 mm )</a:t>
            </a:r>
            <a:endParaRPr lang="ja-JP" altLang="en-US" sz="1600" dirty="0">
              <a:latin typeface="ＭＳ Ｐゴシック" panose="020B0600070205080204" pitchFamily="50" charset="-128"/>
            </a:endParaRPr>
          </a:p>
        </p:txBody>
      </p:sp>
      <p:sp>
        <p:nvSpPr>
          <p:cNvPr id="1027" name="Rectangle 24">
            <a:extLst>
              <a:ext uri="{FF2B5EF4-FFF2-40B4-BE49-F238E27FC236}">
                <a16:creationId xmlns:a16="http://schemas.microsoft.com/office/drawing/2014/main" id="{E5926CB4-1800-3F58-51C0-2B12678A90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04838"/>
            <a:ext cx="184150" cy="338137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defTabSz="812800"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812800"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812800"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812800"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812800"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601913" indent="-263525" defTabSz="812800" eaLnBrk="0" fontAlgn="base" hangingPunct="0">
              <a:spcBef>
                <a:spcPct val="0"/>
              </a:spcBef>
              <a:spcAft>
                <a:spcPct val="0"/>
              </a:spcAft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3059113" indent="-263525" defTabSz="812800" eaLnBrk="0" fontAlgn="base" hangingPunct="0">
              <a:spcBef>
                <a:spcPct val="0"/>
              </a:spcBef>
              <a:spcAft>
                <a:spcPct val="0"/>
              </a:spcAft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516313" indent="-263525" defTabSz="812800" eaLnBrk="0" fontAlgn="base" hangingPunct="0">
              <a:spcBef>
                <a:spcPct val="0"/>
              </a:spcBef>
              <a:spcAft>
                <a:spcPct val="0"/>
              </a:spcAft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973513" indent="-263525" defTabSz="812800" eaLnBrk="0" fontAlgn="base" hangingPunct="0">
              <a:spcBef>
                <a:spcPct val="0"/>
              </a:spcBef>
              <a:spcAft>
                <a:spcPct val="0"/>
              </a:spcAft>
              <a:tabLst>
                <a:tab pos="2400300" algn="ctr"/>
                <a:tab pos="4800600" algn="r"/>
              </a:tabLs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endParaRPr lang="ja-JP" altLang="en-US" sz="1600" dirty="0">
              <a:latin typeface="ＭＳ Ｐゴシック" panose="020B0600070205080204" pitchFamily="50" charset="-128"/>
            </a:endParaRPr>
          </a:p>
        </p:txBody>
      </p:sp>
      <p:grpSp>
        <p:nvGrpSpPr>
          <p:cNvPr id="1029" name="グループ化 82">
            <a:extLst>
              <a:ext uri="{FF2B5EF4-FFF2-40B4-BE49-F238E27FC236}">
                <a16:creationId xmlns:a16="http://schemas.microsoft.com/office/drawing/2014/main" id="{43F3F759-3742-31E5-D03A-978035E34DE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16013" y="1774825"/>
            <a:ext cx="8461375" cy="11569700"/>
            <a:chOff x="567531" y="613829"/>
            <a:chExt cx="8461375" cy="11569832"/>
          </a:xfrm>
        </p:grpSpPr>
        <p:grpSp>
          <p:nvGrpSpPr>
            <p:cNvPr id="1033" name="グループ化 12">
              <a:extLst>
                <a:ext uri="{FF2B5EF4-FFF2-40B4-BE49-F238E27FC236}">
                  <a16:creationId xmlns:a16="http://schemas.microsoft.com/office/drawing/2014/main" id="{D488528C-64BC-E985-16E0-55D4322D99D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5400000">
              <a:off x="290512" y="6246345"/>
              <a:ext cx="858838" cy="304800"/>
              <a:chOff x="1372" y="1471"/>
              <a:chExt cx="917042" cy="305083"/>
            </a:xfrm>
          </p:grpSpPr>
          <p:cxnSp>
            <p:nvCxnSpPr>
              <p:cNvPr id="100" name="直線コネクタ 99">
                <a:extLst>
                  <a:ext uri="{FF2B5EF4-FFF2-40B4-BE49-F238E27FC236}">
                    <a16:creationId xmlns:a16="http://schemas.microsoft.com/office/drawing/2014/main" id="{72E115A0-8EFE-4C4B-9D70-6D6D98029ED8}"/>
                  </a:ext>
                </a:extLst>
              </p:cNvPr>
              <p:cNvCxnSpPr/>
              <p:nvPr/>
            </p:nvCxnSpPr>
            <p:spPr>
              <a:xfrm>
                <a:off x="520" y="84098"/>
                <a:ext cx="9119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直線コネクタ 100">
                <a:extLst>
                  <a:ext uri="{FF2B5EF4-FFF2-40B4-BE49-F238E27FC236}">
                    <a16:creationId xmlns:a16="http://schemas.microsoft.com/office/drawing/2014/main" id="{CB51D0D9-BE2A-40A6-0B4F-328A1BDD827E}"/>
                  </a:ext>
                </a:extLst>
              </p:cNvPr>
              <p:cNvCxnSpPr/>
              <p:nvPr/>
            </p:nvCxnSpPr>
            <p:spPr>
              <a:xfrm>
                <a:off x="453113" y="6238"/>
                <a:ext cx="0" cy="30508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34" name="グループ化 12">
              <a:extLst>
                <a:ext uri="{FF2B5EF4-FFF2-40B4-BE49-F238E27FC236}">
                  <a16:creationId xmlns:a16="http://schemas.microsoft.com/office/drawing/2014/main" id="{01D54E08-AAA4-303D-4EA1-455545DBA72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5400000">
              <a:off x="8447087" y="6246345"/>
              <a:ext cx="858838" cy="304800"/>
              <a:chOff x="1372" y="1471"/>
              <a:chExt cx="917042" cy="305083"/>
            </a:xfrm>
          </p:grpSpPr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8EF95188-A604-5381-AE3E-65DE0DDE9628}"/>
                  </a:ext>
                </a:extLst>
              </p:cNvPr>
              <p:cNvCxnSpPr/>
              <p:nvPr/>
            </p:nvCxnSpPr>
            <p:spPr>
              <a:xfrm>
                <a:off x="10689" y="74564"/>
                <a:ext cx="90857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直線コネクタ 98">
                <a:extLst>
                  <a:ext uri="{FF2B5EF4-FFF2-40B4-BE49-F238E27FC236}">
                    <a16:creationId xmlns:a16="http://schemas.microsoft.com/office/drawing/2014/main" id="{ABA7F51F-856B-629F-D647-42210F970CD2}"/>
                  </a:ext>
                </a:extLst>
              </p:cNvPr>
              <p:cNvCxnSpPr/>
              <p:nvPr/>
            </p:nvCxnSpPr>
            <p:spPr>
              <a:xfrm>
                <a:off x="448027" y="-3296"/>
                <a:ext cx="0" cy="30508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35" name="グループ化 85">
              <a:extLst>
                <a:ext uri="{FF2B5EF4-FFF2-40B4-BE49-F238E27FC236}">
                  <a16:creationId xmlns:a16="http://schemas.microsoft.com/office/drawing/2014/main" id="{EDE4E79E-43C9-3056-3BC4-1286FB74CDC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77379" y="613829"/>
              <a:ext cx="440408" cy="437915"/>
              <a:chOff x="577379" y="613829"/>
              <a:chExt cx="440408" cy="437915"/>
            </a:xfrm>
          </p:grpSpPr>
          <p:sp>
            <p:nvSpPr>
              <p:cNvPr id="96" name="フリーフォーム 95">
                <a:extLst>
                  <a:ext uri="{FF2B5EF4-FFF2-40B4-BE49-F238E27FC236}">
                    <a16:creationId xmlns:a16="http://schemas.microsoft.com/office/drawing/2014/main" id="{4757AAF4-CB95-DB83-FA8B-A56634F46AB0}"/>
                  </a:ext>
                </a:extLst>
              </p:cNvPr>
              <p:cNvSpPr/>
              <p:nvPr/>
            </p:nvSpPr>
            <p:spPr bwMode="auto">
              <a:xfrm>
                <a:off x="577056" y="613829"/>
                <a:ext cx="441325" cy="323854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  <p:sp>
            <p:nvSpPr>
              <p:cNvPr id="97" name="フリーフォーム 96">
                <a:extLst>
                  <a:ext uri="{FF2B5EF4-FFF2-40B4-BE49-F238E27FC236}">
                    <a16:creationId xmlns:a16="http://schemas.microsoft.com/office/drawing/2014/main" id="{E8E9225B-94CB-AB75-F319-71B759649872}"/>
                  </a:ext>
                </a:extLst>
              </p:cNvPr>
              <p:cNvSpPr/>
              <p:nvPr/>
            </p:nvSpPr>
            <p:spPr bwMode="auto">
              <a:xfrm>
                <a:off x="577056" y="613829"/>
                <a:ext cx="325437" cy="438155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</p:grpSp>
        <p:grpSp>
          <p:nvGrpSpPr>
            <p:cNvPr id="1036" name="グループ化 86">
              <a:extLst>
                <a:ext uri="{FF2B5EF4-FFF2-40B4-BE49-F238E27FC236}">
                  <a16:creationId xmlns:a16="http://schemas.microsoft.com/office/drawing/2014/main" id="{71373389-5D7A-AA3A-8161-BF9E484A5B9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flipH="1">
              <a:off x="8572958" y="613829"/>
              <a:ext cx="440408" cy="437915"/>
              <a:chOff x="577379" y="613829"/>
              <a:chExt cx="440408" cy="437915"/>
            </a:xfrm>
          </p:grpSpPr>
          <p:sp>
            <p:nvSpPr>
              <p:cNvPr id="94" name="フリーフォーム 93">
                <a:extLst>
                  <a:ext uri="{FF2B5EF4-FFF2-40B4-BE49-F238E27FC236}">
                    <a16:creationId xmlns:a16="http://schemas.microsoft.com/office/drawing/2014/main" id="{74447622-E539-035D-302F-C326D959F7EF}"/>
                  </a:ext>
                </a:extLst>
              </p:cNvPr>
              <p:cNvSpPr/>
              <p:nvPr/>
            </p:nvSpPr>
            <p:spPr bwMode="auto">
              <a:xfrm>
                <a:off x="577714" y="613829"/>
                <a:ext cx="439738" cy="323854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  <p:sp>
            <p:nvSpPr>
              <p:cNvPr id="95" name="フリーフォーム 94">
                <a:extLst>
                  <a:ext uri="{FF2B5EF4-FFF2-40B4-BE49-F238E27FC236}">
                    <a16:creationId xmlns:a16="http://schemas.microsoft.com/office/drawing/2014/main" id="{654343C3-61FB-7412-5AA4-992BA046534D}"/>
                  </a:ext>
                </a:extLst>
              </p:cNvPr>
              <p:cNvSpPr/>
              <p:nvPr/>
            </p:nvSpPr>
            <p:spPr bwMode="auto">
              <a:xfrm>
                <a:off x="577714" y="613829"/>
                <a:ext cx="323850" cy="438155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</p:grpSp>
        <p:grpSp>
          <p:nvGrpSpPr>
            <p:cNvPr id="1037" name="グループ化 87">
              <a:extLst>
                <a:ext uri="{FF2B5EF4-FFF2-40B4-BE49-F238E27FC236}">
                  <a16:creationId xmlns:a16="http://schemas.microsoft.com/office/drawing/2014/main" id="{F16B80E6-05EE-42E6-3799-A2C6608F649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flipV="1">
              <a:off x="577379" y="11745746"/>
              <a:ext cx="440408" cy="437915"/>
              <a:chOff x="577379" y="613829"/>
              <a:chExt cx="440408" cy="437915"/>
            </a:xfrm>
          </p:grpSpPr>
          <p:sp>
            <p:nvSpPr>
              <p:cNvPr id="92" name="フリーフォーム 91">
                <a:extLst>
                  <a:ext uri="{FF2B5EF4-FFF2-40B4-BE49-F238E27FC236}">
                    <a16:creationId xmlns:a16="http://schemas.microsoft.com/office/drawing/2014/main" id="{D35D68D8-77B7-5AD0-F40E-A4671072DFA7}"/>
                  </a:ext>
                </a:extLst>
              </p:cNvPr>
              <p:cNvSpPr/>
              <p:nvPr/>
            </p:nvSpPr>
            <p:spPr bwMode="auto">
              <a:xfrm>
                <a:off x="577056" y="613829"/>
                <a:ext cx="441325" cy="323854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  <p:sp>
            <p:nvSpPr>
              <p:cNvPr id="93" name="フリーフォーム 92">
                <a:extLst>
                  <a:ext uri="{FF2B5EF4-FFF2-40B4-BE49-F238E27FC236}">
                    <a16:creationId xmlns:a16="http://schemas.microsoft.com/office/drawing/2014/main" id="{B091CAD3-CC99-9230-9DF9-2EF1DA7AC8F9}"/>
                  </a:ext>
                </a:extLst>
              </p:cNvPr>
              <p:cNvSpPr/>
              <p:nvPr/>
            </p:nvSpPr>
            <p:spPr bwMode="auto">
              <a:xfrm>
                <a:off x="577056" y="613829"/>
                <a:ext cx="325437" cy="438155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</p:grpSp>
        <p:grpSp>
          <p:nvGrpSpPr>
            <p:cNvPr id="1038" name="グループ化 88">
              <a:extLst>
                <a:ext uri="{FF2B5EF4-FFF2-40B4-BE49-F238E27FC236}">
                  <a16:creationId xmlns:a16="http://schemas.microsoft.com/office/drawing/2014/main" id="{C5E0A017-5FFB-E0B3-3552-05B2B75DE44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flipH="1" flipV="1">
              <a:off x="8572958" y="11745746"/>
              <a:ext cx="440408" cy="437915"/>
              <a:chOff x="577379" y="613829"/>
              <a:chExt cx="440408" cy="437915"/>
            </a:xfrm>
          </p:grpSpPr>
          <p:sp>
            <p:nvSpPr>
              <p:cNvPr id="90" name="フリーフォーム 89">
                <a:extLst>
                  <a:ext uri="{FF2B5EF4-FFF2-40B4-BE49-F238E27FC236}">
                    <a16:creationId xmlns:a16="http://schemas.microsoft.com/office/drawing/2014/main" id="{1DF4DFA6-A605-6B97-ADF5-E4502E8375FF}"/>
                  </a:ext>
                </a:extLst>
              </p:cNvPr>
              <p:cNvSpPr/>
              <p:nvPr/>
            </p:nvSpPr>
            <p:spPr bwMode="auto">
              <a:xfrm>
                <a:off x="577714" y="613829"/>
                <a:ext cx="439738" cy="323854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  <p:sp>
            <p:nvSpPr>
              <p:cNvPr id="91" name="フリーフォーム 90">
                <a:extLst>
                  <a:ext uri="{FF2B5EF4-FFF2-40B4-BE49-F238E27FC236}">
                    <a16:creationId xmlns:a16="http://schemas.microsoft.com/office/drawing/2014/main" id="{A6C22FC8-1161-FF03-06AA-6C8FAEF12D71}"/>
                  </a:ext>
                </a:extLst>
              </p:cNvPr>
              <p:cNvSpPr/>
              <p:nvPr/>
            </p:nvSpPr>
            <p:spPr bwMode="auto">
              <a:xfrm>
                <a:off x="577714" y="613829"/>
                <a:ext cx="323850" cy="438155"/>
              </a:xfrm>
              <a:custGeom>
                <a:avLst/>
                <a:gdLst>
                  <a:gd name="connsiteX0" fmla="*/ 434340 w 434340"/>
                  <a:gd name="connsiteY0" fmla="*/ 0 h 321945"/>
                  <a:gd name="connsiteX1" fmla="*/ 434340 w 434340"/>
                  <a:gd name="connsiteY1" fmla="*/ 321945 h 321945"/>
                  <a:gd name="connsiteX2" fmla="*/ 0 w 434340"/>
                  <a:gd name="connsiteY2" fmla="*/ 321945 h 32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4340" h="321945">
                    <a:moveTo>
                      <a:pt x="434340" y="0"/>
                    </a:moveTo>
                    <a:lnTo>
                      <a:pt x="434340" y="321945"/>
                    </a:lnTo>
                    <a:lnTo>
                      <a:pt x="0" y="32194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43056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2160" dirty="0">
                  <a:latin typeface="ＭＳ Ｐゴシック" panose="020B0600070205080204" pitchFamily="50" charset="-128"/>
                </a:endParaRPr>
              </a:p>
            </p:txBody>
          </p:sp>
        </p:grpSp>
      </p:grpSp>
      <p:grpSp>
        <p:nvGrpSpPr>
          <p:cNvPr id="1030" name="グループ化 1">
            <a:extLst>
              <a:ext uri="{FF2B5EF4-FFF2-40B4-BE49-F238E27FC236}">
                <a16:creationId xmlns:a16="http://schemas.microsoft.com/office/drawing/2014/main" id="{C5E65486-5D97-D257-026D-9C776D142BF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93725" y="13447713"/>
            <a:ext cx="9504363" cy="1815882"/>
            <a:chOff x="593378" y="13448307"/>
            <a:chExt cx="9505056" cy="1815882"/>
          </a:xfrm>
        </p:grpSpPr>
        <p:sp>
          <p:nvSpPr>
            <p:cNvPr id="1031" name="正方形/長方形 3">
              <a:extLst>
                <a:ext uri="{FF2B5EF4-FFF2-40B4-BE49-F238E27FC236}">
                  <a16:creationId xmlns:a16="http://schemas.microsoft.com/office/drawing/2014/main" id="{4483F9D4-00EF-7798-33BC-40412F096A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3378" y="13448307"/>
              <a:ext cx="5472608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ja-JP" altLang="en-US" sz="1400" b="1" dirty="0">
                  <a:solidFill>
                    <a:srgbClr val="0066FF"/>
                  </a:solidFill>
                  <a:latin typeface="ＭＳ Ｐゴシック" panose="020B0600070205080204" pitchFamily="50" charset="-128"/>
                </a:rPr>
                <a:t>●水色の枠線</a:t>
              </a:r>
              <a:r>
                <a:rPr lang="en-US" altLang="ja-JP" sz="1400" b="1" dirty="0">
                  <a:solidFill>
                    <a:srgbClr val="0066FF"/>
                  </a:solidFill>
                  <a:latin typeface="ＭＳ Ｐゴシック" panose="020B0600070205080204" pitchFamily="50" charset="-128"/>
                </a:rPr>
                <a:t>……</a:t>
              </a:r>
              <a:r>
                <a:rPr lang="ja-JP" altLang="en-US" sz="1400" b="1" dirty="0">
                  <a:solidFill>
                    <a:srgbClr val="0066FF"/>
                  </a:solidFill>
                  <a:latin typeface="ＭＳ Ｐゴシック" panose="020B0600070205080204" pitchFamily="50" charset="-128"/>
                </a:rPr>
                <a:t>切れてはいけない要素（文字やロゴ等）をいれる範囲</a:t>
              </a:r>
            </a:p>
            <a:p>
              <a:pPr eaLnBrk="1" hangingPunct="1"/>
              <a:r>
                <a:rPr lang="ja-JP" altLang="en-US" sz="1400" b="1" dirty="0">
                  <a:solidFill>
                    <a:srgbClr val="CC00FF"/>
                  </a:solidFill>
                  <a:latin typeface="ＭＳ Ｐゴシック" panose="020B0600070205080204" pitchFamily="50" charset="-128"/>
                </a:rPr>
                <a:t>●ピンクの枠線</a:t>
              </a:r>
              <a:r>
                <a:rPr lang="en-US" altLang="ja-JP" sz="1400" b="1" dirty="0">
                  <a:solidFill>
                    <a:srgbClr val="CC00FF"/>
                  </a:solidFill>
                  <a:latin typeface="ＭＳ Ｐゴシック" panose="020B0600070205080204" pitchFamily="50" charset="-128"/>
                </a:rPr>
                <a:t>…</a:t>
              </a:r>
              <a:r>
                <a:rPr lang="ja-JP" altLang="en-US" sz="1400" b="1" dirty="0">
                  <a:solidFill>
                    <a:srgbClr val="CC00FF"/>
                  </a:solidFill>
                  <a:latin typeface="ＭＳ Ｐゴシック" panose="020B0600070205080204" pitchFamily="50" charset="-128"/>
                </a:rPr>
                <a:t>仕上がりのサイズ</a:t>
              </a:r>
            </a:p>
            <a:p>
              <a:pPr eaLnBrk="1" hangingPunct="1"/>
              <a:r>
                <a:rPr lang="ja-JP" altLang="en-US" sz="1400" b="1" dirty="0">
                  <a:solidFill>
                    <a:srgbClr val="008000"/>
                  </a:solidFill>
                  <a:latin typeface="ＭＳ Ｐゴシック" panose="020B0600070205080204" pitchFamily="50" charset="-128"/>
                </a:rPr>
                <a:t>●みどりの枠線</a:t>
              </a:r>
              <a:r>
                <a:rPr lang="en-US" altLang="ja-JP" sz="1400" b="1" dirty="0">
                  <a:solidFill>
                    <a:srgbClr val="008000"/>
                  </a:solidFill>
                  <a:latin typeface="ＭＳ Ｐゴシック" panose="020B0600070205080204" pitchFamily="50" charset="-128"/>
                </a:rPr>
                <a:t>…</a:t>
              </a:r>
              <a:r>
                <a:rPr lang="ja-JP" altLang="en-US" sz="1400" b="1" dirty="0">
                  <a:solidFill>
                    <a:srgbClr val="008000"/>
                  </a:solidFill>
                  <a:latin typeface="ＭＳ Ｐゴシック" panose="020B0600070205080204" pitchFamily="50" charset="-128"/>
                </a:rPr>
                <a:t>フチなし印刷にする場合、背景を伸ばす範囲</a:t>
              </a:r>
            </a:p>
            <a:p>
              <a:pPr eaLnBrk="1" hangingPunct="1"/>
              <a:endParaRPr lang="ja-JP" altLang="en-US" sz="1400" b="1" dirty="0">
                <a:solidFill>
                  <a:srgbClr val="FF0000"/>
                </a:solidFill>
                <a:latin typeface="ＭＳ Ｐゴシック" panose="020B0600070205080204" pitchFamily="50" charset="-128"/>
              </a:endParaRPr>
            </a:p>
            <a:p>
              <a:pPr algn="ctr" eaLnBrk="1" hangingPunct="1"/>
              <a:r>
                <a:rPr lang="ja-JP" altLang="en-US" sz="1400" b="1" dirty="0">
                  <a:solidFill>
                    <a:srgbClr val="FF0000"/>
                  </a:solidFill>
                  <a:latin typeface="ＭＳ Ｐゴシック" panose="020B0600070205080204" pitchFamily="50" charset="-128"/>
                </a:rPr>
                <a:t>★★★ ＰＤＦに変換して入稿される場合 ★★★</a:t>
              </a:r>
            </a:p>
            <a:p>
              <a:pPr algn="ctr" eaLnBrk="1" hangingPunct="1"/>
              <a:r>
                <a:rPr lang="ja-JP" altLang="en-US" sz="1400" b="1" dirty="0">
                  <a:solidFill>
                    <a:srgbClr val="FF0000"/>
                  </a:solidFill>
                  <a:latin typeface="ＭＳ Ｐゴシック" panose="020B0600070205080204" pitchFamily="50" charset="-128"/>
                </a:rPr>
                <a:t>「表示」＞「スライドマスター」画面より</a:t>
              </a:r>
              <a:endParaRPr lang="en-US" altLang="ja-JP" sz="1400" b="1" dirty="0">
                <a:solidFill>
                  <a:srgbClr val="FF0000"/>
                </a:solidFill>
                <a:latin typeface="ＭＳ Ｐゴシック" panose="020B0600070205080204" pitchFamily="50" charset="-128"/>
              </a:endParaRPr>
            </a:p>
            <a:p>
              <a:pPr algn="ctr" eaLnBrk="1" hangingPunct="1"/>
              <a:r>
                <a:rPr lang="ja-JP" altLang="en-US" sz="1400" b="1" dirty="0">
                  <a:solidFill>
                    <a:srgbClr val="FF0000"/>
                  </a:solidFill>
                  <a:latin typeface="ＭＳ Ｐゴシック" panose="020B0600070205080204" pitchFamily="50" charset="-128"/>
                </a:rPr>
                <a:t>色つきのガイド線を消してから変換してください</a:t>
              </a:r>
            </a:p>
          </p:txBody>
        </p:sp>
        <p:sp>
          <p:nvSpPr>
            <p:cNvPr id="1032" name="正方形/長方形 3">
              <a:extLst>
                <a:ext uri="{FF2B5EF4-FFF2-40B4-BE49-F238E27FC236}">
                  <a16:creationId xmlns:a16="http://schemas.microsoft.com/office/drawing/2014/main" id="{9448789F-ACF1-8555-7FCB-5D61F8F59D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37995" y="13520315"/>
              <a:ext cx="3960439" cy="147732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ja-JP" sz="1200" b="1">
                  <a:latin typeface="ＭＳ Ｐゴシック" panose="020B0600070205080204" pitchFamily="50" charset="-128"/>
                </a:rPr>
                <a:t>冊子のデータ製作について</a:t>
              </a:r>
              <a:endParaRPr lang="ja-JP" altLang="ja-JP" sz="1200">
                <a:latin typeface="ＭＳ Ｐゴシック" panose="020B060007020508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ja-JP" sz="1200">
                  <a:latin typeface="ＭＳ Ｐゴシック" panose="020B0600070205080204" pitchFamily="50" charset="-128"/>
                </a:rPr>
                <a:t>・ページ数は表紙も含めた数になります</a:t>
              </a:r>
            </a:p>
            <a:p>
              <a:pPr>
                <a:lnSpc>
                  <a:spcPct val="150000"/>
                </a:lnSpc>
              </a:pPr>
              <a:r>
                <a:rPr lang="ja-JP" altLang="ja-JP" sz="1200">
                  <a:latin typeface="ＭＳ Ｐゴシック" panose="020B0600070205080204" pitchFamily="50" charset="-128"/>
                </a:rPr>
                <a:t>・データは</a:t>
              </a:r>
              <a:r>
                <a:rPr lang="en-US" altLang="ja-JP" sz="1200">
                  <a:latin typeface="ＭＳ Ｐゴシック" panose="020B0600070205080204" pitchFamily="50" charset="-128"/>
                </a:rPr>
                <a:t>1P</a:t>
              </a:r>
              <a:r>
                <a:rPr lang="ja-JP" altLang="ja-JP" sz="1200">
                  <a:latin typeface="ＭＳ Ｐゴシック" panose="020B0600070205080204" pitchFamily="50" charset="-128"/>
                </a:rPr>
                <a:t>ごとでも 見開きでも ご入稿頂けます</a:t>
              </a:r>
            </a:p>
            <a:p>
              <a:pPr>
                <a:lnSpc>
                  <a:spcPct val="150000"/>
                </a:lnSpc>
              </a:pPr>
              <a:r>
                <a:rPr lang="ja-JP" altLang="ja-JP" sz="1200">
                  <a:latin typeface="ＭＳ Ｐゴシック" panose="020B0600070205080204" pitchFamily="50" charset="-128"/>
                </a:rPr>
                <a:t>※見開きの場合はページ順どおりにご作成ください</a:t>
              </a:r>
            </a:p>
            <a:p>
              <a:pPr>
                <a:lnSpc>
                  <a:spcPct val="150000"/>
                </a:lnSpc>
              </a:pPr>
              <a:r>
                <a:rPr lang="ja-JP" altLang="ja-JP" sz="1200">
                  <a:latin typeface="ＭＳ Ｐゴシック" panose="020B0600070205080204" pitchFamily="50" charset="-128"/>
                </a:rPr>
                <a:t>・白紙のページがある場合は コメント欄にご指示ください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271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defTabSz="9271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9271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9271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9271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06410" algn="ctr" defTabSz="927124" rtl="0" fontAlgn="base">
        <a:spcBef>
          <a:spcPct val="0"/>
        </a:spcBef>
        <a:spcAft>
          <a:spcPct val="0"/>
        </a:spcAft>
        <a:defRPr kumimoji="1" sz="444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812820" algn="ctr" defTabSz="927124" rtl="0" fontAlgn="base">
        <a:spcBef>
          <a:spcPct val="0"/>
        </a:spcBef>
        <a:spcAft>
          <a:spcPct val="0"/>
        </a:spcAft>
        <a:defRPr kumimoji="1" sz="444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219230" algn="ctr" defTabSz="927124" rtl="0" fontAlgn="base">
        <a:spcBef>
          <a:spcPct val="0"/>
        </a:spcBef>
        <a:spcAft>
          <a:spcPct val="0"/>
        </a:spcAft>
        <a:defRPr kumimoji="1" sz="444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625641" algn="ctr" defTabSz="927124" rtl="0" fontAlgn="base">
        <a:spcBef>
          <a:spcPct val="0"/>
        </a:spcBef>
        <a:spcAft>
          <a:spcPct val="0"/>
        </a:spcAft>
        <a:defRPr kumimoji="1" sz="444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6075" indent="-346075" algn="l" defTabSz="9271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50888" indent="-288925" algn="l" defTabSz="9271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288" indent="-230188" algn="l" defTabSz="9271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838" indent="-230188" algn="l" defTabSz="9271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388" indent="-230188" algn="l" defTabSz="9271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9756" indent="-231796" algn="l" defTabSz="927184" rtl="0" eaLnBrk="1" latinLnBrk="0" hangingPunct="1">
        <a:spcBef>
          <a:spcPct val="20000"/>
        </a:spcBef>
        <a:buFont typeface="Arial" pitchFamily="34" charset="0"/>
        <a:buChar char="•"/>
        <a:defRPr kumimoji="1" sz="2044" kern="1200">
          <a:solidFill>
            <a:schemeClr val="tx1"/>
          </a:solidFill>
          <a:latin typeface="+mn-lt"/>
          <a:ea typeface="+mn-ea"/>
          <a:cs typeface="+mn-cs"/>
        </a:defRPr>
      </a:lvl6pPr>
      <a:lvl7pPr marL="3013349" indent="-231796" algn="l" defTabSz="927184" rtl="0" eaLnBrk="1" latinLnBrk="0" hangingPunct="1">
        <a:spcBef>
          <a:spcPct val="20000"/>
        </a:spcBef>
        <a:buFont typeface="Arial" pitchFamily="34" charset="0"/>
        <a:buChar char="•"/>
        <a:defRPr kumimoji="1" sz="2044" kern="1200">
          <a:solidFill>
            <a:schemeClr val="tx1"/>
          </a:solidFill>
          <a:latin typeface="+mn-lt"/>
          <a:ea typeface="+mn-ea"/>
          <a:cs typeface="+mn-cs"/>
        </a:defRPr>
      </a:lvl7pPr>
      <a:lvl8pPr marL="3476940" indent="-231796" algn="l" defTabSz="927184" rtl="0" eaLnBrk="1" latinLnBrk="0" hangingPunct="1">
        <a:spcBef>
          <a:spcPct val="20000"/>
        </a:spcBef>
        <a:buFont typeface="Arial" pitchFamily="34" charset="0"/>
        <a:buChar char="•"/>
        <a:defRPr kumimoji="1" sz="2044" kern="1200">
          <a:solidFill>
            <a:schemeClr val="tx1"/>
          </a:solidFill>
          <a:latin typeface="+mn-lt"/>
          <a:ea typeface="+mn-ea"/>
          <a:cs typeface="+mn-cs"/>
        </a:defRPr>
      </a:lvl8pPr>
      <a:lvl9pPr marL="3940532" indent="-231796" algn="l" defTabSz="927184" rtl="0" eaLnBrk="1" latinLnBrk="0" hangingPunct="1">
        <a:spcBef>
          <a:spcPct val="20000"/>
        </a:spcBef>
        <a:buFont typeface="Arial" pitchFamily="34" charset="0"/>
        <a:buChar char="•"/>
        <a:defRPr kumimoji="1" sz="20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63592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27184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90776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54368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317960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81552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45145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708736" algn="l" defTabSz="927184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14457BB-E45B-384C-CEBC-E1FD49C0B212}"/>
              </a:ext>
            </a:extLst>
          </p:cNvPr>
          <p:cNvSpPr/>
          <p:nvPr/>
        </p:nvSpPr>
        <p:spPr>
          <a:xfrm>
            <a:off x="2176722" y="12691260"/>
            <a:ext cx="6985608" cy="5617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20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5">
            <a:extLst>
              <a:ext uri="{FF2B5EF4-FFF2-40B4-BE49-F238E27FC236}">
                <a16:creationId xmlns:a16="http://schemas.microsoft.com/office/drawing/2014/main" id="{1E7CB2CA-404F-C1C0-0B6E-E8CB6A29ECAA}"/>
              </a:ext>
            </a:extLst>
          </p:cNvPr>
          <p:cNvSpPr txBox="1"/>
          <p:nvPr/>
        </p:nvSpPr>
        <p:spPr>
          <a:xfrm>
            <a:off x="2123680" y="12395244"/>
            <a:ext cx="3093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algn="l" defTabSz="1071563" rtl="0" eaLnBrk="0" fontAlgn="base" hangingPunct="0">
              <a:spcBef>
                <a:spcPct val="0"/>
              </a:spcBef>
              <a:spcAft>
                <a:spcPct val="0"/>
              </a:spcAft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1pPr>
            <a:lvl2pPr marL="534988" indent="-65088" algn="l" defTabSz="1071563" rtl="0" eaLnBrk="0" fontAlgn="base" hangingPunct="0">
              <a:spcBef>
                <a:spcPct val="0"/>
              </a:spcBef>
              <a:spcAft>
                <a:spcPct val="0"/>
              </a:spcAft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071563" indent="-131763" algn="l" defTabSz="1071563" rtl="0" eaLnBrk="0" fontAlgn="base" hangingPunct="0">
              <a:spcBef>
                <a:spcPct val="0"/>
              </a:spcBef>
              <a:spcAft>
                <a:spcPct val="0"/>
              </a:spcAft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6550" indent="-196850" algn="l" defTabSz="1071563" rtl="0" eaLnBrk="0" fontAlgn="base" hangingPunct="0">
              <a:spcBef>
                <a:spcPct val="0"/>
              </a:spcBef>
              <a:spcAft>
                <a:spcPct val="0"/>
              </a:spcAft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144713" indent="-263525" algn="l" defTabSz="1071563" rtl="0" eaLnBrk="0" fontAlgn="base" hangingPunct="0">
              <a:spcBef>
                <a:spcPct val="0"/>
              </a:spcBef>
              <a:spcAft>
                <a:spcPct val="0"/>
              </a:spcAft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1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 marL="0" marR="0" lvl="0" indent="0" algn="l" defTabSz="10715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５</a:t>
            </a:r>
          </a:p>
        </p:txBody>
      </p:sp>
      <p:pic>
        <p:nvPicPr>
          <p:cNvPr id="12" name="図 2">
            <a:extLst>
              <a:ext uri="{FF2B5EF4-FFF2-40B4-BE49-F238E27FC236}">
                <a16:creationId xmlns:a16="http://schemas.microsoft.com/office/drawing/2014/main" id="{018527D5-C345-70D5-2C74-E51C027E8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02" y="4260990"/>
            <a:ext cx="4780102" cy="320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4">
            <a:extLst>
              <a:ext uri="{FF2B5EF4-FFF2-40B4-BE49-F238E27FC236}">
                <a16:creationId xmlns:a16="http://schemas.microsoft.com/office/drawing/2014/main" id="{28D953A2-33EA-DC88-7116-6634FFC94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379" y="2992062"/>
            <a:ext cx="17233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楽匠プラス　　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5D812303-A858-932F-984F-F2F414D9E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416" y="3107701"/>
            <a:ext cx="2547549" cy="255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パラマウントベッド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株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832A8102-FCA3-C19A-C721-6F57F4110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077" y="7082513"/>
            <a:ext cx="15890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全幅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91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幅：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99.4</a:t>
            </a:r>
          </a:p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83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幅：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92.4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23B1740C-F947-7492-576A-30B399937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378" y="5460241"/>
            <a:ext cx="9679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61.6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105.1</a:t>
            </a: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50F8B05F-845C-1913-12C9-BEC05950B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273" y="7199686"/>
            <a:ext cx="17019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全長　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212.4</a:t>
            </a: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（ショート）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201.4</a:t>
            </a: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（ロング）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215.4</a:t>
            </a:r>
          </a:p>
        </p:txBody>
      </p:sp>
      <p:sp>
        <p:nvSpPr>
          <p:cNvPr id="18" name="テキスト ボックス 4">
            <a:extLst>
              <a:ext uri="{FF2B5EF4-FFF2-40B4-BE49-F238E27FC236}">
                <a16:creationId xmlns:a16="http://schemas.microsoft.com/office/drawing/2014/main" id="{ED5520BF-F16C-4B66-C97C-AAAD7CE26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411" y="2527341"/>
            <a:ext cx="21768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2000" b="1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高機能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ベッド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1DC6EF2-7F7D-7145-7A81-AB3BB3269FE1}"/>
              </a:ext>
            </a:extLst>
          </p:cNvPr>
          <p:cNvCxnSpPr/>
          <p:nvPr/>
        </p:nvCxnSpPr>
        <p:spPr>
          <a:xfrm>
            <a:off x="3192091" y="5111148"/>
            <a:ext cx="0" cy="152086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729FB062-7DFF-FE9D-1C6C-942431778F76}"/>
              </a:ext>
            </a:extLst>
          </p:cNvPr>
          <p:cNvCxnSpPr>
            <a:cxnSpLocks/>
          </p:cNvCxnSpPr>
          <p:nvPr/>
        </p:nvCxnSpPr>
        <p:spPr>
          <a:xfrm>
            <a:off x="3317575" y="6780824"/>
            <a:ext cx="2794021" cy="65693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8E71FCEF-DB74-5D51-AA7A-21FE4939625B}"/>
              </a:ext>
            </a:extLst>
          </p:cNvPr>
          <p:cNvCxnSpPr>
            <a:cxnSpLocks/>
          </p:cNvCxnSpPr>
          <p:nvPr/>
        </p:nvCxnSpPr>
        <p:spPr>
          <a:xfrm flipV="1">
            <a:off x="6474495" y="6781800"/>
            <a:ext cx="802605" cy="72160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6A0C9F7E-686D-9A1F-19F0-EBD2A2170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186" y="6650290"/>
            <a:ext cx="14192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床高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21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64.5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B5EBEBB-EB33-B0B4-BD09-6D7071039881}"/>
              </a:ext>
            </a:extLst>
          </p:cNvPr>
          <p:cNvSpPr txBox="1"/>
          <p:nvPr/>
        </p:nvSpPr>
        <p:spPr>
          <a:xfrm>
            <a:off x="2431784" y="3518636"/>
            <a:ext cx="1360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３モーション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746662A-5CC4-0D01-0E9B-FEA52E9FEB29}"/>
              </a:ext>
            </a:extLst>
          </p:cNvPr>
          <p:cNvSpPr txBox="1"/>
          <p:nvPr/>
        </p:nvSpPr>
        <p:spPr>
          <a:xfrm>
            <a:off x="3891453" y="3518636"/>
            <a:ext cx="1360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２モーション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C2D762C7-04D7-1C59-6239-8635B82B8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771" y="3939668"/>
            <a:ext cx="128224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1100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単位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E95DD7AB-F870-8331-3031-8836FB5C0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440" y="3939668"/>
            <a:ext cx="128224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900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単位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6F4383A-A4CE-B20E-B17F-F235E0E9D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54" y="2349779"/>
            <a:ext cx="3396907" cy="785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C5A97D-C868-0A8C-5C0F-81F42B3BE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7"/>
          <a:stretch/>
        </p:blipFill>
        <p:spPr bwMode="auto">
          <a:xfrm>
            <a:off x="5586138" y="3269855"/>
            <a:ext cx="3364603" cy="1182638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16BF1C9-ADC6-2DB7-E1CA-9A7C1DBD4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554" y="9215859"/>
            <a:ext cx="4152917" cy="249518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4532EAF-5EEF-157A-FC1B-B02F4D30F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026" y="9215859"/>
            <a:ext cx="2588541" cy="1664771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88120E64-E32A-AEBB-C59A-CBBE88E52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026" y="10957965"/>
            <a:ext cx="2593521" cy="1506147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B58873A-F1A1-41D6-FA53-28865605FFF5}"/>
              </a:ext>
            </a:extLst>
          </p:cNvPr>
          <p:cNvSpPr txBox="1"/>
          <p:nvPr/>
        </p:nvSpPr>
        <p:spPr>
          <a:xfrm>
            <a:off x="2427128" y="11808147"/>
            <a:ext cx="3987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0" i="0" dirty="0">
                <a:effectLst/>
                <a:latin typeface="Noto Sans CJK JP"/>
              </a:rPr>
              <a:t>背上げ姿勢を追求した新機構とアプリと</a:t>
            </a:r>
            <a:endParaRPr lang="en-US" altLang="ja-JP" sz="1400" b="0" i="0" dirty="0">
              <a:effectLst/>
              <a:latin typeface="Noto Sans CJK JP"/>
            </a:endParaRPr>
          </a:p>
          <a:p>
            <a:r>
              <a:rPr lang="ja-JP" altLang="en-US" sz="1400" b="0" i="0" dirty="0">
                <a:effectLst/>
                <a:latin typeface="Noto Sans CJK JP"/>
              </a:rPr>
              <a:t>連携する</a:t>
            </a:r>
            <a:r>
              <a:rPr lang="en-US" altLang="ja-JP" sz="1400" b="0" i="0" dirty="0">
                <a:effectLst/>
                <a:latin typeface="Noto Sans CJK JP"/>
              </a:rPr>
              <a:t>ICT</a:t>
            </a:r>
            <a:r>
              <a:rPr lang="ja-JP" altLang="en-US" sz="1400" b="0" i="0" dirty="0">
                <a:effectLst/>
                <a:latin typeface="Noto Sans CJK JP"/>
              </a:rPr>
              <a:t>などを搭載した「楽匠プラスシリーズ」</a:t>
            </a:r>
            <a:endParaRPr lang="ja-JP" altLang="en-US" sz="14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7F0AC30-E127-0F1B-1E69-D346155DEC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833" y="5031368"/>
            <a:ext cx="559448" cy="1600642"/>
          </a:xfrm>
          <a:prstGeom prst="rect">
            <a:avLst/>
          </a:prstGeom>
        </p:spPr>
      </p:pic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id="{61C837E8-AD2F-0A0F-B810-38F56BA8B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5000" y="4646279"/>
            <a:ext cx="16054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耐荷重：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138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㎏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7D2D2A-89C8-B795-8EBD-83E3C0CCB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90" y="8007001"/>
            <a:ext cx="1438626" cy="878160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C65EBC-7977-B193-432A-F2BE58E5C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937" y="8017464"/>
            <a:ext cx="2932377" cy="891931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BF7BE5-03E5-4A72-37EC-95916C0C4F29}"/>
              </a:ext>
            </a:extLst>
          </p:cNvPr>
          <p:cNvSpPr txBox="1"/>
          <p:nvPr/>
        </p:nvSpPr>
        <p:spPr>
          <a:xfrm>
            <a:off x="4981363" y="7991723"/>
            <a:ext cx="115663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/>
              <a:t>足先の角度調整機能付き</a:t>
            </a:r>
            <a:endParaRPr lang="en-US" altLang="ja-JP" sz="1100" dirty="0"/>
          </a:p>
          <a:p>
            <a:r>
              <a:rPr lang="ja-JP" altLang="en-US" sz="1100" dirty="0"/>
              <a:t>離床の障害ともなる足のむくみにも配慮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C82FAC-9CCE-2307-37D3-38E882B0C0A8}"/>
              </a:ext>
            </a:extLst>
          </p:cNvPr>
          <p:cNvSpPr txBox="1"/>
          <p:nvPr/>
        </p:nvSpPr>
        <p:spPr>
          <a:xfrm>
            <a:off x="2177554" y="7991723"/>
            <a:ext cx="124291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/>
              <a:t>ベッドを最大</a:t>
            </a:r>
            <a:r>
              <a:rPr lang="en-US" altLang="ja-JP" sz="1100" dirty="0"/>
              <a:t>64.5</a:t>
            </a:r>
            <a:r>
              <a:rPr lang="ja-JP" altLang="en-US" sz="1100" dirty="0"/>
              <a:t>ｃｍまで高くできるため、腰に負担かかりにくい姿勢で介護できます</a:t>
            </a:r>
          </a:p>
        </p:txBody>
      </p:sp>
      <p:sp>
        <p:nvSpPr>
          <p:cNvPr id="1036" name="四角形: 上の 2 つの角を丸める 1035">
            <a:extLst>
              <a:ext uri="{FF2B5EF4-FFF2-40B4-BE49-F238E27FC236}">
                <a16:creationId xmlns:a16="http://schemas.microsoft.com/office/drawing/2014/main" id="{8F02B98B-14CD-D247-A8AF-72F9A0153358}"/>
              </a:ext>
            </a:extLst>
          </p:cNvPr>
          <p:cNvSpPr/>
          <p:nvPr/>
        </p:nvSpPr>
        <p:spPr>
          <a:xfrm rot="5400000" flipH="1">
            <a:off x="1523578" y="2289173"/>
            <a:ext cx="497459" cy="401906"/>
          </a:xfrm>
          <a:prstGeom prst="round2SameRect">
            <a:avLst>
              <a:gd name="adj1" fmla="val 15702"/>
              <a:gd name="adj2" fmla="val 0"/>
            </a:avLst>
          </a:prstGeom>
          <a:solidFill>
            <a:srgbClr val="F14124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vert="eaVert"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ja-JP" altLang="en-US" sz="1000" kern="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3B857E2-93CC-1820-EC5D-0101EF69A0FF}"/>
              </a:ext>
            </a:extLst>
          </p:cNvPr>
          <p:cNvGrpSpPr/>
          <p:nvPr/>
        </p:nvGrpSpPr>
        <p:grpSpPr>
          <a:xfrm flipH="1">
            <a:off x="1571353" y="2264674"/>
            <a:ext cx="401908" cy="10616701"/>
            <a:chOff x="8713932" y="2264674"/>
            <a:chExt cx="401908" cy="10616701"/>
          </a:xfrm>
        </p:grpSpPr>
        <p:sp>
          <p:nvSpPr>
            <p:cNvPr id="11" name="四角形: 上の 2 つの角を丸める 10">
              <a:extLst>
                <a:ext uri="{FF2B5EF4-FFF2-40B4-BE49-F238E27FC236}">
                  <a16:creationId xmlns:a16="http://schemas.microsoft.com/office/drawing/2014/main" id="{917ED3C2-5569-AA57-2B58-D070AD499EAF}"/>
                </a:ext>
              </a:extLst>
            </p:cNvPr>
            <p:cNvSpPr/>
            <p:nvPr/>
          </p:nvSpPr>
          <p:spPr>
            <a:xfrm rot="16200000">
              <a:off x="8666156" y="2796299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" name="四角形: 上の 2 つの角を丸める 25">
              <a:extLst>
                <a:ext uri="{FF2B5EF4-FFF2-40B4-BE49-F238E27FC236}">
                  <a16:creationId xmlns:a16="http://schemas.microsoft.com/office/drawing/2014/main" id="{B1784B3B-CCF5-D2A1-9621-96A71F906E83}"/>
                </a:ext>
              </a:extLst>
            </p:cNvPr>
            <p:cNvSpPr/>
            <p:nvPr/>
          </p:nvSpPr>
          <p:spPr>
            <a:xfrm rot="16200000">
              <a:off x="8666156" y="3303425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四角形: 上の 2 つの角を丸める 28">
              <a:extLst>
                <a:ext uri="{FF2B5EF4-FFF2-40B4-BE49-F238E27FC236}">
                  <a16:creationId xmlns:a16="http://schemas.microsoft.com/office/drawing/2014/main" id="{752ED9D2-2CDC-422A-F591-5673ACFAA982}"/>
                </a:ext>
              </a:extLst>
            </p:cNvPr>
            <p:cNvSpPr/>
            <p:nvPr/>
          </p:nvSpPr>
          <p:spPr>
            <a:xfrm rot="16200000">
              <a:off x="8666156" y="3810551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" name="四角形: 上の 2 つの角を丸める 30">
              <a:extLst>
                <a:ext uri="{FF2B5EF4-FFF2-40B4-BE49-F238E27FC236}">
                  <a16:creationId xmlns:a16="http://schemas.microsoft.com/office/drawing/2014/main" id="{F82C9B35-C65A-1AA5-BD03-6CEFBE402909}"/>
                </a:ext>
              </a:extLst>
            </p:cNvPr>
            <p:cNvSpPr/>
            <p:nvPr/>
          </p:nvSpPr>
          <p:spPr>
            <a:xfrm rot="16200000">
              <a:off x="8666156" y="4317677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四角形: 上の 2 つの角を丸める 32">
              <a:extLst>
                <a:ext uri="{FF2B5EF4-FFF2-40B4-BE49-F238E27FC236}">
                  <a16:creationId xmlns:a16="http://schemas.microsoft.com/office/drawing/2014/main" id="{EDEA87C9-4AC5-40EB-9D91-291FA905006F}"/>
                </a:ext>
              </a:extLst>
            </p:cNvPr>
            <p:cNvSpPr/>
            <p:nvPr/>
          </p:nvSpPr>
          <p:spPr>
            <a:xfrm rot="16200000">
              <a:off x="8666156" y="4824803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" name="四角形: 上の 2 つの角を丸める 34">
              <a:extLst>
                <a:ext uri="{FF2B5EF4-FFF2-40B4-BE49-F238E27FC236}">
                  <a16:creationId xmlns:a16="http://schemas.microsoft.com/office/drawing/2014/main" id="{AF6EE05F-DAE2-A7E2-0931-959F1C535B9F}"/>
                </a:ext>
              </a:extLst>
            </p:cNvPr>
            <p:cNvSpPr/>
            <p:nvPr/>
          </p:nvSpPr>
          <p:spPr>
            <a:xfrm rot="16200000">
              <a:off x="8666155" y="5331929"/>
              <a:ext cx="497459" cy="401905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四角形: 上の 2 つの角を丸める 36">
              <a:extLst>
                <a:ext uri="{FF2B5EF4-FFF2-40B4-BE49-F238E27FC236}">
                  <a16:creationId xmlns:a16="http://schemas.microsoft.com/office/drawing/2014/main" id="{D294C49F-A802-E2CF-C140-E7FC62C1147F}"/>
                </a:ext>
              </a:extLst>
            </p:cNvPr>
            <p:cNvSpPr/>
            <p:nvPr/>
          </p:nvSpPr>
          <p:spPr>
            <a:xfrm rot="16200000">
              <a:off x="8666156" y="5839055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8" name="四角形: 上の 2 つの角を丸める 37">
              <a:extLst>
                <a:ext uri="{FF2B5EF4-FFF2-40B4-BE49-F238E27FC236}">
                  <a16:creationId xmlns:a16="http://schemas.microsoft.com/office/drawing/2014/main" id="{2B8457C8-BC7B-0043-2C14-45235F3E1189}"/>
                </a:ext>
              </a:extLst>
            </p:cNvPr>
            <p:cNvSpPr/>
            <p:nvPr/>
          </p:nvSpPr>
          <p:spPr>
            <a:xfrm rot="16200000">
              <a:off x="8666156" y="6346181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9" name="四角形: 上の 2 つの角を丸める 38">
              <a:extLst>
                <a:ext uri="{FF2B5EF4-FFF2-40B4-BE49-F238E27FC236}">
                  <a16:creationId xmlns:a16="http://schemas.microsoft.com/office/drawing/2014/main" id="{7ACD3BB3-8E6D-6BEA-E4E4-106F3DC61230}"/>
                </a:ext>
              </a:extLst>
            </p:cNvPr>
            <p:cNvSpPr/>
            <p:nvPr/>
          </p:nvSpPr>
          <p:spPr>
            <a:xfrm rot="16200000">
              <a:off x="8666156" y="6853307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四角形: 上の 2 つの角を丸める 39">
              <a:extLst>
                <a:ext uri="{FF2B5EF4-FFF2-40B4-BE49-F238E27FC236}">
                  <a16:creationId xmlns:a16="http://schemas.microsoft.com/office/drawing/2014/main" id="{4DB5B39E-A044-1730-D141-441B6469C4C9}"/>
                </a:ext>
              </a:extLst>
            </p:cNvPr>
            <p:cNvSpPr/>
            <p:nvPr/>
          </p:nvSpPr>
          <p:spPr>
            <a:xfrm rot="16200000">
              <a:off x="8666156" y="7360433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1" name="四角形: 上の 2 つの角を丸める 40">
              <a:extLst>
                <a:ext uri="{FF2B5EF4-FFF2-40B4-BE49-F238E27FC236}">
                  <a16:creationId xmlns:a16="http://schemas.microsoft.com/office/drawing/2014/main" id="{1087C800-F49F-EFAA-92AC-60EE38459086}"/>
                </a:ext>
              </a:extLst>
            </p:cNvPr>
            <p:cNvSpPr/>
            <p:nvPr/>
          </p:nvSpPr>
          <p:spPr>
            <a:xfrm rot="16200000">
              <a:off x="8666156" y="7867559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2" name="四角形: 上の 2 つの角を丸める 41">
              <a:extLst>
                <a:ext uri="{FF2B5EF4-FFF2-40B4-BE49-F238E27FC236}">
                  <a16:creationId xmlns:a16="http://schemas.microsoft.com/office/drawing/2014/main" id="{3292CDFA-359A-8CCF-42ED-E0D4897CB17A}"/>
                </a:ext>
              </a:extLst>
            </p:cNvPr>
            <p:cNvSpPr/>
            <p:nvPr/>
          </p:nvSpPr>
          <p:spPr>
            <a:xfrm rot="16200000">
              <a:off x="8666156" y="8374685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" name="四角形: 上の 2 つの角を丸める 42">
              <a:extLst>
                <a:ext uri="{FF2B5EF4-FFF2-40B4-BE49-F238E27FC236}">
                  <a16:creationId xmlns:a16="http://schemas.microsoft.com/office/drawing/2014/main" id="{3B3F3ECA-BE0F-2FA1-7494-839D6FFBED96}"/>
                </a:ext>
              </a:extLst>
            </p:cNvPr>
            <p:cNvSpPr/>
            <p:nvPr/>
          </p:nvSpPr>
          <p:spPr>
            <a:xfrm rot="16200000">
              <a:off x="8666156" y="8881811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" name="四角形: 上の 2 つの角を丸める 43">
              <a:extLst>
                <a:ext uri="{FF2B5EF4-FFF2-40B4-BE49-F238E27FC236}">
                  <a16:creationId xmlns:a16="http://schemas.microsoft.com/office/drawing/2014/main" id="{5295A148-0B66-9CE9-A6A8-44706F0EE916}"/>
                </a:ext>
              </a:extLst>
            </p:cNvPr>
            <p:cNvSpPr/>
            <p:nvPr/>
          </p:nvSpPr>
          <p:spPr>
            <a:xfrm rot="16200000">
              <a:off x="8666156" y="9388937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" name="四角形: 上の 2 つの角を丸める 44">
              <a:extLst>
                <a:ext uri="{FF2B5EF4-FFF2-40B4-BE49-F238E27FC236}">
                  <a16:creationId xmlns:a16="http://schemas.microsoft.com/office/drawing/2014/main" id="{14EEF585-31BF-C695-F45D-E38784804503}"/>
                </a:ext>
              </a:extLst>
            </p:cNvPr>
            <p:cNvSpPr/>
            <p:nvPr/>
          </p:nvSpPr>
          <p:spPr>
            <a:xfrm rot="16200000">
              <a:off x="8666156" y="9896063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" name="四角形: 上の 2 つの角を丸める 45">
              <a:extLst>
                <a:ext uri="{FF2B5EF4-FFF2-40B4-BE49-F238E27FC236}">
                  <a16:creationId xmlns:a16="http://schemas.microsoft.com/office/drawing/2014/main" id="{C29F4FB1-38BB-F128-C367-0B5B11C62C6A}"/>
                </a:ext>
              </a:extLst>
            </p:cNvPr>
            <p:cNvSpPr/>
            <p:nvPr/>
          </p:nvSpPr>
          <p:spPr>
            <a:xfrm rot="16200000">
              <a:off x="8666156" y="10403189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" name="四角形: 上の 2 つの角を丸める 46">
              <a:extLst>
                <a:ext uri="{FF2B5EF4-FFF2-40B4-BE49-F238E27FC236}">
                  <a16:creationId xmlns:a16="http://schemas.microsoft.com/office/drawing/2014/main" id="{E9FDCD88-0931-5C7D-CE1F-DF1AE46B3C89}"/>
                </a:ext>
              </a:extLst>
            </p:cNvPr>
            <p:cNvSpPr/>
            <p:nvPr/>
          </p:nvSpPr>
          <p:spPr>
            <a:xfrm rot="16200000">
              <a:off x="8666156" y="11417441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" name="四角形: 上の 2 つの角を丸める 47">
              <a:extLst>
                <a:ext uri="{FF2B5EF4-FFF2-40B4-BE49-F238E27FC236}">
                  <a16:creationId xmlns:a16="http://schemas.microsoft.com/office/drawing/2014/main" id="{864B235E-289A-04D7-73F4-75B180D66235}"/>
                </a:ext>
              </a:extLst>
            </p:cNvPr>
            <p:cNvSpPr/>
            <p:nvPr/>
          </p:nvSpPr>
          <p:spPr>
            <a:xfrm rot="16200000">
              <a:off x="8666156" y="12431693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" name="四角形: 上の 2 つの角を丸める 48">
              <a:extLst>
                <a:ext uri="{FF2B5EF4-FFF2-40B4-BE49-F238E27FC236}">
                  <a16:creationId xmlns:a16="http://schemas.microsoft.com/office/drawing/2014/main" id="{5A24D05D-EF88-6842-14A3-3471A003F95F}"/>
                </a:ext>
              </a:extLst>
            </p:cNvPr>
            <p:cNvSpPr/>
            <p:nvPr/>
          </p:nvSpPr>
          <p:spPr>
            <a:xfrm rot="16200000">
              <a:off x="8666157" y="10910315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" name="四角形: 上の 2 つの角を丸める 49">
              <a:extLst>
                <a:ext uri="{FF2B5EF4-FFF2-40B4-BE49-F238E27FC236}">
                  <a16:creationId xmlns:a16="http://schemas.microsoft.com/office/drawing/2014/main" id="{0B073421-012F-48EB-53B4-984D74C7B9D5}"/>
                </a:ext>
              </a:extLst>
            </p:cNvPr>
            <p:cNvSpPr/>
            <p:nvPr/>
          </p:nvSpPr>
          <p:spPr>
            <a:xfrm rot="16200000">
              <a:off x="8666157" y="11924567"/>
              <a:ext cx="497459" cy="401906"/>
            </a:xfrm>
            <a:prstGeom prst="round2SameRect">
              <a:avLst>
                <a:gd name="adj1" fmla="val 15702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rtlCol="0"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ja-JP" altLang="en-US" sz="10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6E3010AD-5A98-39BF-EE71-B82E3F66B5F8}"/>
                </a:ext>
              </a:extLst>
            </p:cNvPr>
            <p:cNvSpPr/>
            <p:nvPr/>
          </p:nvSpPr>
          <p:spPr>
            <a:xfrm>
              <a:off x="8725662" y="2264674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kern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特殊寝台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78141D98-7FBB-0E27-2C92-C43AB6C67F18}"/>
                </a:ext>
              </a:extLst>
            </p:cNvPr>
            <p:cNvSpPr/>
            <p:nvPr/>
          </p:nvSpPr>
          <p:spPr>
            <a:xfrm>
              <a:off x="8715274" y="2771800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kern="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特殊寝台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CE4DC82-B937-5642-CD30-3A1832CAD98D}"/>
                </a:ext>
              </a:extLst>
            </p:cNvPr>
            <p:cNvSpPr/>
            <p:nvPr/>
          </p:nvSpPr>
          <p:spPr>
            <a:xfrm>
              <a:off x="8715274" y="3278926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床ずれ防止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マット</a:t>
              </a: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95062630-8CCE-9DC9-E24E-F07F9D90BD10}"/>
                </a:ext>
              </a:extLst>
            </p:cNvPr>
            <p:cNvSpPr/>
            <p:nvPr/>
          </p:nvSpPr>
          <p:spPr>
            <a:xfrm>
              <a:off x="8715274" y="3786052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体位変換器</a:t>
              </a: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521E7839-42B4-68BF-A5BC-FD93EF0DDE31}"/>
                </a:ext>
              </a:extLst>
            </p:cNvPr>
            <p:cNvSpPr/>
            <p:nvPr/>
          </p:nvSpPr>
          <p:spPr>
            <a:xfrm>
              <a:off x="8715274" y="5307430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介護用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24C0DB79-6951-3A5F-E3B3-CBA5BC384605}"/>
                </a:ext>
              </a:extLst>
            </p:cNvPr>
            <p:cNvSpPr/>
            <p:nvPr/>
          </p:nvSpPr>
          <p:spPr>
            <a:xfrm>
              <a:off x="8715274" y="4293178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吸引器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A70FC218-9E5C-0BD5-AD50-743EDF9CE309}"/>
                </a:ext>
              </a:extLst>
            </p:cNvPr>
            <p:cNvSpPr/>
            <p:nvPr/>
          </p:nvSpPr>
          <p:spPr>
            <a:xfrm>
              <a:off x="8715274" y="5814556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1710F08D-48AC-5D0E-D589-583FAC2EB362}"/>
                </a:ext>
              </a:extLst>
            </p:cNvPr>
            <p:cNvSpPr/>
            <p:nvPr/>
          </p:nvSpPr>
          <p:spPr>
            <a:xfrm>
              <a:off x="8715274" y="6321682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車いす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付属品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CD4CE8A9-4613-AFB0-8B25-0835357C0672}"/>
                </a:ext>
              </a:extLst>
            </p:cNvPr>
            <p:cNvSpPr/>
            <p:nvPr/>
          </p:nvSpPr>
          <p:spPr>
            <a:xfrm>
              <a:off x="8715274" y="10378690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kern="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電動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カート</a:t>
              </a: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DAADB03D-9D91-E7C4-D450-184906443C00}"/>
                </a:ext>
              </a:extLst>
            </p:cNvPr>
            <p:cNvSpPr/>
            <p:nvPr/>
          </p:nvSpPr>
          <p:spPr>
            <a:xfrm>
              <a:off x="8715274" y="6828808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移動用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リフト</a:t>
              </a: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5DFAC46E-0203-AD91-3AFA-B8283C9583C1}"/>
                </a:ext>
              </a:extLst>
            </p:cNvPr>
            <p:cNvSpPr/>
            <p:nvPr/>
          </p:nvSpPr>
          <p:spPr>
            <a:xfrm>
              <a:off x="8715274" y="7335934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スロープ</a:t>
              </a: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A754099A-ABF8-7888-BD66-AEF4C857ACA4}"/>
                </a:ext>
              </a:extLst>
            </p:cNvPr>
            <p:cNvSpPr/>
            <p:nvPr/>
          </p:nvSpPr>
          <p:spPr>
            <a:xfrm>
              <a:off x="8715274" y="8857312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手すり</a:t>
              </a: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1C6B4A2E-C810-190E-28FA-C38246C5C324}"/>
                </a:ext>
              </a:extLst>
            </p:cNvPr>
            <p:cNvSpPr/>
            <p:nvPr/>
          </p:nvSpPr>
          <p:spPr>
            <a:xfrm>
              <a:off x="8715274" y="9364438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歩行器</a:t>
              </a:r>
            </a:p>
          </p:txBody>
        </p:sp>
        <p:sp>
          <p:nvSpPr>
            <p:cNvPr id="1024" name="正方形/長方形 1023">
              <a:extLst>
                <a:ext uri="{FF2B5EF4-FFF2-40B4-BE49-F238E27FC236}">
                  <a16:creationId xmlns:a16="http://schemas.microsoft.com/office/drawing/2014/main" id="{CE294B80-2626-6157-1D98-6F1B9B704E87}"/>
                </a:ext>
              </a:extLst>
            </p:cNvPr>
            <p:cNvSpPr/>
            <p:nvPr/>
          </p:nvSpPr>
          <p:spPr>
            <a:xfrm>
              <a:off x="8715274" y="9871564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杖</a:t>
              </a:r>
            </a:p>
          </p:txBody>
        </p:sp>
        <p:sp>
          <p:nvSpPr>
            <p:cNvPr id="1025" name="正方形/長方形 1024">
              <a:extLst>
                <a:ext uri="{FF2B5EF4-FFF2-40B4-BE49-F238E27FC236}">
                  <a16:creationId xmlns:a16="http://schemas.microsoft.com/office/drawing/2014/main" id="{3124C8FB-E91D-5516-9C09-170FA45E1E59}"/>
                </a:ext>
              </a:extLst>
            </p:cNvPr>
            <p:cNvSpPr/>
            <p:nvPr/>
          </p:nvSpPr>
          <p:spPr>
            <a:xfrm>
              <a:off x="8715274" y="10885816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徘徊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感知器</a:t>
              </a:r>
            </a:p>
          </p:txBody>
        </p:sp>
        <p:sp>
          <p:nvSpPr>
            <p:cNvPr id="1027" name="正方形/長方形 1026">
              <a:extLst>
                <a:ext uri="{FF2B5EF4-FFF2-40B4-BE49-F238E27FC236}">
                  <a16:creationId xmlns:a16="http://schemas.microsoft.com/office/drawing/2014/main" id="{F91FA437-B855-AD33-A11C-DD7E876F1999}"/>
                </a:ext>
              </a:extLst>
            </p:cNvPr>
            <p:cNvSpPr/>
            <p:nvPr/>
          </p:nvSpPr>
          <p:spPr>
            <a:xfrm>
              <a:off x="8715274" y="11900068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入浴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補助用具</a:t>
              </a:r>
            </a:p>
          </p:txBody>
        </p:sp>
        <p:sp>
          <p:nvSpPr>
            <p:cNvPr id="1029" name="正方形/長方形 1028">
              <a:extLst>
                <a:ext uri="{FF2B5EF4-FFF2-40B4-BE49-F238E27FC236}">
                  <a16:creationId xmlns:a16="http://schemas.microsoft.com/office/drawing/2014/main" id="{80261675-A761-72FC-2D89-491CC4B4F9E9}"/>
                </a:ext>
              </a:extLst>
            </p:cNvPr>
            <p:cNvSpPr/>
            <p:nvPr/>
          </p:nvSpPr>
          <p:spPr>
            <a:xfrm>
              <a:off x="8715274" y="11392942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トイレ</a:t>
              </a:r>
            </a:p>
          </p:txBody>
        </p:sp>
        <p:sp>
          <p:nvSpPr>
            <p:cNvPr id="1030" name="正方形/長方形 1029">
              <a:extLst>
                <a:ext uri="{FF2B5EF4-FFF2-40B4-BE49-F238E27FC236}">
                  <a16:creationId xmlns:a16="http://schemas.microsoft.com/office/drawing/2014/main" id="{6B2909B1-9CF1-A66E-EB4D-97BF0FFEA134}"/>
                </a:ext>
              </a:extLst>
            </p:cNvPr>
            <p:cNvSpPr/>
            <p:nvPr/>
          </p:nvSpPr>
          <p:spPr>
            <a:xfrm>
              <a:off x="8715274" y="12407195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住宅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改修工事</a:t>
              </a:r>
            </a:p>
          </p:txBody>
        </p:sp>
        <p:sp>
          <p:nvSpPr>
            <p:cNvPr id="1031" name="正方形/長方形 1030">
              <a:extLst>
                <a:ext uri="{FF2B5EF4-FFF2-40B4-BE49-F238E27FC236}">
                  <a16:creationId xmlns:a16="http://schemas.microsoft.com/office/drawing/2014/main" id="{2BF30FF9-F138-BA74-FC9D-00D6132B7A7B}"/>
                </a:ext>
              </a:extLst>
            </p:cNvPr>
            <p:cNvSpPr/>
            <p:nvPr/>
          </p:nvSpPr>
          <p:spPr>
            <a:xfrm>
              <a:off x="8725662" y="4800304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徘徊</a:t>
              </a:r>
              <a:br>
                <a:rPr kumimoji="0" lang="en-US" altLang="ja-JP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</a:b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感知器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600" kern="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（ベッド周り）</a:t>
              </a:r>
              <a:endParaRPr kumimoji="0" lang="en-US" altLang="ja-JP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32" name="正方形/長方形 1031">
              <a:extLst>
                <a:ext uri="{FF2B5EF4-FFF2-40B4-BE49-F238E27FC236}">
                  <a16:creationId xmlns:a16="http://schemas.microsoft.com/office/drawing/2014/main" id="{63DB5BBF-77C6-3D00-270D-709ABCD8513F}"/>
                </a:ext>
              </a:extLst>
            </p:cNvPr>
            <p:cNvSpPr/>
            <p:nvPr/>
          </p:nvSpPr>
          <p:spPr>
            <a:xfrm>
              <a:off x="8725662" y="7843060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kern="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椅子式階段</a:t>
              </a:r>
              <a:endParaRPr kumimoji="0" lang="en-US" altLang="ja-JP" sz="700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昇降リフト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33" name="正方形/長方形 1032">
              <a:extLst>
                <a:ext uri="{FF2B5EF4-FFF2-40B4-BE49-F238E27FC236}">
                  <a16:creationId xmlns:a16="http://schemas.microsoft.com/office/drawing/2014/main" id="{8C6F987E-3882-A142-2621-4799B8E330B6}"/>
                </a:ext>
              </a:extLst>
            </p:cNvPr>
            <p:cNvSpPr/>
            <p:nvPr/>
          </p:nvSpPr>
          <p:spPr>
            <a:xfrm>
              <a:off x="8725662" y="8350186"/>
              <a:ext cx="349043" cy="45090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vert="eaVert"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700" kern="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昇降いす</a:t>
              </a:r>
              <a:endParaRPr kumimoji="0" lang="en-US" altLang="ja-JP" sz="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484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15601</TotalTime>
  <Words>161</Words>
  <Application>Microsoft Office PowerPoint</Application>
  <PresentationFormat>ユーザー設定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ＭＳ ゴシック</vt:lpstr>
      <vt:lpstr>Noto Sans CJK JP</vt:lpstr>
      <vt:lpstr>Arial</vt:lpstr>
      <vt:lpstr>Calibri</vt:lpstr>
      <vt:lpstr>Office ​​テーマ</vt:lpstr>
      <vt:lpstr>PowerPoint プレゼンテーション</vt:lpstr>
    </vt:vector>
  </TitlesOfParts>
  <Company>Ex-Imageユーザー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Ex-Image</dc:creator>
  <cp:lastModifiedBy>naoki katoh</cp:lastModifiedBy>
  <cp:revision>208</cp:revision>
  <dcterms:created xsi:type="dcterms:W3CDTF">2013-04-19T06:36:19Z</dcterms:created>
  <dcterms:modified xsi:type="dcterms:W3CDTF">2025-06-23T15:31:52Z</dcterms:modified>
</cp:coreProperties>
</file>