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9812BD-55F8-B4BF-5624-D76A7D369B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13E34CA-5D78-DA9D-B6A0-FC36CA405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0ECB8A-688F-93AA-3B25-FDA965D90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5D5552-C5BB-380E-102F-657BC0E1D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498706-94F6-874C-A27C-44D8BD674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3855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D6B751-28F4-0EE8-D8D3-FF4DFDFE9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FDDAC47-234C-8792-F960-8BFE83529D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2D823D-44FA-6A61-4B7B-3360A6B3F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9201E7-4227-F4E9-ED71-4E3417E52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7D9E75-A33E-F88A-95E9-F48579B5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2594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1F5FFED-710B-8489-E2BC-AA12886AF9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EC2B1DE-FE54-633F-7A12-13E9A4DFAA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EF2C73-D86D-30EE-8C34-75A60BEAB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979310-7EBE-F8DF-6D96-DD5735EBD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BBFD69E-57A1-CE4D-759C-7903D81C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2520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640B55-53EA-3777-57F6-C33E972DC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4B91229-BFBD-E1C5-A294-1C6E98985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7C9BE1-0A6A-85B2-8DFE-984A30857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2D3AA5-2E9A-46D1-29F2-CE14B4CA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D483D6-ACEE-E9D2-011C-C3EF08BA9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2606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F29AD3-82EE-5724-2EDA-9A62BCD4F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0E0155-61D6-D70C-5BBE-EC7C32546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61E33E-309D-A6FF-7B87-2D0E5C2B3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DB9A97-5501-2C65-85F7-CD2B8F19F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EBDC3C-9C3A-D455-9F4B-EFE0B5418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685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4B3985-E026-CB64-ACEC-33E9D54A3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99B844-7E6E-DEEC-F191-2C286CE08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F72BB2-D347-AE30-1625-F88551440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07982E9-F4AD-A05C-E1E7-37A25D659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601DDD-E60F-ED33-D684-5FBCF67C1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C92566B-4C91-79D0-1BFB-EA74F34E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089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7A7599-B57C-2FC7-2443-CF0A3D513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9D9A32B-40E3-DF78-F747-E470DBB72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19A24F7-97A1-C80F-7776-9B9A3DEADA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A1AD3E8-DBCA-5EBC-E46C-E2455FFC3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ABEB798-277C-FF70-9CDB-6887FA1CCB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407BED3-A730-7F7D-5CD1-EB5A4ED59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C64FF6D-0037-6CD9-BD4E-A0528D296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4A96AA2-B64B-84DC-359F-EAE998636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0369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D28568-90E2-A033-FAEB-CA497E9F9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EA9ABFD-6C2A-4554-537F-5E7C5E94C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1BBFFCF-EBBB-9B54-FE1A-0808D757E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9BB1F33-0C39-42AF-25EF-DC7BADA40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786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0A94DC7-2DD8-A7A8-B708-079E6EB60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21CA723-48D0-2D0E-BF59-1D406F5D0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7ED3D6-1EF1-D4F4-4434-938415BD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2994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A7E83E-0D94-D130-040A-C8FFF45F3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5E4931-E635-164E-1215-F40033903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F57511C-B6A0-7AFF-4B41-B1CE100D2D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723FFDA-DA1C-648C-BB35-C723E0CB0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FDDA4C8-9607-07D3-0CD9-66FDE15A3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E204B42-BC18-7782-430B-3D1E2BF13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288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AAD39D-8FF1-8C04-05D6-5408FF970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9FCF056-25F3-CCF8-5445-C2C79BD46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8513F6F-4E98-B89E-B5FC-B086E4044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A809F9C-84CB-697A-7EB8-D0CE04B51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7E637D-9114-4A9B-D04F-72C732C78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27B55D-98B5-440C-44B1-75E47C147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1756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8B3A3E2-B265-0CED-802F-9C7183958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0222D75-95BA-FBF3-F856-EF40DA9B3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AEB279-08E8-6AD5-E47F-866198B01A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DD7B6-1753-4545-965E-9B49D7BAB302}" type="datetimeFigureOut">
              <a:rPr kumimoji="1" lang="ja-JP" altLang="en-US" smtClean="0"/>
              <a:t>2022/5/14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787FB7-E5BA-0249-27E8-391F68F70D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09D00D-7524-53B2-590C-CE4AD7CFB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92521-13AF-4BA9-B682-334B4C9A96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240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ベッドメーキング（三角折り） | ＩＡＤＬ">
            <a:extLst>
              <a:ext uri="{FF2B5EF4-FFF2-40B4-BE49-F238E27FC236}">
                <a16:creationId xmlns:a16="http://schemas.microsoft.com/office/drawing/2014/main" id="{45BC1A7A-DDB5-73F1-C6FD-B6838A4D4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874" y="1060549"/>
            <a:ext cx="21526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松阪看護専門学校: 基礎看護学技術論Ⅲ ベッドメイキング">
            <a:extLst>
              <a:ext uri="{FF2B5EF4-FFF2-40B4-BE49-F238E27FC236}">
                <a16:creationId xmlns:a16="http://schemas.microsoft.com/office/drawing/2014/main" id="{EE436BEB-77DE-36B0-DCD6-062DA04FD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299409"/>
            <a:ext cx="5823284" cy="436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95EA298-1A68-AC1D-1399-FA50D3650E1A}"/>
              </a:ext>
            </a:extLst>
          </p:cNvPr>
          <p:cNvSpPr txBox="1"/>
          <p:nvPr/>
        </p:nvSpPr>
        <p:spPr>
          <a:xfrm>
            <a:off x="963168" y="3517477"/>
            <a:ext cx="33954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kumimoji="1" lang="ja-JP" altLang="en-US" dirty="0"/>
              <a:t>スカートではなくパンツスタイルにしてほしいです</a:t>
            </a:r>
            <a:endParaRPr kumimoji="1" lang="en-US" altLang="ja-JP" dirty="0"/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ja-JP" dirty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kumimoji="1" lang="ja-JP" altLang="en-US" dirty="0"/>
              <a:t>このイラストのように、人は</a:t>
            </a:r>
            <a:r>
              <a:rPr kumimoji="1" lang="en-US" altLang="ja-JP" dirty="0"/>
              <a:t>1</a:t>
            </a:r>
            <a:r>
              <a:rPr kumimoji="1" lang="ja-JP" altLang="en-US" dirty="0"/>
              <a:t>人で構いません</a:t>
            </a:r>
            <a:endParaRPr kumimoji="1" lang="en-US" altLang="ja-JP" dirty="0"/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ja-JP" dirty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kumimoji="1" lang="ja-JP" altLang="en-US" dirty="0"/>
              <a:t>あまり若すぎず、老けすぎずって感じで</a:t>
            </a:r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（要望が多くてすみません</a:t>
            </a:r>
            <a:r>
              <a:rPr lang="en-US" altLang="ja-JP" dirty="0"/>
              <a:t>…</a:t>
            </a:r>
            <a:r>
              <a:rPr lang="ja-JP" altLang="en-US" dirty="0"/>
              <a:t>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114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CE7EB33F-E823-137E-42B7-5CAED443AC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6939" y="1825625"/>
            <a:ext cx="6298121" cy="4351338"/>
          </a:xfrm>
        </p:spPr>
      </p:pic>
    </p:spTree>
    <p:extLst>
      <p:ext uri="{BB962C8B-B14F-4D97-AF65-F5344CB8AC3E}">
        <p14:creationId xmlns:p14="http://schemas.microsoft.com/office/powerpoint/2010/main" val="1936070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D6D9C32E-B96B-EF9A-63A9-97B3D6B401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8666" y="740537"/>
            <a:ext cx="6479595" cy="4351338"/>
          </a:xfr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19CE8D5-9608-57D0-4426-184F88738787}"/>
              </a:ext>
            </a:extLst>
          </p:cNvPr>
          <p:cNvSpPr txBox="1"/>
          <p:nvPr/>
        </p:nvSpPr>
        <p:spPr>
          <a:xfrm>
            <a:off x="2758666" y="5626608"/>
            <a:ext cx="6345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前の画像よりこの人に近い感じで、足を開いて</a:t>
            </a:r>
            <a:r>
              <a:rPr kumimoji="1" lang="ja-JP" altLang="en-US" dirty="0"/>
              <a:t>腰を落とし、踏ん張りながら作業している感じにしてほしいです</a:t>
            </a:r>
          </a:p>
        </p:txBody>
      </p:sp>
    </p:spTree>
    <p:extLst>
      <p:ext uri="{BB962C8B-B14F-4D97-AF65-F5344CB8AC3E}">
        <p14:creationId xmlns:p14="http://schemas.microsoft.com/office/powerpoint/2010/main" val="677417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字幕 2">
            <a:extLst>
              <a:ext uri="{FF2B5EF4-FFF2-40B4-BE49-F238E27FC236}">
                <a16:creationId xmlns:a16="http://schemas.microsoft.com/office/drawing/2014/main" id="{B7B2963B-811B-F162-F346-72D6A4D956E9}"/>
              </a:ext>
            </a:extLst>
          </p:cNvPr>
          <p:cNvSpPr txBox="1">
            <a:spLocks/>
          </p:cNvSpPr>
          <p:nvPr/>
        </p:nvSpPr>
        <p:spPr>
          <a:xfrm>
            <a:off x="7389237" y="1329403"/>
            <a:ext cx="4671201" cy="10911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0000" spc="-300" dirty="0">
                <a:solidFill>
                  <a:srgbClr val="145578"/>
                </a:solidFill>
                <a:latin typeface="Eras Bold ITC" panose="020B0907030504020204" pitchFamily="34" charset="0"/>
              </a:rPr>
              <a:t>STOCK</a:t>
            </a:r>
            <a:endParaRPr lang="ja-JP" altLang="en-US" sz="10000" spc="-300" dirty="0">
              <a:solidFill>
                <a:srgbClr val="145578"/>
              </a:solidFill>
              <a:latin typeface="Eras Bold ITC" panose="020B0907030504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ACD5F2B-B6E0-3ABE-8CFB-FE7D07B03A90}"/>
              </a:ext>
            </a:extLst>
          </p:cNvPr>
          <p:cNvSpPr txBox="1"/>
          <p:nvPr/>
        </p:nvSpPr>
        <p:spPr>
          <a:xfrm>
            <a:off x="2003612" y="1210235"/>
            <a:ext cx="631181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0000" u="none" strike="noStrike" kern="1200" cap="none" spc="-300" normalizeH="0" noProof="0" dirty="0">
                <a:ln>
                  <a:noFill/>
                </a:ln>
                <a:solidFill>
                  <a:srgbClr val="145578"/>
                </a:solidFill>
                <a:effectLst/>
                <a:uLnTx/>
                <a:uFillTx/>
                <a:latin typeface="Eras Bold ITC" panose="020B0907030504020204" pitchFamily="34" charset="0"/>
                <a:ea typeface="游ゴシック" panose="020B0400000000000000" pitchFamily="50" charset="-128"/>
                <a:cs typeface="+mn-cs"/>
              </a:rPr>
              <a:t>MEETUP</a:t>
            </a:r>
            <a:endParaRPr lang="ja-JP" altLang="en-US" sz="10000" spc="-300" dirty="0">
              <a:solidFill>
                <a:srgbClr val="145578"/>
              </a:solidFill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2E50305D-BC04-BF53-449E-D99E9B495E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51" t="3579" r="16375" b="16041"/>
          <a:stretch/>
        </p:blipFill>
        <p:spPr>
          <a:xfrm>
            <a:off x="131562" y="1329403"/>
            <a:ext cx="1929653" cy="1889312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133ACFD-B4BA-A8DE-7335-F75CE25E583E}"/>
              </a:ext>
            </a:extLst>
          </p:cNvPr>
          <p:cNvSpPr/>
          <p:nvPr/>
        </p:nvSpPr>
        <p:spPr>
          <a:xfrm>
            <a:off x="2151525" y="2493795"/>
            <a:ext cx="9612000" cy="54000"/>
          </a:xfrm>
          <a:prstGeom prst="rect">
            <a:avLst/>
          </a:prstGeom>
          <a:solidFill>
            <a:srgbClr val="14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E8DC7AF-8DFA-FB53-8B8F-E6ADDE8F1EEB}"/>
              </a:ext>
            </a:extLst>
          </p:cNvPr>
          <p:cNvSpPr txBox="1"/>
          <p:nvPr/>
        </p:nvSpPr>
        <p:spPr>
          <a:xfrm>
            <a:off x="3900558" y="2547795"/>
            <a:ext cx="6113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2400" dirty="0">
                <a:solidFill>
                  <a:srgbClr val="145578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株式会社ミートアップストック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B7098AF-8BEB-7AF9-9BB7-50285ABE2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531" r="8235" b="9023"/>
          <a:stretch/>
        </p:blipFill>
        <p:spPr>
          <a:xfrm>
            <a:off x="219725" y="3970460"/>
            <a:ext cx="11187953" cy="1889313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35FA992-890D-2E31-7B42-22DC61DE5BC7}"/>
              </a:ext>
            </a:extLst>
          </p:cNvPr>
          <p:cNvSpPr txBox="1"/>
          <p:nvPr/>
        </p:nvSpPr>
        <p:spPr>
          <a:xfrm>
            <a:off x="701040" y="341376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参考までに、イラストと組み合わせるであろう会社のロゴです</a:t>
            </a:r>
          </a:p>
        </p:txBody>
      </p:sp>
    </p:spTree>
    <p:extLst>
      <p:ext uri="{BB962C8B-B14F-4D97-AF65-F5344CB8AC3E}">
        <p14:creationId xmlns:p14="http://schemas.microsoft.com/office/powerpoint/2010/main" val="3280138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字幕 2">
            <a:extLst>
              <a:ext uri="{FF2B5EF4-FFF2-40B4-BE49-F238E27FC236}">
                <a16:creationId xmlns:a16="http://schemas.microsoft.com/office/drawing/2014/main" id="{323CD757-7DA0-8257-637B-01DD4DA6133C}"/>
              </a:ext>
            </a:extLst>
          </p:cNvPr>
          <p:cNvSpPr txBox="1">
            <a:spLocks/>
          </p:cNvSpPr>
          <p:nvPr/>
        </p:nvSpPr>
        <p:spPr>
          <a:xfrm>
            <a:off x="4667875" y="1513984"/>
            <a:ext cx="4428000" cy="10911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8800" spc="-300" dirty="0">
                <a:solidFill>
                  <a:srgbClr val="145578"/>
                </a:solidFill>
                <a:latin typeface="Eras Bold ITC" panose="020B0907030504020204" pitchFamily="34" charset="0"/>
              </a:rPr>
              <a:t>STOCK</a:t>
            </a:r>
            <a:endParaRPr lang="ja-JP" altLang="en-US" sz="8800" spc="-300" dirty="0">
              <a:solidFill>
                <a:srgbClr val="145578"/>
              </a:solidFill>
              <a:latin typeface="Eras Bold ITC" panose="020B0907030504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CF2359-B0D2-F61F-DEB5-DCE0B2963510}"/>
              </a:ext>
            </a:extLst>
          </p:cNvPr>
          <p:cNvSpPr txBox="1"/>
          <p:nvPr/>
        </p:nvSpPr>
        <p:spPr>
          <a:xfrm>
            <a:off x="4247503" y="515936"/>
            <a:ext cx="484837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8800" u="none" strike="noStrike" kern="1200" cap="none" spc="-300" normalizeH="0" noProof="0" dirty="0">
                <a:ln>
                  <a:noFill/>
                </a:ln>
                <a:solidFill>
                  <a:srgbClr val="145578"/>
                </a:solidFill>
                <a:effectLst/>
                <a:uLnTx/>
                <a:uFillTx/>
                <a:latin typeface="Eras Bold ITC" panose="020B0907030504020204" pitchFamily="34" charset="0"/>
                <a:ea typeface="游ゴシック" panose="020B0400000000000000" pitchFamily="50" charset="-128"/>
                <a:cs typeface="+mn-cs"/>
              </a:rPr>
              <a:t>MEETUP</a:t>
            </a:r>
            <a:endParaRPr lang="ja-JP" altLang="en-US" sz="8800" spc="-300" dirty="0">
              <a:solidFill>
                <a:srgbClr val="145578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B362D4-8088-07C2-8AA8-CEEB031647D8}"/>
              </a:ext>
            </a:extLst>
          </p:cNvPr>
          <p:cNvSpPr/>
          <p:nvPr/>
        </p:nvSpPr>
        <p:spPr>
          <a:xfrm>
            <a:off x="4371278" y="2551105"/>
            <a:ext cx="4428000" cy="54000"/>
          </a:xfrm>
          <a:prstGeom prst="rect">
            <a:avLst/>
          </a:prstGeom>
          <a:solidFill>
            <a:srgbClr val="14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9B8A446-F02E-4720-EE62-EC563678F079}"/>
              </a:ext>
            </a:extLst>
          </p:cNvPr>
          <p:cNvSpPr txBox="1"/>
          <p:nvPr/>
        </p:nvSpPr>
        <p:spPr>
          <a:xfrm>
            <a:off x="4560674" y="2578105"/>
            <a:ext cx="4085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2400" dirty="0">
                <a:solidFill>
                  <a:srgbClr val="145578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ミートアップストック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350F275-FEAE-45B8-55DE-BC5E2BEF5C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51" t="3579" r="16375" b="16041"/>
          <a:stretch/>
        </p:blipFill>
        <p:spPr>
          <a:xfrm>
            <a:off x="2178893" y="919625"/>
            <a:ext cx="1929653" cy="188931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8AB83B5-8F1E-B291-CD38-F0D289A9B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947" y="3741338"/>
            <a:ext cx="1932599" cy="188992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CEBFA6C-54E2-8944-1ABB-B15264DA5B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604" y="3260996"/>
            <a:ext cx="5049982" cy="276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48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83</Words>
  <Application>Microsoft Office PowerPoint</Application>
  <PresentationFormat>ワイド画面</PresentationFormat>
  <Paragraphs>15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ＤＦ特太ゴシック体</vt:lpstr>
      <vt:lpstr>HGP創英角ｺﾞｼｯｸUB</vt:lpstr>
      <vt:lpstr>游ゴシック</vt:lpstr>
      <vt:lpstr>游ゴシック Light</vt:lpstr>
      <vt:lpstr>Arial</vt:lpstr>
      <vt:lpstr>Eras Bold ITC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T. N.</dc:creator>
  <cp:lastModifiedBy>T. N.</cp:lastModifiedBy>
  <cp:revision>2</cp:revision>
  <dcterms:created xsi:type="dcterms:W3CDTF">2022-05-14T12:41:50Z</dcterms:created>
  <dcterms:modified xsi:type="dcterms:W3CDTF">2022-05-14T13:16:54Z</dcterms:modified>
</cp:coreProperties>
</file>