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9FDE8-54A0-4DD5-9DFC-310A18304F8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D0C23-7091-4C58-A6C9-36BE4AF6FD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92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59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029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4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358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135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39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911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828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99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810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442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37283-BB77-4504-A49F-C632BE81F5D3}" type="datetimeFigureOut">
              <a:rPr kumimoji="1" lang="ja-JP" altLang="en-US" smtClean="0"/>
              <a:t>2021/1/25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C8007-B536-488F-AD53-CF64B9CF5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69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「がん」とわたしたち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東京都立大山高等学校定時制</a:t>
            </a:r>
          </a:p>
        </p:txBody>
      </p:sp>
    </p:spTree>
    <p:extLst>
      <p:ext uri="{BB962C8B-B14F-4D97-AF65-F5344CB8AC3E}">
        <p14:creationId xmlns:p14="http://schemas.microsoft.com/office/powerpoint/2010/main" val="4200706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１</a:t>
            </a:r>
            <a:r>
              <a:rPr lang="en-US" altLang="ja-JP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	</a:t>
            </a:r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身近な人（家族、友達）ががんに　　</a:t>
            </a:r>
            <a:br>
              <a:rPr lang="en-US" altLang="ja-JP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なったことはありますか。</a:t>
            </a:r>
            <a:endParaRPr kumimoji="1" lang="ja-JP" altLang="en-US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コンテンツ プレースホルダー 2">
            <a:extLst>
              <a:ext uri="{FF2B5EF4-FFF2-40B4-BE49-F238E27FC236}">
                <a16:creationId xmlns:a16="http://schemas.microsoft.com/office/drawing/2014/main" id="{C21E1DFF-D8C7-4283-97B2-D804AAEC2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6586" y="2824898"/>
            <a:ext cx="2589559" cy="2589559"/>
          </a:xfrm>
        </p:spPr>
      </p:pic>
    </p:spTree>
    <p:extLst>
      <p:ext uri="{BB962C8B-B14F-4D97-AF65-F5344CB8AC3E}">
        <p14:creationId xmlns:p14="http://schemas.microsoft.com/office/powerpoint/2010/main" val="1787580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２．「がん」と聞いて想像すること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不治の病</a:t>
            </a:r>
            <a:endParaRPr lang="en-US" altLang="ja-JP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死ぬ</a:t>
            </a:r>
            <a:endParaRPr lang="en-US" altLang="ja-JP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痛い</a:t>
            </a:r>
            <a:endParaRPr lang="en-US" altLang="ja-JP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抗がん剤とか</a:t>
            </a:r>
            <a:endParaRPr lang="en-US" altLang="ja-JP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髪が抜ける</a:t>
            </a:r>
            <a:endParaRPr lang="en-US" altLang="ja-JP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池江里佳子（水泳）</a:t>
            </a:r>
            <a:endParaRPr lang="en-US" altLang="ja-JP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kumimoji="1" lang="ja-JP" altLang="en-US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730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218" y="61584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３．さまざまな「がん」</a:t>
            </a:r>
            <a:br>
              <a:rPr kumimoji="1" lang="en-US" altLang="ja-JP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en-US" altLang="ja-JP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kumimoji="1" lang="ja-JP" altLang="en-US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20877" y="1941410"/>
            <a:ext cx="94179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solidFill>
                  <a:srgbClr val="FF0000"/>
                </a:solidFill>
              </a:rPr>
              <a:t>・肺癌、肝臓がん、骨肉腫、全身がん、</a:t>
            </a:r>
            <a:endParaRPr kumimoji="1" lang="en-US" altLang="ja-JP" sz="4000" dirty="0">
              <a:solidFill>
                <a:srgbClr val="FF0000"/>
              </a:solidFill>
            </a:endParaRPr>
          </a:p>
          <a:p>
            <a:r>
              <a:rPr lang="ja-JP" altLang="en-US" sz="4000">
                <a:solidFill>
                  <a:srgbClr val="FF0000"/>
                </a:solidFill>
              </a:rPr>
              <a:t>　</a:t>
            </a:r>
            <a:r>
              <a:rPr kumimoji="1" lang="ja-JP" altLang="en-US" sz="4000">
                <a:solidFill>
                  <a:srgbClr val="FF0000"/>
                </a:solidFill>
              </a:rPr>
              <a:t>白血病</a:t>
            </a:r>
            <a:r>
              <a:rPr kumimoji="1" lang="ja-JP" altLang="en-US" sz="4000" dirty="0">
                <a:solidFill>
                  <a:srgbClr val="FF0000"/>
                </a:solidFill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2422473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5969901-69F2-4595-905C-B0ED1070C777}">
  <we:reference id="wa104051163" version="1.2.0.3" store="en-001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83</Words>
  <Application>Microsoft Office PowerPoint</Application>
  <PresentationFormat>ワイド画面</PresentationFormat>
  <Paragraphs>14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「がん」とわたしたち</vt:lpstr>
      <vt:lpstr>１. 身近な人（家族、友達）ががんに　　       なったことはありますか。</vt:lpstr>
      <vt:lpstr>２．「がん」と聞いて想像すること</vt:lpstr>
      <vt:lpstr>３．さまざまな「がん」  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「がん」とわたしたち</dc:title>
  <dc:creator>東京都</dc:creator>
  <cp:lastModifiedBy>Kumiko Matsuda</cp:lastModifiedBy>
  <cp:revision>8</cp:revision>
  <dcterms:created xsi:type="dcterms:W3CDTF">2021-01-15T08:52:03Z</dcterms:created>
  <dcterms:modified xsi:type="dcterms:W3CDTF">2021-01-25T06:30:57Z</dcterms:modified>
</cp:coreProperties>
</file>