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35" r:id="rId1"/>
  </p:sldMasterIdLst>
  <p:sldIdLst>
    <p:sldId id="256" r:id="rId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5266"/>
    <p:restoredTop sz="96663" autoAdjust="0"/>
  </p:normalViewPr>
  <p:slideViewPr>
    <p:cSldViewPr snapToGrid="0" snapToObjects="1">
      <p:cViewPr>
        <p:scale>
          <a:sx n="131" d="100"/>
          <a:sy n="131" d="100"/>
        </p:scale>
        <p:origin x="1760" y="-32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charts/_rels/chart1.xml.rels><?xml version="1.0" encoding="UTF-8" standalone="yes"?>
<Relationships xmlns="http://schemas.openxmlformats.org/package/2006/relationships"><Relationship Id="rId2" Type="http://schemas.openxmlformats.org/officeDocument/2006/relationships/oleObject" Target="file:///C:\Users\Shinichiro\Desktop\&#20445;&#27700;&#12464;&#12521;&#12501;.xlsx" TargetMode="External"/><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view3D>
      <c:rotX val="0"/>
      <c:rotY val="0"/>
      <c:rAngAx val="0"/>
    </c:view3D>
    <c:floor>
      <c:thickness val="0"/>
    </c:floor>
    <c:sideWall>
      <c:thickness val="0"/>
    </c:sideWall>
    <c:backWall>
      <c:thickness val="0"/>
    </c:backWall>
    <c:plotArea>
      <c:layout>
        <c:manualLayout>
          <c:layoutTarget val="inner"/>
          <c:xMode val="edge"/>
          <c:yMode val="edge"/>
          <c:x val="0.19036240008975852"/>
          <c:y val="0.19429644222302486"/>
          <c:w val="0.79608328678170726"/>
          <c:h val="0.47788465495994326"/>
        </c:manualLayout>
      </c:layout>
      <c:bar3DChart>
        <c:barDir val="col"/>
        <c:grouping val="clustered"/>
        <c:varyColors val="0"/>
        <c:ser>
          <c:idx val="0"/>
          <c:order val="0"/>
          <c:spPr>
            <a:solidFill>
              <a:srgbClr val="99CB38"/>
            </a:solidFill>
          </c:spPr>
          <c:invertIfNegative val="0"/>
          <c:dPt>
            <c:idx val="1"/>
            <c:invertIfNegative val="0"/>
            <c:bubble3D val="0"/>
            <c:spPr>
              <a:solidFill>
                <a:srgbClr val="FFFF00"/>
              </a:solidFill>
            </c:spPr>
            <c:extLst>
              <c:ext xmlns:c16="http://schemas.microsoft.com/office/drawing/2014/chart" uri="{C3380CC4-5D6E-409C-BE32-E72D297353CC}">
                <c16:uniqueId val="{00000000-D92A-4DE5-B042-66F957C6C6F8}"/>
              </c:ext>
            </c:extLst>
          </c:dPt>
          <c:dPt>
            <c:idx val="2"/>
            <c:invertIfNegative val="0"/>
            <c:bubble3D val="0"/>
            <c:spPr>
              <a:solidFill>
                <a:srgbClr val="FFC000"/>
              </a:solidFill>
            </c:spPr>
            <c:extLst>
              <c:ext xmlns:c16="http://schemas.microsoft.com/office/drawing/2014/chart" uri="{C3380CC4-5D6E-409C-BE32-E72D297353CC}">
                <c16:uniqueId val="{00000001-D92A-4DE5-B042-66F957C6C6F8}"/>
              </c:ext>
            </c:extLst>
          </c:dPt>
          <c:cat>
            <c:strRef>
              <c:f>Sheet1!$D$1:$D$3</c:f>
              <c:strCache>
                <c:ptCount val="3"/>
                <c:pt idx="0">
                  <c:v>サクラン</c:v>
                </c:pt>
                <c:pt idx="1">
                  <c:v>ヒアルロン酸</c:v>
                </c:pt>
                <c:pt idx="2">
                  <c:v>キサンタンガム</c:v>
                </c:pt>
              </c:strCache>
            </c:strRef>
          </c:cat>
          <c:val>
            <c:numRef>
              <c:f>Sheet1!$E$1:$E$3</c:f>
              <c:numCache>
                <c:formatCode>General</c:formatCode>
                <c:ptCount val="3"/>
                <c:pt idx="0">
                  <c:v>6400</c:v>
                </c:pt>
                <c:pt idx="1">
                  <c:v>1200</c:v>
                </c:pt>
                <c:pt idx="2">
                  <c:v>1260</c:v>
                </c:pt>
              </c:numCache>
            </c:numRef>
          </c:val>
          <c:shape val="cylinder"/>
          <c:extLst>
            <c:ext xmlns:c16="http://schemas.microsoft.com/office/drawing/2014/chart" uri="{C3380CC4-5D6E-409C-BE32-E72D297353CC}">
              <c16:uniqueId val="{00000000-F06F-DA44-9EA7-210E3E81C531}"/>
            </c:ext>
          </c:extLst>
        </c:ser>
        <c:dLbls>
          <c:showLegendKey val="0"/>
          <c:showVal val="0"/>
          <c:showCatName val="0"/>
          <c:showSerName val="0"/>
          <c:showPercent val="0"/>
          <c:showBubbleSize val="0"/>
        </c:dLbls>
        <c:gapWidth val="150"/>
        <c:shape val="box"/>
        <c:axId val="2112417336"/>
        <c:axId val="2112420424"/>
        <c:axId val="0"/>
      </c:bar3DChart>
      <c:catAx>
        <c:axId val="2112417336"/>
        <c:scaling>
          <c:orientation val="minMax"/>
        </c:scaling>
        <c:delete val="0"/>
        <c:axPos val="b"/>
        <c:numFmt formatCode="General" sourceLinked="0"/>
        <c:majorTickMark val="out"/>
        <c:minorTickMark val="none"/>
        <c:tickLblPos val="nextTo"/>
        <c:txPr>
          <a:bodyPr/>
          <a:lstStyle/>
          <a:p>
            <a:pPr>
              <a:defRPr sz="680" b="1" i="0" baseline="0"/>
            </a:pPr>
            <a:endParaRPr lang="ja-JP"/>
          </a:p>
        </c:txPr>
        <c:crossAx val="2112420424"/>
        <c:crossesAt val="0"/>
        <c:auto val="1"/>
        <c:lblAlgn val="ctr"/>
        <c:lblOffset val="100"/>
        <c:noMultiLvlLbl val="0"/>
      </c:catAx>
      <c:valAx>
        <c:axId val="2112420424"/>
        <c:scaling>
          <c:orientation val="minMax"/>
          <c:max val="6000"/>
        </c:scaling>
        <c:delete val="0"/>
        <c:axPos val="l"/>
        <c:majorGridlines/>
        <c:numFmt formatCode="General" sourceLinked="1"/>
        <c:majorTickMark val="out"/>
        <c:minorTickMark val="none"/>
        <c:tickLblPos val="nextTo"/>
        <c:crossAx val="2112417336"/>
        <c:crosses val="autoZero"/>
        <c:crossBetween val="between"/>
      </c:valAx>
    </c:plotArea>
    <c:plotVisOnly val="1"/>
    <c:dispBlanksAs val="gap"/>
    <c:showDLblsOverMax val="0"/>
  </c:chart>
  <c:externalData r:id="rId2">
    <c:autoUpdate val="0"/>
  </c:externalData>
</c:chartSpace>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1125459" y="959313"/>
            <a:ext cx="5760741" cy="2571891"/>
          </a:xfrm>
        </p:spPr>
        <p:txBody>
          <a:bodyPr bIns="0" anchor="b">
            <a:normAutofit/>
          </a:bodyPr>
          <a:lstStyle>
            <a:lvl1pPr algn="l">
              <a:defRPr sz="5400"/>
            </a:lvl1pPr>
          </a:lstStyle>
          <a:p>
            <a:r>
              <a:rPr lang="ja-JP" altLang="en-US"/>
              <a:t>マスター タイトルの書式設定</a:t>
            </a:r>
            <a:endParaRPr lang="en-US" dirty="0"/>
          </a:p>
        </p:txBody>
      </p:sp>
      <p:sp>
        <p:nvSpPr>
          <p:cNvPr id="3" name="Subtitle 2"/>
          <p:cNvSpPr>
            <a:spLocks noGrp="1"/>
          </p:cNvSpPr>
          <p:nvPr>
            <p:ph type="subTitle" idx="1"/>
          </p:nvPr>
        </p:nvSpPr>
        <p:spPr>
          <a:xfrm>
            <a:off x="1125459" y="3531205"/>
            <a:ext cx="5760741" cy="977621"/>
          </a:xfrm>
        </p:spPr>
        <p:txBody>
          <a:bodyPr tIns="91440" bIns="91440">
            <a:normAutofit/>
          </a:bodyPr>
          <a:lstStyle>
            <a:lvl1pPr marL="0" indent="0" algn="l">
              <a:buNone/>
              <a:defRPr sz="1600" b="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0FF6B81A-D7BA-3949-99F1-C6CBCE32A661}" type="datetimeFigureOut">
              <a:rPr kumimoji="1" lang="ja-JP" altLang="en-US" smtClean="0"/>
              <a:t>2025/7/24</a:t>
            </a:fld>
            <a:endParaRPr kumimoji="1" lang="ja-JP" altLang="en-US"/>
          </a:p>
        </p:txBody>
      </p:sp>
      <p:sp>
        <p:nvSpPr>
          <p:cNvPr id="5" name="Footer Placeholder 4"/>
          <p:cNvSpPr>
            <a:spLocks noGrp="1"/>
          </p:cNvSpPr>
          <p:nvPr>
            <p:ph type="ftr" sz="quarter" idx="11"/>
          </p:nvPr>
        </p:nvSpPr>
        <p:spPr>
          <a:xfrm>
            <a:off x="1125459" y="329308"/>
            <a:ext cx="3392144" cy="309201"/>
          </a:xfrm>
        </p:spPr>
        <p:txBody>
          <a:bodyPr/>
          <a:lstStyle/>
          <a:p>
            <a:endParaRPr kumimoji="1" lang="ja-JP" altLang="en-US"/>
          </a:p>
        </p:txBody>
      </p:sp>
      <p:sp>
        <p:nvSpPr>
          <p:cNvPr id="6" name="Slide Number Placeholder 5"/>
          <p:cNvSpPr>
            <a:spLocks noGrp="1"/>
          </p:cNvSpPr>
          <p:nvPr>
            <p:ph type="sldNum" sz="quarter" idx="12"/>
          </p:nvPr>
        </p:nvSpPr>
        <p:spPr>
          <a:xfrm>
            <a:off x="6886200" y="131730"/>
            <a:ext cx="802005" cy="503578"/>
          </a:xfrm>
        </p:spPr>
        <p:txBody>
          <a:bodyPr/>
          <a:lstStyle/>
          <a:p>
            <a:fld id="{5A00C7E5-0FE7-6C4B-8242-E121D43EE27E}" type="slidenum">
              <a:rPr kumimoji="1" lang="ja-JP" altLang="en-US" smtClean="0"/>
              <a:t>‹#›</a:t>
            </a:fld>
            <a:endParaRPr kumimoji="1" lang="ja-JP" altLang="en-US"/>
          </a:p>
        </p:txBody>
      </p:sp>
      <p:pic>
        <p:nvPicPr>
          <p:cNvPr id="16" name="Picture 15"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6" r="42454" b="36435"/>
          <a:stretch/>
        </p:blipFill>
        <p:spPr>
          <a:xfrm>
            <a:off x="1125460" y="643464"/>
            <a:ext cx="6574536" cy="155448"/>
          </a:xfrm>
          <a:prstGeom prst="rect">
            <a:avLst/>
          </a:prstGeom>
          <a:noFill/>
          <a:ln>
            <a:noFill/>
          </a:ln>
        </p:spPr>
      </p:pic>
    </p:spTree>
    <p:extLst>
      <p:ext uri="{BB962C8B-B14F-4D97-AF65-F5344CB8AC3E}">
        <p14:creationId xmlns:p14="http://schemas.microsoft.com/office/powerpoint/2010/main" val="111357595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xmlns:p14="http://schemas.microsoft.com/office/powerpoint/2010/mai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0FF6B81A-D7BA-3949-99F1-C6CBCE32A661}" type="datetimeFigureOut">
              <a:rPr kumimoji="1" lang="ja-JP" altLang="en-US" smtClean="0"/>
              <a:t>2025/7/24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A00C7E5-0FE7-6C4B-8242-E121D43EE27E}" type="slidenum">
              <a:rPr kumimoji="1" lang="ja-JP" altLang="en-US" smtClean="0"/>
              <a:t>‹#›</a:t>
            </a:fld>
            <a:endParaRPr kumimoji="1" lang="ja-JP" altLang="en-US"/>
          </a:p>
        </p:txBody>
      </p:sp>
      <p:pic>
        <p:nvPicPr>
          <p:cNvPr id="15" name="Picture 14"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6" r="42454" b="36435"/>
          <a:stretch/>
        </p:blipFill>
        <p:spPr>
          <a:xfrm>
            <a:off x="1125460" y="643464"/>
            <a:ext cx="6574536" cy="155448"/>
          </a:xfrm>
          <a:prstGeom prst="rect">
            <a:avLst/>
          </a:prstGeom>
          <a:noFill/>
          <a:ln>
            <a:noFill/>
          </a:ln>
        </p:spPr>
      </p:pic>
    </p:spTree>
    <p:extLst>
      <p:ext uri="{BB962C8B-B14F-4D97-AF65-F5344CB8AC3E}">
        <p14:creationId xmlns:p14="http://schemas.microsoft.com/office/powerpoint/2010/main" val="13821255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86447" y="796298"/>
            <a:ext cx="1103027" cy="4662565"/>
          </a:xfrm>
        </p:spPr>
        <p:txBody>
          <a:bodyPr vert="eaVert"/>
          <a:lstStyle>
            <a:lvl1pPr algn="l">
              <a:defRPr/>
            </a:lvl1p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1111910" y="796298"/>
            <a:ext cx="5301095" cy="4662565"/>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0FF6B81A-D7BA-3949-99F1-C6CBCE32A661}" type="datetimeFigureOut">
              <a:rPr kumimoji="1" lang="ja-JP" altLang="en-US" smtClean="0"/>
              <a:t>2025/7/24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A00C7E5-0FE7-6C4B-8242-E121D43EE27E}" type="slidenum">
              <a:rPr kumimoji="1" lang="ja-JP" altLang="en-US" smtClean="0"/>
              <a:t>‹#›</a:t>
            </a:fld>
            <a:endParaRPr kumimoji="1" lang="ja-JP" altLang="en-US"/>
          </a:p>
        </p:txBody>
      </p:sp>
      <p:pic>
        <p:nvPicPr>
          <p:cNvPr id="16" name="Picture 15"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6" r="59215" b="36435"/>
          <a:stretch/>
        </p:blipFill>
        <p:spPr>
          <a:xfrm rot="5400000">
            <a:off x="5605390" y="3050294"/>
            <a:ext cx="4663440" cy="155448"/>
          </a:xfrm>
          <a:prstGeom prst="rect">
            <a:avLst/>
          </a:prstGeom>
          <a:noFill/>
          <a:ln>
            <a:noFill/>
          </a:ln>
        </p:spPr>
      </p:pic>
    </p:spTree>
    <p:extLst>
      <p:ext uri="{BB962C8B-B14F-4D97-AF65-F5344CB8AC3E}">
        <p14:creationId xmlns:p14="http://schemas.microsoft.com/office/powerpoint/2010/main" val="11539227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ncho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0FF6B81A-D7BA-3949-99F1-C6CBCE32A661}" type="datetimeFigureOut">
              <a:rPr kumimoji="1" lang="ja-JP" altLang="en-US" smtClean="0"/>
              <a:t>2025/7/24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A00C7E5-0FE7-6C4B-8242-E121D43EE27E}" type="slidenum">
              <a:rPr kumimoji="1" lang="ja-JP" altLang="en-US" smtClean="0"/>
              <a:t>‹#›</a:t>
            </a:fld>
            <a:endParaRPr kumimoji="1" lang="ja-JP" altLang="en-US"/>
          </a:p>
        </p:txBody>
      </p:sp>
      <p:pic>
        <p:nvPicPr>
          <p:cNvPr id="15" name="Picture 14"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6" r="42454" b="36435"/>
          <a:stretch/>
        </p:blipFill>
        <p:spPr>
          <a:xfrm>
            <a:off x="1125460" y="643464"/>
            <a:ext cx="6574536" cy="155448"/>
          </a:xfrm>
          <a:prstGeom prst="rect">
            <a:avLst/>
          </a:prstGeom>
          <a:noFill/>
          <a:ln>
            <a:noFill/>
          </a:ln>
        </p:spPr>
      </p:pic>
    </p:spTree>
    <p:extLst>
      <p:ext uri="{BB962C8B-B14F-4D97-AF65-F5344CB8AC3E}">
        <p14:creationId xmlns:p14="http://schemas.microsoft.com/office/powerpoint/2010/main" val="38707413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1125459" y="1756130"/>
            <a:ext cx="5764142" cy="2050066"/>
          </a:xfrm>
        </p:spPr>
        <p:txBody>
          <a:bodyPr anchor="b">
            <a:normAutofit/>
          </a:bodyPr>
          <a:lstStyle>
            <a:lvl1pPr algn="l">
              <a:defRPr sz="32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1125460" y="3806196"/>
            <a:ext cx="5764142" cy="1012929"/>
          </a:xfrm>
        </p:spPr>
        <p:txBody>
          <a:bodyPr tIns="91440">
            <a:normAutofit/>
          </a:bodyPr>
          <a:lstStyle>
            <a:lvl1pPr marL="0" indent="0" algn="l">
              <a:buNone/>
              <a:defRPr sz="20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0FF6B81A-D7BA-3949-99F1-C6CBCE32A661}" type="datetimeFigureOut">
              <a:rPr kumimoji="1" lang="ja-JP" altLang="en-US" smtClean="0"/>
              <a:t>2025/7/24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A00C7E5-0FE7-6C4B-8242-E121D43EE27E}" type="slidenum">
              <a:rPr kumimoji="1" lang="ja-JP" altLang="en-US" smtClean="0"/>
              <a:t>‹#›</a:t>
            </a:fld>
            <a:endParaRPr kumimoji="1" lang="ja-JP" altLang="en-US"/>
          </a:p>
        </p:txBody>
      </p:sp>
      <p:pic>
        <p:nvPicPr>
          <p:cNvPr id="16" name="Picture 15"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6" r="42454" b="36435"/>
          <a:stretch/>
        </p:blipFill>
        <p:spPr>
          <a:xfrm>
            <a:off x="1125460" y="643464"/>
            <a:ext cx="6574536" cy="155448"/>
          </a:xfrm>
          <a:prstGeom prst="rect">
            <a:avLst/>
          </a:prstGeom>
          <a:noFill/>
          <a:ln>
            <a:noFill/>
          </a:ln>
        </p:spPr>
      </p:pic>
    </p:spTree>
    <p:extLst>
      <p:ext uri="{BB962C8B-B14F-4D97-AF65-F5344CB8AC3E}">
        <p14:creationId xmlns:p14="http://schemas.microsoft.com/office/powerpoint/2010/main" val="315631602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xmlns:p14="http://schemas.microsoft.com/office/powerpoint/2010/mai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1125459" y="959314"/>
            <a:ext cx="6564015" cy="1044117"/>
          </a:xfrm>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1125459" y="2172548"/>
            <a:ext cx="3125871" cy="327894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563822" y="2172548"/>
            <a:ext cx="3125652" cy="3278947"/>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0FF6B81A-D7BA-3949-99F1-C6CBCE32A661}" type="datetimeFigureOut">
              <a:rPr kumimoji="1" lang="ja-JP" altLang="en-US" smtClean="0"/>
              <a:t>2025/7/24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5A00C7E5-0FE7-6C4B-8242-E121D43EE27E}" type="slidenum">
              <a:rPr kumimoji="1" lang="ja-JP" altLang="en-US" smtClean="0"/>
              <a:t>‹#›</a:t>
            </a:fld>
            <a:endParaRPr kumimoji="1" lang="ja-JP" altLang="en-US"/>
          </a:p>
        </p:txBody>
      </p:sp>
      <p:pic>
        <p:nvPicPr>
          <p:cNvPr id="16" name="Picture 15"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6" r="42454" b="36435"/>
          <a:stretch/>
        </p:blipFill>
        <p:spPr>
          <a:xfrm>
            <a:off x="1125460" y="643464"/>
            <a:ext cx="6574536" cy="155448"/>
          </a:xfrm>
          <a:prstGeom prst="rect">
            <a:avLst/>
          </a:prstGeom>
          <a:noFill/>
          <a:ln>
            <a:noFill/>
          </a:ln>
        </p:spPr>
      </p:pic>
    </p:spTree>
    <p:extLst>
      <p:ext uri="{BB962C8B-B14F-4D97-AF65-F5344CB8AC3E}">
        <p14:creationId xmlns:p14="http://schemas.microsoft.com/office/powerpoint/2010/main" val="9425103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1128652" y="959903"/>
            <a:ext cx="6571344" cy="1044600"/>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1118131" y="2169094"/>
            <a:ext cx="3125766" cy="801943"/>
          </a:xfrm>
        </p:spPr>
        <p:txBody>
          <a:bodyPr anchor="b">
            <a:normAutofit/>
          </a:bodyPr>
          <a:lstStyle>
            <a:lvl1pPr marL="0" indent="0">
              <a:lnSpc>
                <a:spcPct val="100000"/>
              </a:lnSpc>
              <a:buNone/>
              <a:defRPr sz="2200" b="0" cap="none"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4" name="Content Placeholder 3"/>
          <p:cNvSpPr>
            <a:spLocks noGrp="1"/>
          </p:cNvSpPr>
          <p:nvPr>
            <p:ph sz="half" idx="2"/>
          </p:nvPr>
        </p:nvSpPr>
        <p:spPr>
          <a:xfrm>
            <a:off x="1118131" y="2973815"/>
            <a:ext cx="3125766" cy="2491662"/>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563822" y="2172548"/>
            <a:ext cx="3125652" cy="802237"/>
          </a:xfrm>
        </p:spPr>
        <p:txBody>
          <a:bodyPr anchor="b">
            <a:normAutofit/>
          </a:bodyPr>
          <a:lstStyle>
            <a:lvl1pPr marL="0" indent="0">
              <a:lnSpc>
                <a:spcPct val="100000"/>
              </a:lnSpc>
              <a:buNone/>
              <a:defRPr sz="2200" b="0" cap="none"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6" name="Content Placeholder 5"/>
          <p:cNvSpPr>
            <a:spLocks noGrp="1"/>
          </p:cNvSpPr>
          <p:nvPr>
            <p:ph sz="quarter" idx="4"/>
          </p:nvPr>
        </p:nvSpPr>
        <p:spPr>
          <a:xfrm>
            <a:off x="4563822" y="2971035"/>
            <a:ext cx="3125652" cy="2484985"/>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0FF6B81A-D7BA-3949-99F1-C6CBCE32A661}" type="datetimeFigureOut">
              <a:rPr kumimoji="1" lang="ja-JP" altLang="en-US" smtClean="0"/>
              <a:t>2025/7/24</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5A00C7E5-0FE7-6C4B-8242-E121D43EE27E}" type="slidenum">
              <a:rPr kumimoji="1" lang="ja-JP" altLang="en-US" smtClean="0"/>
              <a:t>‹#›</a:t>
            </a:fld>
            <a:endParaRPr kumimoji="1" lang="ja-JP" altLang="en-US"/>
          </a:p>
        </p:txBody>
      </p:sp>
      <p:pic>
        <p:nvPicPr>
          <p:cNvPr id="18" name="Picture 17"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6" r="42454" b="36435"/>
          <a:stretch/>
        </p:blipFill>
        <p:spPr>
          <a:xfrm>
            <a:off x="1125460" y="643464"/>
            <a:ext cx="6574536" cy="155448"/>
          </a:xfrm>
          <a:prstGeom prst="rect">
            <a:avLst/>
          </a:prstGeom>
          <a:noFill/>
          <a:ln>
            <a:noFill/>
          </a:ln>
        </p:spPr>
      </p:pic>
    </p:spTree>
    <p:extLst>
      <p:ext uri="{BB962C8B-B14F-4D97-AF65-F5344CB8AC3E}">
        <p14:creationId xmlns:p14="http://schemas.microsoft.com/office/powerpoint/2010/main" val="20324902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0FF6B81A-D7BA-3949-99F1-C6CBCE32A661}" type="datetimeFigureOut">
              <a:rPr kumimoji="1" lang="ja-JP" altLang="en-US" smtClean="0"/>
              <a:t>2025/7/24</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5A00C7E5-0FE7-6C4B-8242-E121D43EE27E}" type="slidenum">
              <a:rPr kumimoji="1" lang="ja-JP" altLang="en-US" smtClean="0"/>
              <a:t>‹#›</a:t>
            </a:fld>
            <a:endParaRPr kumimoji="1" lang="ja-JP" altLang="en-US"/>
          </a:p>
        </p:txBody>
      </p:sp>
      <p:pic>
        <p:nvPicPr>
          <p:cNvPr id="14" name="Picture 13"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6" r="42454" b="36435"/>
          <a:stretch/>
        </p:blipFill>
        <p:spPr>
          <a:xfrm>
            <a:off x="1125460" y="643464"/>
            <a:ext cx="6574536" cy="155448"/>
          </a:xfrm>
          <a:prstGeom prst="rect">
            <a:avLst/>
          </a:prstGeom>
          <a:noFill/>
          <a:ln>
            <a:noFill/>
          </a:ln>
        </p:spPr>
      </p:pic>
    </p:spTree>
    <p:extLst>
      <p:ext uri="{BB962C8B-B14F-4D97-AF65-F5344CB8AC3E}">
        <p14:creationId xmlns:p14="http://schemas.microsoft.com/office/powerpoint/2010/main" val="224496622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xmlns:p14="http://schemas.microsoft.com/office/powerpoint/2010/mai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FF6B81A-D7BA-3949-99F1-C6CBCE32A661}" type="datetimeFigureOut">
              <a:rPr kumimoji="1" lang="ja-JP" altLang="en-US" smtClean="0"/>
              <a:t>2025/7/24</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5A00C7E5-0FE7-6C4B-8242-E121D43EE27E}" type="slidenum">
              <a:rPr kumimoji="1" lang="ja-JP" altLang="en-US" smtClean="0"/>
              <a:t>‹#›</a:t>
            </a:fld>
            <a:endParaRPr kumimoji="1" lang="ja-JP" altLang="en-US"/>
          </a:p>
        </p:txBody>
      </p:sp>
    </p:spTree>
    <p:extLst>
      <p:ext uri="{BB962C8B-B14F-4D97-AF65-F5344CB8AC3E}">
        <p14:creationId xmlns:p14="http://schemas.microsoft.com/office/powerpoint/2010/main" val="2798554209"/>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xmlns:p14="http://schemas.microsoft.com/office/powerpoint/2010/mai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1124041" y="959313"/>
            <a:ext cx="2425950" cy="2242051"/>
          </a:xfrm>
        </p:spPr>
        <p:txBody>
          <a:bodyPr anchor="b">
            <a:normAutofit/>
          </a:bodyPr>
          <a:lstStyle>
            <a:lvl1pPr algn="l">
              <a:defRPr sz="2400"/>
            </a:lvl1pPr>
          </a:lstStyle>
          <a:p>
            <a:r>
              <a:rPr lang="ja-JP" altLang="en-US"/>
              <a:t>マスター タイトルの書式設定</a:t>
            </a:r>
            <a:endParaRPr lang="en-US" dirty="0"/>
          </a:p>
        </p:txBody>
      </p:sp>
      <p:sp>
        <p:nvSpPr>
          <p:cNvPr id="3" name="Content Placeholder 2"/>
          <p:cNvSpPr>
            <a:spLocks noGrp="1"/>
          </p:cNvSpPr>
          <p:nvPr>
            <p:ph idx="1"/>
          </p:nvPr>
        </p:nvSpPr>
        <p:spPr>
          <a:xfrm>
            <a:off x="3859877" y="960890"/>
            <a:ext cx="3828178" cy="4496910"/>
          </a:xfrm>
        </p:spPr>
        <p:txBody>
          <a:bodyPr anchor="ct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1124041" y="3205492"/>
            <a:ext cx="2427369" cy="2248181"/>
          </a:xfrm>
        </p:spPr>
        <p:txBody>
          <a:bodyPr>
            <a:normAutofit/>
          </a:bodyPr>
          <a:lstStyle>
            <a:lvl1pPr marL="0" indent="0" algn="l">
              <a:buNone/>
              <a:defRPr sz="16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0FF6B81A-D7BA-3949-99F1-C6CBCE32A661}" type="datetimeFigureOut">
              <a:rPr kumimoji="1" lang="ja-JP" altLang="en-US" smtClean="0"/>
              <a:t>2025/7/24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5A00C7E5-0FE7-6C4B-8242-E121D43EE27E}" type="slidenum">
              <a:rPr kumimoji="1" lang="ja-JP" altLang="en-US" smtClean="0"/>
              <a:t>‹#›</a:t>
            </a:fld>
            <a:endParaRPr kumimoji="1" lang="ja-JP" altLang="en-US"/>
          </a:p>
        </p:txBody>
      </p:sp>
      <p:pic>
        <p:nvPicPr>
          <p:cNvPr id="16" name="Picture 15"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6" r="42454" b="36435"/>
          <a:stretch/>
        </p:blipFill>
        <p:spPr>
          <a:xfrm>
            <a:off x="1125460" y="643464"/>
            <a:ext cx="6574536" cy="155448"/>
          </a:xfrm>
          <a:prstGeom prst="rect">
            <a:avLst/>
          </a:prstGeom>
          <a:noFill/>
          <a:ln>
            <a:noFill/>
          </a:ln>
        </p:spPr>
      </p:pic>
    </p:spTree>
    <p:extLst>
      <p:ext uri="{BB962C8B-B14F-4D97-AF65-F5344CB8AC3E}">
        <p14:creationId xmlns:p14="http://schemas.microsoft.com/office/powerpoint/2010/main" val="2707921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grpSp>
        <p:nvGrpSpPr>
          <p:cNvPr id="8" name="Group 7"/>
          <p:cNvGrpSpPr/>
          <p:nvPr/>
        </p:nvGrpSpPr>
        <p:grpSpPr>
          <a:xfrm>
            <a:off x="4996501" y="482171"/>
            <a:ext cx="3511387" cy="5149101"/>
            <a:chOff x="4996501" y="482171"/>
            <a:chExt cx="3511387" cy="5149101"/>
          </a:xfrm>
        </p:grpSpPr>
        <p:sp>
          <p:nvSpPr>
            <p:cNvPr id="14" name="Rectangle 13"/>
            <p:cNvSpPr/>
            <p:nvPr/>
          </p:nvSpPr>
          <p:spPr>
            <a:xfrm>
              <a:off x="4996501" y="482171"/>
              <a:ext cx="3511387" cy="5149101"/>
            </a:xfrm>
            <a:prstGeom prst="rect">
              <a:avLst/>
            </a:prstGeom>
            <a:gradFill>
              <a:gsLst>
                <a:gs pos="0">
                  <a:schemeClr val="tx1">
                    <a:lumMod val="85000"/>
                    <a:lumOff val="15000"/>
                  </a:schemeClr>
                </a:gs>
                <a:gs pos="100000">
                  <a:schemeClr val="tx1">
                    <a:lumMod val="95000"/>
                    <a:lumOff val="5000"/>
                  </a:schemeClr>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14300" prst="artDeco"/>
            </a:sp3d>
          </p:spPr>
          <p:style>
            <a:lnRef idx="1">
              <a:schemeClr val="accent1"/>
            </a:lnRef>
            <a:fillRef idx="3">
              <a:schemeClr val="accent1"/>
            </a:fillRef>
            <a:effectRef idx="2">
              <a:schemeClr val="accent1"/>
            </a:effectRef>
            <a:fontRef idx="minor">
              <a:schemeClr val="lt1"/>
            </a:fontRef>
          </p:style>
        </p:sp>
        <p:sp>
          <p:nvSpPr>
            <p:cNvPr id="15" name="Rectangle 14"/>
            <p:cNvSpPr/>
            <p:nvPr/>
          </p:nvSpPr>
          <p:spPr>
            <a:xfrm>
              <a:off x="5312152" y="812506"/>
              <a:ext cx="2883013" cy="4479361"/>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132077" y="1129512"/>
            <a:ext cx="3386166" cy="1918487"/>
          </a:xfrm>
        </p:spPr>
        <p:txBody>
          <a:bodyPr anchor="b">
            <a:normAutofit/>
          </a:bodyPr>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5640128" y="1122543"/>
            <a:ext cx="2234998" cy="3866327"/>
          </a:xfrm>
          <a:solidFill>
            <a:schemeClr val="bg1">
              <a:lumMod val="85000"/>
            </a:schemeClr>
          </a:solidFill>
          <a:ln w="9525" cap="sq">
            <a:noFill/>
            <a:miter lim="800000"/>
          </a:ln>
          <a:effectLst/>
        </p:spPr>
        <p:txBody>
          <a:bodyPr anchor="t"/>
          <a:lstStyle>
            <a:lvl1pPr marL="0" indent="0" algn="ctr">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1131420" y="3057166"/>
            <a:ext cx="3390817" cy="2092568"/>
          </a:xfrm>
        </p:spPr>
        <p:txBody>
          <a:bodyPr>
            <a:normAutofit/>
          </a:bodyPr>
          <a:lstStyle>
            <a:lvl1pPr marL="0" indent="0" algn="l">
              <a:buNone/>
              <a:defRPr sz="18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a:xfrm>
            <a:off x="1124592" y="5469857"/>
            <a:ext cx="3393977" cy="320123"/>
          </a:xfrm>
        </p:spPr>
        <p:txBody>
          <a:bodyPr/>
          <a:lstStyle>
            <a:lvl1pPr algn="l">
              <a:defRPr/>
            </a:lvl1pPr>
          </a:lstStyle>
          <a:p>
            <a:fld id="{0FF6B81A-D7BA-3949-99F1-C6CBCE32A661}" type="datetimeFigureOut">
              <a:rPr kumimoji="1" lang="ja-JP" altLang="en-US" smtClean="0"/>
              <a:t>2025/7/24</a:t>
            </a:fld>
            <a:endParaRPr kumimoji="1" lang="ja-JP" altLang="en-US"/>
          </a:p>
        </p:txBody>
      </p:sp>
      <p:sp>
        <p:nvSpPr>
          <p:cNvPr id="6" name="Footer Placeholder 5"/>
          <p:cNvSpPr>
            <a:spLocks noGrp="1"/>
          </p:cNvSpPr>
          <p:nvPr>
            <p:ph type="ftr" sz="quarter" idx="11"/>
          </p:nvPr>
        </p:nvSpPr>
        <p:spPr>
          <a:xfrm>
            <a:off x="1125459" y="318641"/>
            <a:ext cx="2601032" cy="320931"/>
          </a:xfrm>
        </p:spPr>
        <p:txBody>
          <a:bodyPr/>
          <a:lstStyle/>
          <a:p>
            <a:endParaRPr kumimoji="1" lang="ja-JP" altLang="en-US"/>
          </a:p>
        </p:txBody>
      </p:sp>
      <p:sp>
        <p:nvSpPr>
          <p:cNvPr id="7" name="Slide Number Placeholder 6"/>
          <p:cNvSpPr>
            <a:spLocks noGrp="1"/>
          </p:cNvSpPr>
          <p:nvPr>
            <p:ph type="sldNum" sz="quarter" idx="12"/>
          </p:nvPr>
        </p:nvSpPr>
        <p:spPr>
          <a:xfrm>
            <a:off x="3726491" y="131730"/>
            <a:ext cx="795746" cy="503578"/>
          </a:xfrm>
        </p:spPr>
        <p:txBody>
          <a:bodyPr/>
          <a:lstStyle/>
          <a:p>
            <a:fld id="{5A00C7E5-0FE7-6C4B-8242-E121D43EE27E}" type="slidenum">
              <a:rPr kumimoji="1" lang="ja-JP" altLang="en-US" smtClean="0"/>
              <a:t>‹#›</a:t>
            </a:fld>
            <a:endParaRPr kumimoji="1" lang="ja-JP" altLang="en-US"/>
          </a:p>
        </p:txBody>
      </p:sp>
      <p:pic>
        <p:nvPicPr>
          <p:cNvPr id="22" name="Picture 21" descr="RedHashing.emf"/>
          <p:cNvPicPr>
            <a:picLocks/>
          </p:cNvPicPr>
          <p:nvPr/>
        </p:nvPicPr>
        <p:blipFill rotWithShape="1">
          <a:blip r:embed="rId2">
            <a:duotone>
              <a:schemeClr val="accent1">
                <a:shade val="45000"/>
                <a:satMod val="135000"/>
              </a:schemeClr>
              <a:prstClr val="white"/>
            </a:duotone>
            <a:extLst>
              <a:ext uri="{28A0092B-C50C-407E-A947-70E740481C1C}">
                <a14:useLocalDpi xmlns:a14="http://schemas.microsoft.com/office/drawing/2010/main" val="0"/>
              </a:ext>
            </a:extLst>
          </a:blip>
          <a:srcRect l="-116" r="70363" b="36435"/>
          <a:stretch/>
        </p:blipFill>
        <p:spPr>
          <a:xfrm>
            <a:off x="1125460" y="643464"/>
            <a:ext cx="3392424" cy="155448"/>
          </a:xfrm>
          <a:prstGeom prst="rect">
            <a:avLst/>
          </a:prstGeom>
          <a:noFill/>
          <a:ln>
            <a:noFill/>
          </a:ln>
        </p:spPr>
      </p:pic>
    </p:spTree>
    <p:extLst>
      <p:ext uri="{BB962C8B-B14F-4D97-AF65-F5344CB8AC3E}">
        <p14:creationId xmlns:p14="http://schemas.microsoft.com/office/powerpoint/2010/main" val="17854143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9" name="Picture 8"/>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a:xfrm>
            <a:off x="0" y="6119854"/>
            <a:ext cx="9144000" cy="742950"/>
          </a:xfrm>
          <a:prstGeom prst="rect">
            <a:avLst/>
          </a:prstGeom>
        </p:spPr>
      </p:pic>
      <p:sp>
        <p:nvSpPr>
          <p:cNvPr id="12" name="Rectangle 11"/>
          <p:cNvSpPr/>
          <p:nvPr/>
        </p:nvSpPr>
        <p:spPr>
          <a:xfrm>
            <a:off x="0" y="468769"/>
            <a:ext cx="9144000" cy="5647024"/>
          </a:xfrm>
          <a:prstGeom prst="rect">
            <a:avLst/>
          </a:prstGeom>
          <a:gradFill flip="none" rotWithShape="1">
            <a:gsLst>
              <a:gs pos="0">
                <a:schemeClr val="bg2">
                  <a:alpha val="0"/>
                  <a:lumMod val="100000"/>
                </a:schemeClr>
              </a:gs>
              <a:gs pos="100000">
                <a:schemeClr val="bg2">
                  <a:lumMod val="95000"/>
                  <a:lumOff val="5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3" name="Straight Connector 12"/>
          <p:cNvCxnSpPr/>
          <p:nvPr/>
        </p:nvCxnSpPr>
        <p:spPr>
          <a:xfrm>
            <a:off x="0" y="6121005"/>
            <a:ext cx="9144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
        <p:nvSpPr>
          <p:cNvPr id="2" name="Title Placeholder 1"/>
          <p:cNvSpPr>
            <a:spLocks noGrp="1"/>
          </p:cNvSpPr>
          <p:nvPr>
            <p:ph type="title"/>
          </p:nvPr>
        </p:nvSpPr>
        <p:spPr>
          <a:xfrm>
            <a:off x="1128684" y="956172"/>
            <a:ext cx="6571343" cy="1049235"/>
          </a:xfrm>
          <a:prstGeom prst="rect">
            <a:avLst/>
          </a:prstGeom>
        </p:spPr>
        <p:txBody>
          <a:bodyPr vert="horz" lIns="91440" tIns="45720" rIns="91440" bIns="45720" rtlCol="0" anchor="t">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1128684" y="2167385"/>
            <a:ext cx="6571343" cy="3288635"/>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4521309" y="330371"/>
            <a:ext cx="2368292" cy="304938"/>
          </a:xfrm>
          <a:prstGeom prst="rect">
            <a:avLst/>
          </a:prstGeom>
        </p:spPr>
        <p:txBody>
          <a:bodyPr vert="horz" lIns="91440" tIns="45720" rIns="91440" bIns="45720" rtlCol="0" anchor="ctr"/>
          <a:lstStyle>
            <a:lvl1pPr algn="r">
              <a:defRPr sz="1000">
                <a:solidFill>
                  <a:schemeClr val="tx1">
                    <a:tint val="75000"/>
                  </a:schemeClr>
                </a:solidFill>
              </a:defRPr>
            </a:lvl1pPr>
          </a:lstStyle>
          <a:p>
            <a:fld id="{0FF6B81A-D7BA-3949-99F1-C6CBCE32A661}" type="datetimeFigureOut">
              <a:rPr kumimoji="1" lang="ja-JP" altLang="en-US" smtClean="0"/>
              <a:t>2025/7/24</a:t>
            </a:fld>
            <a:endParaRPr kumimoji="1" lang="ja-JP" altLang="en-US"/>
          </a:p>
        </p:txBody>
      </p:sp>
      <p:sp>
        <p:nvSpPr>
          <p:cNvPr id="5" name="Footer Placeholder 4"/>
          <p:cNvSpPr>
            <a:spLocks noGrp="1"/>
          </p:cNvSpPr>
          <p:nvPr>
            <p:ph type="ftr" sz="quarter" idx="3"/>
          </p:nvPr>
        </p:nvSpPr>
        <p:spPr>
          <a:xfrm>
            <a:off x="1128684" y="329308"/>
            <a:ext cx="3388498"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893728" y="131730"/>
            <a:ext cx="795746" cy="503578"/>
          </a:xfrm>
          <a:prstGeom prst="rect">
            <a:avLst/>
          </a:prstGeom>
        </p:spPr>
        <p:txBody>
          <a:bodyPr vert="horz" lIns="91440" tIns="45720" rIns="91440" bIns="45720" rtlCol="0" anchor="t"/>
          <a:lstStyle>
            <a:lvl1pPr algn="r">
              <a:defRPr sz="2800">
                <a:solidFill>
                  <a:schemeClr val="accent1"/>
                </a:solidFill>
              </a:defRPr>
            </a:lvl1pPr>
          </a:lstStyle>
          <a:p>
            <a:fld id="{5A00C7E5-0FE7-6C4B-8242-E121D43EE27E}" type="slidenum">
              <a:rPr kumimoji="1" lang="ja-JP" altLang="en-US" smtClean="0"/>
              <a:t>‹#›</a:t>
            </a:fld>
            <a:endParaRPr kumimoji="1" lang="ja-JP" altLang="en-US"/>
          </a:p>
        </p:txBody>
      </p:sp>
    </p:spTree>
    <p:extLst>
      <p:ext uri="{BB962C8B-B14F-4D97-AF65-F5344CB8AC3E}">
        <p14:creationId xmlns:p14="http://schemas.microsoft.com/office/powerpoint/2010/main" val="2484825845"/>
      </p:ext>
    </p:extLst>
  </p:cSld>
  <p:clrMap bg1="lt1" tx1="dk1" bg2="lt2" tx2="dk2" accent1="accent1" accent2="accent2" accent3="accent3" accent4="accent4" accent5="accent5" accent6="accent6" hlink="hlink" folHlink="folHlink"/>
  <p:sldLayoutIdLst>
    <p:sldLayoutId id="2147483836" r:id="rId1"/>
    <p:sldLayoutId id="2147483837" r:id="rId2"/>
    <p:sldLayoutId id="2147483838" r:id="rId3"/>
    <p:sldLayoutId id="2147483839" r:id="rId4"/>
    <p:sldLayoutId id="2147483840" r:id="rId5"/>
    <p:sldLayoutId id="2147483841" r:id="rId6"/>
    <p:sldLayoutId id="2147483842" r:id="rId7"/>
    <p:sldLayoutId id="2147483843" r:id="rId8"/>
    <p:sldLayoutId id="2147483844" r:id="rId9"/>
    <p:sldLayoutId id="2147483845" r:id="rId10"/>
    <p:sldLayoutId id="2147483846" r:id="rId11"/>
  </p:sldLayoutIdLst>
  <mc:AlternateContent xmlns:mc="http://schemas.openxmlformats.org/markup-compatibility/2006" xmlns:p14="http://schemas.microsoft.com/office/powerpoint/2010/main">
    <mc:Choice Requires="p14">
      <p:transition spd="slow" p14:dur="1400">
        <p14:ripple/>
      </p:transition>
    </mc:Choice>
    <mc:Fallback xmlns="">
      <p:transition xmlns:p14="http://schemas.microsoft.com/office/powerpoint/2010/main" spd="slow">
        <p:fade/>
      </p:transition>
    </mc:Fallback>
  </mc:AlternateContent>
  <p:txStyles>
    <p:titleStyle>
      <a:lvl1pPr algn="l" defTabSz="685800" rtl="0" eaLnBrk="1" latinLnBrk="0" hangingPunct="1">
        <a:lnSpc>
          <a:spcPct val="90000"/>
        </a:lnSpc>
        <a:spcBef>
          <a:spcPct val="0"/>
        </a:spcBef>
        <a:buNone/>
        <a:defRPr kumimoji="1" sz="3200" b="0" i="0" kern="1200" cap="none">
          <a:solidFill>
            <a:schemeClr val="tx1"/>
          </a:solidFill>
          <a:effectLst/>
          <a:latin typeface="+mj-lt"/>
          <a:ea typeface="+mj-ea"/>
          <a:cs typeface="+mj-cs"/>
        </a:defRPr>
      </a:lvl1pPr>
    </p:titleStyle>
    <p:bodyStyle>
      <a:lvl1pPr marL="228600" indent="-228600" algn="l" defTabSz="685800" rtl="0" eaLnBrk="1" latinLnBrk="0" hangingPunct="1">
        <a:lnSpc>
          <a:spcPct val="120000"/>
        </a:lnSpc>
        <a:spcBef>
          <a:spcPts val="1000"/>
        </a:spcBef>
        <a:buClr>
          <a:schemeClr val="accent1"/>
        </a:buClr>
        <a:buSzPct val="100000"/>
        <a:buFont typeface="Arial" panose="020B0604020202020204" pitchFamily="34" charset="0"/>
        <a:buChar char="•"/>
        <a:defRPr kumimoji="1" sz="2000" kern="1200" cap="none">
          <a:solidFill>
            <a:schemeClr val="tx1"/>
          </a:solidFill>
          <a:effectLst/>
          <a:latin typeface="+mn-lt"/>
          <a:ea typeface="+mn-ea"/>
          <a:cs typeface="+mn-cs"/>
        </a:defRPr>
      </a:lvl1pPr>
      <a:lvl2pPr marL="6858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kumimoji="1" sz="1600" kern="1200" cap="none" baseline="0">
          <a:solidFill>
            <a:schemeClr val="tx1"/>
          </a:solidFill>
          <a:effectLst/>
          <a:latin typeface="+mn-lt"/>
          <a:ea typeface="+mn-ea"/>
          <a:cs typeface="+mn-cs"/>
        </a:defRPr>
      </a:lvl2pPr>
      <a:lvl3pPr marL="11430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kumimoji="1" sz="1600" kern="1200" cap="none">
          <a:solidFill>
            <a:schemeClr val="tx1"/>
          </a:solidFill>
          <a:effectLst/>
          <a:latin typeface="+mn-lt"/>
          <a:ea typeface="+mn-ea"/>
          <a:cs typeface="+mn-cs"/>
        </a:defRPr>
      </a:lvl3pPr>
      <a:lvl4pPr marL="16002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kumimoji="1" sz="1400" kern="1200" cap="none" baseline="0">
          <a:solidFill>
            <a:schemeClr val="tx1"/>
          </a:solidFill>
          <a:effectLst/>
          <a:latin typeface="+mn-lt"/>
          <a:ea typeface="+mn-ea"/>
          <a:cs typeface="+mn-cs"/>
        </a:defRPr>
      </a:lvl4pPr>
      <a:lvl5pPr marL="20574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kumimoji="1" sz="1200" kern="1200" cap="none">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kumimoji="1"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kumimoji="1"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kumimoji="1"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kumimoji="1" sz="1200" kern="1200" baseline="0">
          <a:solidFill>
            <a:schemeClr val="tx1"/>
          </a:solidFill>
          <a:effectLst/>
          <a:latin typeface="+mn-lt"/>
          <a:ea typeface="+mn-ea"/>
          <a:cs typeface="+mn-cs"/>
        </a:defRPr>
      </a:lvl9pPr>
    </p:bodyStyle>
    <p:otherStyle>
      <a:defPPr>
        <a:defRPr lang="en-US"/>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jpg"/><Relationship Id="rId3" Type="http://schemas.openxmlformats.org/officeDocument/2006/relationships/image" Target="../media/image4.png"/><Relationship Id="rId7" Type="http://schemas.openxmlformats.org/officeDocument/2006/relationships/image" Target="../media/image8.jp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7.jpg"/><Relationship Id="rId5" Type="http://schemas.openxmlformats.org/officeDocument/2006/relationships/image" Target="../media/image6.jpg"/><Relationship Id="rId10" Type="http://schemas.openxmlformats.org/officeDocument/2006/relationships/image" Target="../media/image10.emf"/><Relationship Id="rId4" Type="http://schemas.openxmlformats.org/officeDocument/2006/relationships/chart" Target="../charts/chart1.xml"/><Relationship Id="rId9" Type="http://schemas.openxmlformats.org/officeDocument/2006/relationships/oleObject" Target="../embeddings/oleObject1.bin"/></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5" name="テキスト ボックス 4"/>
          <p:cNvSpPr txBox="1"/>
          <p:nvPr/>
        </p:nvSpPr>
        <p:spPr>
          <a:xfrm>
            <a:off x="7051172" y="6287174"/>
            <a:ext cx="2049188" cy="400110"/>
          </a:xfrm>
          <a:prstGeom prst="rect">
            <a:avLst/>
          </a:prstGeom>
          <a:noFill/>
        </p:spPr>
        <p:txBody>
          <a:bodyPr wrap="square" rtlCol="0">
            <a:spAutoFit/>
          </a:bodyPr>
          <a:lstStyle/>
          <a:p>
            <a:r>
              <a:rPr lang="ja-JP" altLang="en-US" sz="1000" dirty="0">
                <a:solidFill>
                  <a:schemeClr val="bg1"/>
                </a:solidFill>
                <a:latin typeface="ＭＳ Ｐ明朝" panose="02020600040205080304" pitchFamily="18" charset="-128"/>
                <a:ea typeface="ＭＳ Ｐ明朝" panose="02020600040205080304" pitchFamily="18" charset="-128"/>
              </a:rPr>
              <a:t>株式会社</a:t>
            </a:r>
            <a:r>
              <a:rPr lang="en-US" altLang="ja-JP" sz="1000" dirty="0">
                <a:solidFill>
                  <a:schemeClr val="bg1"/>
                </a:solidFill>
                <a:latin typeface="ＭＳ Ｐ明朝" panose="02020600040205080304" pitchFamily="18" charset="-128"/>
                <a:ea typeface="ＭＳ Ｐ明朝" panose="02020600040205080304" pitchFamily="18" charset="-128"/>
              </a:rPr>
              <a:t>DIMPLE</a:t>
            </a:r>
            <a:r>
              <a:rPr lang="ja-JP" altLang="en-US" sz="1000" dirty="0">
                <a:solidFill>
                  <a:schemeClr val="bg1"/>
                </a:solidFill>
                <a:latin typeface="ＭＳ Ｐ明朝" panose="02020600040205080304" pitchFamily="18" charset="-128"/>
                <a:ea typeface="ＭＳ Ｐ明朝" panose="02020600040205080304" pitchFamily="18" charset="-128"/>
              </a:rPr>
              <a:t>ホールディングス </a:t>
            </a:r>
          </a:p>
          <a:p>
            <a:r>
              <a:rPr lang="en-US" altLang="zh-TW" sz="1000" dirty="0">
                <a:solidFill>
                  <a:schemeClr val="bg1"/>
                </a:solidFill>
                <a:latin typeface="ＭＳ Ｐ明朝" panose="02020600040205080304" pitchFamily="18" charset="-128"/>
                <a:ea typeface="ＭＳ Ｐ明朝" panose="02020600040205080304" pitchFamily="18" charset="-128"/>
              </a:rPr>
              <a:t>http://www.dimple-holdings.jp/</a:t>
            </a:r>
            <a:endParaRPr kumimoji="1" lang="ja-JP" altLang="en-US" sz="1000" dirty="0">
              <a:solidFill>
                <a:schemeClr val="bg1"/>
              </a:solidFill>
              <a:latin typeface="ＭＳ Ｐ明朝" panose="02020600040205080304" pitchFamily="18" charset="-128"/>
              <a:ea typeface="ＭＳ Ｐ明朝" panose="02020600040205080304" pitchFamily="18" charset="-128"/>
            </a:endParaRPr>
          </a:p>
        </p:txBody>
      </p:sp>
      <p:sp>
        <p:nvSpPr>
          <p:cNvPr id="6" name="テキスト ボックス 5">
            <a:extLst>
              <a:ext uri="{FF2B5EF4-FFF2-40B4-BE49-F238E27FC236}">
                <a16:creationId xmlns:a16="http://schemas.microsoft.com/office/drawing/2014/main" id="{3720E706-7AC7-0E4B-8FCD-68B86C5CD78B}"/>
              </a:ext>
            </a:extLst>
          </p:cNvPr>
          <p:cNvSpPr txBox="1"/>
          <p:nvPr/>
        </p:nvSpPr>
        <p:spPr>
          <a:xfrm>
            <a:off x="515497" y="922028"/>
            <a:ext cx="7612586" cy="307777"/>
          </a:xfrm>
          <a:prstGeom prst="rect">
            <a:avLst/>
          </a:prstGeom>
          <a:noFill/>
        </p:spPr>
        <p:txBody>
          <a:bodyPr wrap="square" rtlCol="0">
            <a:spAutoFit/>
          </a:bodyPr>
          <a:lstStyle/>
          <a:p>
            <a:r>
              <a:rPr lang="ja-JP" altLang="en-US" sz="1400" b="1" dirty="0">
                <a:latin typeface="ＭＳ 明朝" panose="02020609040205080304" pitchFamily="17" charset="-128"/>
                <a:ea typeface="ＭＳ 明朝" panose="02020609040205080304" pitchFamily="17" charset="-128"/>
              </a:rPr>
              <a:t>「サクラン」とは・・・・日本固有ラン藻「スイゼンジノリ」から抽出される硫酸化多糖類</a:t>
            </a:r>
            <a:endParaRPr lang="ja-JP" altLang="en-US" sz="1500" dirty="0"/>
          </a:p>
        </p:txBody>
      </p:sp>
      <p:pic>
        <p:nvPicPr>
          <p:cNvPr id="7" name="図 4">
            <a:extLst>
              <a:ext uri="{FF2B5EF4-FFF2-40B4-BE49-F238E27FC236}">
                <a16:creationId xmlns:a16="http://schemas.microsoft.com/office/drawing/2014/main" id="{67416EEA-F28A-9247-A8A2-5C1B75DA3879}"/>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06142" y="4259911"/>
            <a:ext cx="1190353" cy="1258600"/>
          </a:xfrm>
          <a:prstGeom prst="rect">
            <a:avLst/>
          </a:prstGeom>
          <a:noFill/>
          <a:ln w="34925">
            <a:noFill/>
            <a:miter lim="800000"/>
            <a:headEnd/>
            <a:tailEnd/>
          </a:ln>
          <a:extLst>
            <a:ext uri="{909E8E84-426E-40dd-AFC4-6F175D3DCCD1}">
              <a14:hiddenFill xmlns:a14="http://schemas.microsoft.com/office/drawing/2010/main" xmlns="">
                <a:solidFill>
                  <a:srgbClr val="FFFFFF"/>
                </a:solidFill>
              </a14:hiddenFill>
            </a:ext>
          </a:extLst>
        </p:spPr>
      </p:pic>
      <p:sp>
        <p:nvSpPr>
          <p:cNvPr id="8" name="正方形/長方形 7">
            <a:extLst>
              <a:ext uri="{FF2B5EF4-FFF2-40B4-BE49-F238E27FC236}">
                <a16:creationId xmlns:a16="http://schemas.microsoft.com/office/drawing/2014/main" id="{D3F6CFBF-9EE3-4D4F-A482-EA4F506A1A9A}"/>
              </a:ext>
            </a:extLst>
          </p:cNvPr>
          <p:cNvSpPr>
            <a:spLocks noChangeArrowheads="1"/>
          </p:cNvSpPr>
          <p:nvPr/>
        </p:nvSpPr>
        <p:spPr bwMode="auto">
          <a:xfrm>
            <a:off x="3307529" y="5597418"/>
            <a:ext cx="2439907" cy="33855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kumimoji="1">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algn="ctr" eaLnBrk="1" hangingPunct="1"/>
            <a:r>
              <a:rPr lang="en-US" altLang="ja-JP" sz="800" b="1" dirty="0">
                <a:solidFill>
                  <a:srgbClr val="830051"/>
                </a:solidFill>
                <a:latin typeface="ＭＳ 明朝" panose="02020609040205080304" pitchFamily="17" charset="-128"/>
                <a:ea typeface="ＭＳ 明朝" panose="02020609040205080304" pitchFamily="17" charset="-128"/>
                <a:cs typeface="ＭＳ Ｐゴシック" panose="020B0600070205080204" pitchFamily="50" charset="-128"/>
              </a:rPr>
              <a:t> </a:t>
            </a:r>
            <a:r>
              <a:rPr lang="ja-JP" altLang="en-US" sz="800" b="1" dirty="0">
                <a:solidFill>
                  <a:srgbClr val="000000"/>
                </a:solidFill>
                <a:latin typeface="ＭＳ 明朝" panose="02020609040205080304" pitchFamily="17" charset="-128"/>
                <a:ea typeface="ＭＳ 明朝" panose="02020609040205080304" pitchFamily="17" charset="-128"/>
                <a:cs typeface="ＭＳ Ｐゴシック" panose="020B0600070205080204" pitchFamily="50" charset="-128"/>
              </a:rPr>
              <a:t>平面（雲母上）にサクラン水溶液をキャストして得た試料の</a:t>
            </a:r>
            <a:r>
              <a:rPr lang="en-US" altLang="ja-JP" sz="800" b="1" dirty="0">
                <a:solidFill>
                  <a:srgbClr val="000000"/>
                </a:solidFill>
                <a:latin typeface="ＭＳ 明朝" panose="02020609040205080304" pitchFamily="17" charset="-128"/>
                <a:ea typeface="ＭＳ 明朝" panose="02020609040205080304" pitchFamily="17" charset="-128"/>
                <a:cs typeface="ＭＳ Ｐゴシック" panose="020B0600070205080204" pitchFamily="50" charset="-128"/>
              </a:rPr>
              <a:t>AFM</a:t>
            </a:r>
            <a:r>
              <a:rPr lang="ja-JP" altLang="en-US" sz="800" b="1" dirty="0">
                <a:solidFill>
                  <a:srgbClr val="000000"/>
                </a:solidFill>
                <a:latin typeface="ＭＳ 明朝" panose="02020609040205080304" pitchFamily="17" charset="-128"/>
                <a:ea typeface="ＭＳ 明朝" panose="02020609040205080304" pitchFamily="17" charset="-128"/>
                <a:cs typeface="ＭＳ Ｐゴシック" panose="020B0600070205080204" pitchFamily="50" charset="-128"/>
              </a:rPr>
              <a:t>像（濃度：</a:t>
            </a:r>
            <a:r>
              <a:rPr lang="en-US" altLang="ja-JP" sz="800" b="1" dirty="0">
                <a:solidFill>
                  <a:srgbClr val="000000"/>
                </a:solidFill>
                <a:latin typeface="ＭＳ 明朝" panose="02020609040205080304" pitchFamily="17" charset="-128"/>
                <a:ea typeface="ＭＳ 明朝" panose="02020609040205080304" pitchFamily="17" charset="-128"/>
                <a:cs typeface="ＭＳ Ｐゴシック" panose="020B0600070205080204" pitchFamily="50" charset="-128"/>
              </a:rPr>
              <a:t>10ppm)</a:t>
            </a:r>
          </a:p>
        </p:txBody>
      </p:sp>
      <p:pic>
        <p:nvPicPr>
          <p:cNvPr id="9" name="Picture 2" descr="http://www.peeling-kuchikomi.info/image/kakusitusou.gif">
            <a:extLst>
              <a:ext uri="{FF2B5EF4-FFF2-40B4-BE49-F238E27FC236}">
                <a16:creationId xmlns:a16="http://schemas.microsoft.com/office/drawing/2014/main" id="{42D4BA2D-A1A8-554E-B3F9-00F3B73540C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73521" y="4259911"/>
            <a:ext cx="1261983" cy="1258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 name="角丸四角形 9">
            <a:extLst>
              <a:ext uri="{FF2B5EF4-FFF2-40B4-BE49-F238E27FC236}">
                <a16:creationId xmlns:a16="http://schemas.microsoft.com/office/drawing/2014/main" id="{C0EE6EB2-6799-224F-A34B-EEDDB5567BCC}"/>
              </a:ext>
            </a:extLst>
          </p:cNvPr>
          <p:cNvSpPr/>
          <p:nvPr/>
        </p:nvSpPr>
        <p:spPr>
          <a:xfrm>
            <a:off x="3489997" y="4154135"/>
            <a:ext cx="897775" cy="150087"/>
          </a:xfrm>
          <a:prstGeom prst="roundRect">
            <a:avLst/>
          </a:prstGeom>
          <a:solidFill>
            <a:srgbClr val="FFC000"/>
          </a:solidFill>
          <a:ln w="63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ja-JP" altLang="en-US" sz="800" b="1">
                <a:solidFill>
                  <a:schemeClr val="tx1"/>
                </a:solidFill>
                <a:latin typeface="ＭＳ 明朝" panose="02020609040205080304" pitchFamily="17" charset="-128"/>
                <a:ea typeface="ＭＳ 明朝" panose="02020609040205080304" pitchFamily="17" charset="-128"/>
              </a:rPr>
              <a:t>サクランの膜</a:t>
            </a:r>
            <a:endParaRPr lang="ja-JP" altLang="en-US" sz="800" b="1" dirty="0">
              <a:solidFill>
                <a:schemeClr val="tx1"/>
              </a:solidFill>
              <a:latin typeface="ＭＳ 明朝" panose="02020609040205080304" pitchFamily="17" charset="-128"/>
              <a:ea typeface="ＭＳ 明朝" panose="02020609040205080304" pitchFamily="17" charset="-128"/>
            </a:endParaRPr>
          </a:p>
        </p:txBody>
      </p:sp>
      <p:cxnSp>
        <p:nvCxnSpPr>
          <p:cNvPr id="12" name="直線矢印コネクタ 11">
            <a:extLst>
              <a:ext uri="{FF2B5EF4-FFF2-40B4-BE49-F238E27FC236}">
                <a16:creationId xmlns:a16="http://schemas.microsoft.com/office/drawing/2014/main" id="{D788CB3B-AF50-7F42-87E0-23E60E6D65D0}"/>
              </a:ext>
            </a:extLst>
          </p:cNvPr>
          <p:cNvCxnSpPr>
            <a:cxnSpLocks/>
          </p:cNvCxnSpPr>
          <p:nvPr/>
        </p:nvCxnSpPr>
        <p:spPr>
          <a:xfrm>
            <a:off x="3567416" y="3942677"/>
            <a:ext cx="246939" cy="15719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直線矢印コネクタ 12">
            <a:extLst>
              <a:ext uri="{FF2B5EF4-FFF2-40B4-BE49-F238E27FC236}">
                <a16:creationId xmlns:a16="http://schemas.microsoft.com/office/drawing/2014/main" id="{7C51158C-EB7D-AE40-88BC-AD6967064763}"/>
              </a:ext>
            </a:extLst>
          </p:cNvPr>
          <p:cNvCxnSpPr>
            <a:cxnSpLocks/>
          </p:cNvCxnSpPr>
          <p:nvPr/>
        </p:nvCxnSpPr>
        <p:spPr>
          <a:xfrm>
            <a:off x="3566827" y="3775721"/>
            <a:ext cx="222851" cy="14305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直線矢印コネクタ 13">
            <a:extLst>
              <a:ext uri="{FF2B5EF4-FFF2-40B4-BE49-F238E27FC236}">
                <a16:creationId xmlns:a16="http://schemas.microsoft.com/office/drawing/2014/main" id="{2F9D45DE-86A7-354A-ABB0-F25742102BE0}"/>
              </a:ext>
            </a:extLst>
          </p:cNvPr>
          <p:cNvCxnSpPr>
            <a:cxnSpLocks/>
          </p:cNvCxnSpPr>
          <p:nvPr/>
        </p:nvCxnSpPr>
        <p:spPr>
          <a:xfrm flipV="1">
            <a:off x="4182937" y="3958596"/>
            <a:ext cx="204835" cy="14492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直線矢印コネクタ 14">
            <a:extLst>
              <a:ext uri="{FF2B5EF4-FFF2-40B4-BE49-F238E27FC236}">
                <a16:creationId xmlns:a16="http://schemas.microsoft.com/office/drawing/2014/main" id="{71FCBF7D-E905-D345-B758-0D8CEE932C70}"/>
              </a:ext>
            </a:extLst>
          </p:cNvPr>
          <p:cNvCxnSpPr>
            <a:cxnSpLocks/>
          </p:cNvCxnSpPr>
          <p:nvPr/>
        </p:nvCxnSpPr>
        <p:spPr>
          <a:xfrm flipV="1">
            <a:off x="4137847" y="3794068"/>
            <a:ext cx="236574" cy="19152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6" name="テキスト ボックス 31">
            <a:extLst>
              <a:ext uri="{FF2B5EF4-FFF2-40B4-BE49-F238E27FC236}">
                <a16:creationId xmlns:a16="http://schemas.microsoft.com/office/drawing/2014/main" id="{3612E908-6508-354C-AE7A-236920E50D22}"/>
              </a:ext>
            </a:extLst>
          </p:cNvPr>
          <p:cNvSpPr txBox="1">
            <a:spLocks noChangeArrowheads="1"/>
          </p:cNvSpPr>
          <p:nvPr/>
        </p:nvSpPr>
        <p:spPr bwMode="auto">
          <a:xfrm>
            <a:off x="3287651" y="3508022"/>
            <a:ext cx="1467068" cy="24622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kumimoji="1">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eaLnBrk="1" hangingPunct="1"/>
            <a:r>
              <a:rPr lang="ja-JP" altLang="en-US" sz="1000" dirty="0">
                <a:solidFill>
                  <a:srgbClr val="000000"/>
                </a:solidFill>
                <a:latin typeface="ＭＳ 明朝" panose="02020609040205080304" pitchFamily="17" charset="-128"/>
                <a:ea typeface="ＭＳ 明朝" panose="02020609040205080304" pitchFamily="17" charset="-128"/>
              </a:rPr>
              <a:t>外部刺激、アレルゲン</a:t>
            </a:r>
          </a:p>
        </p:txBody>
      </p:sp>
      <p:sp>
        <p:nvSpPr>
          <p:cNvPr id="18" name="正方形/長方形 17">
            <a:extLst>
              <a:ext uri="{FF2B5EF4-FFF2-40B4-BE49-F238E27FC236}">
                <a16:creationId xmlns:a16="http://schemas.microsoft.com/office/drawing/2014/main" id="{48C0A37F-A56D-D944-A881-5C50F5EBED86}"/>
              </a:ext>
            </a:extLst>
          </p:cNvPr>
          <p:cNvSpPr/>
          <p:nvPr/>
        </p:nvSpPr>
        <p:spPr>
          <a:xfrm>
            <a:off x="4722590" y="3770515"/>
            <a:ext cx="1190353" cy="461665"/>
          </a:xfrm>
          <a:prstGeom prst="rect">
            <a:avLst/>
          </a:prstGeom>
          <a:ln>
            <a:solidFill>
              <a:srgbClr val="0000FF"/>
            </a:solidFill>
          </a:ln>
        </p:spPr>
        <p:txBody>
          <a:bodyPr wrap="square">
            <a:spAutoFit/>
          </a:bodyPr>
          <a:lstStyle/>
          <a:p>
            <a:r>
              <a:rPr lang="ja-JP" altLang="en-US" sz="800" b="1" dirty="0">
                <a:solidFill>
                  <a:srgbClr val="0000FF"/>
                </a:solidFill>
                <a:latin typeface="ＭＳ 明朝" panose="02020609040205080304" pitchFamily="17" charset="-128"/>
                <a:ea typeface="ＭＳ 明朝" panose="02020609040205080304" pitchFamily="17" charset="-128"/>
                <a:cs typeface="ＭＳ Ｐゴシック" panose="020B0600070205080204" pitchFamily="50" charset="-128"/>
              </a:rPr>
              <a:t>サクランが、網目状の被膜を形成していることが確認できる。</a:t>
            </a:r>
            <a:endParaRPr lang="ja-JP" altLang="en-US" sz="800" b="1" dirty="0">
              <a:solidFill>
                <a:srgbClr val="0000FF"/>
              </a:solidFill>
              <a:latin typeface="ＭＳ 明朝" panose="02020609040205080304" pitchFamily="17" charset="-128"/>
              <a:ea typeface="ＭＳ 明朝" panose="02020609040205080304" pitchFamily="17" charset="-128"/>
            </a:endParaRPr>
          </a:p>
        </p:txBody>
      </p:sp>
      <p:sp>
        <p:nvSpPr>
          <p:cNvPr id="19" name="テキスト ボックス 18">
            <a:extLst>
              <a:ext uri="{FF2B5EF4-FFF2-40B4-BE49-F238E27FC236}">
                <a16:creationId xmlns:a16="http://schemas.microsoft.com/office/drawing/2014/main" id="{0BF2C169-98F7-E142-8AB5-B0C67BC647EA}"/>
              </a:ext>
            </a:extLst>
          </p:cNvPr>
          <p:cNvSpPr txBox="1"/>
          <p:nvPr/>
        </p:nvSpPr>
        <p:spPr>
          <a:xfrm>
            <a:off x="74472" y="6276908"/>
            <a:ext cx="6976700" cy="446276"/>
          </a:xfrm>
          <a:prstGeom prst="rect">
            <a:avLst/>
          </a:prstGeom>
          <a:noFill/>
          <a:ln w="25400">
            <a:solidFill>
              <a:srgbClr val="FF0000"/>
            </a:solidFill>
          </a:ln>
        </p:spPr>
        <p:txBody>
          <a:bodyPr wrap="square" rtlCol="0">
            <a:spAutoFit/>
          </a:bodyPr>
          <a:lstStyle/>
          <a:p>
            <a:r>
              <a:rPr kumimoji="1" lang="ja-JP" altLang="en-US" sz="1200" b="1" dirty="0">
                <a:solidFill>
                  <a:schemeClr val="bg1"/>
                </a:solidFill>
                <a:latin typeface="ＭＳ 明朝" panose="02020609040205080304" pitchFamily="17" charset="-128"/>
                <a:ea typeface="ＭＳ 明朝" panose="02020609040205080304" pitchFamily="17" charset="-128"/>
              </a:rPr>
              <a:t>・</a:t>
            </a:r>
            <a:r>
              <a:rPr kumimoji="1" lang="ja-JP" altLang="en-US" sz="1100" b="1" dirty="0">
                <a:solidFill>
                  <a:schemeClr val="bg1"/>
                </a:solidFill>
                <a:latin typeface="ＭＳ 明朝" panose="02020609040205080304" pitchFamily="17" charset="-128"/>
                <a:ea typeface="ＭＳ 明朝" panose="02020609040205080304" pitchFamily="17" charset="-128"/>
              </a:rPr>
              <a:t>サクランは、高い保水性とこの網目状の構造によって強力な皮膚のバリアとして機能すると推測される。</a:t>
            </a:r>
            <a:endParaRPr kumimoji="1" lang="en-US" altLang="ja-JP" sz="1100" b="1" dirty="0">
              <a:solidFill>
                <a:schemeClr val="bg1"/>
              </a:solidFill>
              <a:latin typeface="ＭＳ 明朝" panose="02020609040205080304" pitchFamily="17" charset="-128"/>
              <a:ea typeface="ＭＳ 明朝" panose="02020609040205080304" pitchFamily="17" charset="-128"/>
            </a:endParaRPr>
          </a:p>
          <a:p>
            <a:r>
              <a:rPr lang="ja-JP" altLang="en-US" sz="1100" b="1" dirty="0">
                <a:solidFill>
                  <a:schemeClr val="bg1"/>
                </a:solidFill>
                <a:latin typeface="ＭＳ 明朝" panose="02020609040205080304" pitchFamily="17" charset="-128"/>
                <a:ea typeface="ＭＳ 明朝" panose="02020609040205080304" pitchFamily="17" charset="-128"/>
              </a:rPr>
              <a:t>・さらにサクランには抗炎症作用、瘢痕形成抑制作用があることも報告されている。</a:t>
            </a:r>
            <a:endParaRPr kumimoji="1" lang="ja-JP" altLang="en-US" sz="1100" b="1" dirty="0">
              <a:solidFill>
                <a:schemeClr val="bg1"/>
              </a:solidFill>
              <a:latin typeface="ＭＳ 明朝" panose="02020609040205080304" pitchFamily="17" charset="-128"/>
              <a:ea typeface="ＭＳ 明朝" panose="02020609040205080304" pitchFamily="17" charset="-128"/>
            </a:endParaRPr>
          </a:p>
        </p:txBody>
      </p:sp>
      <p:graphicFrame>
        <p:nvGraphicFramePr>
          <p:cNvPr id="20" name="グラフ 19">
            <a:extLst>
              <a:ext uri="{FF2B5EF4-FFF2-40B4-BE49-F238E27FC236}">
                <a16:creationId xmlns:a16="http://schemas.microsoft.com/office/drawing/2014/main" id="{507C98C0-840A-4442-8951-1744EDF25881}"/>
              </a:ext>
            </a:extLst>
          </p:cNvPr>
          <p:cNvGraphicFramePr/>
          <p:nvPr>
            <p:extLst>
              <p:ext uri="{D42A27DB-BD31-4B8C-83A1-F6EECF244321}">
                <p14:modId xmlns:p14="http://schemas.microsoft.com/office/powerpoint/2010/main" val="1623149613"/>
              </p:ext>
            </p:extLst>
          </p:nvPr>
        </p:nvGraphicFramePr>
        <p:xfrm>
          <a:off x="6148734" y="3178870"/>
          <a:ext cx="2754585" cy="3016743"/>
        </p:xfrm>
        <a:graphic>
          <a:graphicData uri="http://schemas.openxmlformats.org/drawingml/2006/chart">
            <c:chart xmlns:c="http://schemas.openxmlformats.org/drawingml/2006/chart" xmlns:r="http://schemas.openxmlformats.org/officeDocument/2006/relationships" r:id="rId4"/>
          </a:graphicData>
        </a:graphic>
      </p:graphicFrame>
      <p:sp>
        <p:nvSpPr>
          <p:cNvPr id="21" name="テキスト ボックス 44">
            <a:extLst>
              <a:ext uri="{FF2B5EF4-FFF2-40B4-BE49-F238E27FC236}">
                <a16:creationId xmlns:a16="http://schemas.microsoft.com/office/drawing/2014/main" id="{F269496E-D912-BA4B-B774-0F59BCB8F47E}"/>
              </a:ext>
            </a:extLst>
          </p:cNvPr>
          <p:cNvSpPr txBox="1">
            <a:spLocks noChangeArrowheads="1"/>
          </p:cNvSpPr>
          <p:nvPr/>
        </p:nvSpPr>
        <p:spPr bwMode="auto">
          <a:xfrm>
            <a:off x="6640552" y="5363101"/>
            <a:ext cx="2306924"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kumimoji="1">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eaLnBrk="1" hangingPunct="1"/>
            <a:r>
              <a:rPr lang="ja-JP" altLang="en-US" sz="1000" b="1" dirty="0">
                <a:solidFill>
                  <a:srgbClr val="002060"/>
                </a:solidFill>
                <a:latin typeface="ＭＳ 明朝" panose="02020609040205080304" pitchFamily="17" charset="-128"/>
                <a:ea typeface="ＭＳ 明朝" panose="02020609040205080304" pitchFamily="17" charset="-128"/>
                <a:cs typeface="Times New Roman" panose="02020603050405020304" pitchFamily="18" charset="0"/>
              </a:rPr>
              <a:t>サクランは自身の重さの</a:t>
            </a:r>
            <a:r>
              <a:rPr lang="en-US" altLang="ja-JP" sz="1000" b="1" u="heavy" dirty="0">
                <a:solidFill>
                  <a:srgbClr val="002060"/>
                </a:solidFill>
                <a:uFill>
                  <a:solidFill>
                    <a:srgbClr val="FF0000"/>
                  </a:solidFill>
                </a:uFill>
                <a:latin typeface="ＭＳ 明朝" panose="02020609040205080304" pitchFamily="17" charset="-128"/>
                <a:ea typeface="ＭＳ 明朝" panose="02020609040205080304" pitchFamily="17" charset="-128"/>
                <a:cs typeface="Times New Roman" panose="02020603050405020304" pitchFamily="18" charset="0"/>
              </a:rPr>
              <a:t>6000</a:t>
            </a:r>
            <a:r>
              <a:rPr lang="ja-JP" altLang="en-US" sz="1000" b="1" u="heavy" dirty="0">
                <a:solidFill>
                  <a:srgbClr val="002060"/>
                </a:solidFill>
                <a:uFill>
                  <a:solidFill>
                    <a:srgbClr val="FF0000"/>
                  </a:solidFill>
                </a:uFill>
                <a:latin typeface="ＭＳ 明朝" panose="02020609040205080304" pitchFamily="17" charset="-128"/>
                <a:ea typeface="ＭＳ 明朝" panose="02020609040205080304" pitchFamily="17" charset="-128"/>
                <a:cs typeface="Times New Roman" panose="02020603050405020304" pitchFamily="18" charset="0"/>
              </a:rPr>
              <a:t>倍</a:t>
            </a:r>
            <a:r>
              <a:rPr lang="ja-JP" altLang="en-US" sz="1000" b="1" dirty="0">
                <a:solidFill>
                  <a:srgbClr val="002060"/>
                </a:solidFill>
                <a:latin typeface="ＭＳ 明朝" panose="02020609040205080304" pitchFamily="17" charset="-128"/>
                <a:ea typeface="ＭＳ 明朝" panose="02020609040205080304" pitchFamily="17" charset="-128"/>
                <a:cs typeface="Times New Roman" panose="02020603050405020304" pitchFamily="18" charset="0"/>
              </a:rPr>
              <a:t>以上ヒアルロン酸の</a:t>
            </a:r>
            <a:r>
              <a:rPr lang="en-US" altLang="ja-JP" sz="1000" b="1" dirty="0">
                <a:solidFill>
                  <a:srgbClr val="002060"/>
                </a:solidFill>
                <a:latin typeface="ＭＳ 明朝" panose="02020609040205080304" pitchFamily="17" charset="-128"/>
                <a:ea typeface="ＭＳ 明朝" panose="02020609040205080304" pitchFamily="17" charset="-128"/>
                <a:cs typeface="Times New Roman" panose="02020603050405020304" pitchFamily="18" charset="0"/>
              </a:rPr>
              <a:t>5</a:t>
            </a:r>
            <a:r>
              <a:rPr lang="ja-JP" altLang="en-US" sz="1000" b="1" dirty="0">
                <a:solidFill>
                  <a:srgbClr val="002060"/>
                </a:solidFill>
                <a:latin typeface="ＭＳ 明朝" panose="02020609040205080304" pitchFamily="17" charset="-128"/>
                <a:ea typeface="ＭＳ 明朝" panose="02020609040205080304" pitchFamily="17" charset="-128"/>
                <a:cs typeface="Times New Roman" panose="02020603050405020304" pitchFamily="18" charset="0"/>
              </a:rPr>
              <a:t>倍強の保水性を示す。</a:t>
            </a:r>
          </a:p>
        </p:txBody>
      </p:sp>
      <p:pic>
        <p:nvPicPr>
          <p:cNvPr id="4" name="図 3">
            <a:extLst>
              <a:ext uri="{FF2B5EF4-FFF2-40B4-BE49-F238E27FC236}">
                <a16:creationId xmlns:a16="http://schemas.microsoft.com/office/drawing/2014/main" id="{49614E25-865E-A379-DD26-523C58CC70E0}"/>
              </a:ext>
            </a:extLst>
          </p:cNvPr>
          <p:cNvPicPr>
            <a:picLocks noChangeAspect="1"/>
          </p:cNvPicPr>
          <p:nvPr/>
        </p:nvPicPr>
        <p:blipFill>
          <a:blip r:embed="rId5"/>
          <a:stretch>
            <a:fillRect/>
          </a:stretch>
        </p:blipFill>
        <p:spPr>
          <a:xfrm>
            <a:off x="288401" y="1261944"/>
            <a:ext cx="2028140" cy="1894149"/>
          </a:xfrm>
          <a:prstGeom prst="rect">
            <a:avLst/>
          </a:prstGeom>
        </p:spPr>
      </p:pic>
      <p:pic>
        <p:nvPicPr>
          <p:cNvPr id="27" name="図 26">
            <a:extLst>
              <a:ext uri="{FF2B5EF4-FFF2-40B4-BE49-F238E27FC236}">
                <a16:creationId xmlns:a16="http://schemas.microsoft.com/office/drawing/2014/main" id="{67F2D646-27AB-7CF9-D507-89C5C1122225}"/>
              </a:ext>
            </a:extLst>
          </p:cNvPr>
          <p:cNvPicPr>
            <a:picLocks noChangeAspect="1"/>
          </p:cNvPicPr>
          <p:nvPr/>
        </p:nvPicPr>
        <p:blipFill>
          <a:blip r:embed="rId6"/>
          <a:stretch>
            <a:fillRect/>
          </a:stretch>
        </p:blipFill>
        <p:spPr>
          <a:xfrm>
            <a:off x="6928187" y="1266303"/>
            <a:ext cx="2019288" cy="1894149"/>
          </a:xfrm>
          <a:prstGeom prst="rect">
            <a:avLst/>
          </a:prstGeom>
        </p:spPr>
      </p:pic>
      <p:sp>
        <p:nvSpPr>
          <p:cNvPr id="30" name="テキスト ボックス 29">
            <a:extLst>
              <a:ext uri="{FF2B5EF4-FFF2-40B4-BE49-F238E27FC236}">
                <a16:creationId xmlns:a16="http://schemas.microsoft.com/office/drawing/2014/main" id="{E4960D56-A48F-96B0-C55E-65678CD77788}"/>
              </a:ext>
            </a:extLst>
          </p:cNvPr>
          <p:cNvSpPr txBox="1"/>
          <p:nvPr/>
        </p:nvSpPr>
        <p:spPr>
          <a:xfrm>
            <a:off x="3447011" y="87332"/>
            <a:ext cx="2449484" cy="584775"/>
          </a:xfrm>
          <a:prstGeom prst="rect">
            <a:avLst/>
          </a:prstGeom>
          <a:noFill/>
        </p:spPr>
        <p:txBody>
          <a:bodyPr wrap="square" rtlCol="0">
            <a:spAutoFit/>
          </a:bodyPr>
          <a:lstStyle/>
          <a:p>
            <a:r>
              <a:rPr lang="ja-JP" altLang="en-US" sz="3200" b="1" dirty="0">
                <a:solidFill>
                  <a:schemeClr val="accent2">
                    <a:lumMod val="75000"/>
                  </a:schemeClr>
                </a:solidFill>
                <a:latin typeface="MS Mincho" panose="02020609040205080304" pitchFamily="49" charset="-128"/>
                <a:ea typeface="MS Mincho" panose="02020609040205080304" pitchFamily="49" charset="-128"/>
              </a:rPr>
              <a:t>サクラン</a:t>
            </a:r>
            <a:endParaRPr kumimoji="1" lang="ja-JP" altLang="en-US" sz="3200" dirty="0">
              <a:solidFill>
                <a:schemeClr val="accent2">
                  <a:lumMod val="75000"/>
                </a:schemeClr>
              </a:solidFill>
            </a:endParaRPr>
          </a:p>
        </p:txBody>
      </p:sp>
      <p:pic>
        <p:nvPicPr>
          <p:cNvPr id="46" name="図 45" descr="チョコレートチップクッキー&#10;&#10;中程度の精度で自動的に生成された説明">
            <a:extLst>
              <a:ext uri="{FF2B5EF4-FFF2-40B4-BE49-F238E27FC236}">
                <a16:creationId xmlns:a16="http://schemas.microsoft.com/office/drawing/2014/main" id="{ED6005B1-8CF1-03BD-7133-F70A5AF46DD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747943" y="1266303"/>
            <a:ext cx="2014167" cy="1889790"/>
          </a:xfrm>
          <a:prstGeom prst="rect">
            <a:avLst/>
          </a:prstGeom>
        </p:spPr>
      </p:pic>
      <p:pic>
        <p:nvPicPr>
          <p:cNvPr id="49" name="図 48">
            <a:extLst>
              <a:ext uri="{FF2B5EF4-FFF2-40B4-BE49-F238E27FC236}">
                <a16:creationId xmlns:a16="http://schemas.microsoft.com/office/drawing/2014/main" id="{B00211AF-3FB7-84C3-6D97-D0863CBEC2CE}"/>
              </a:ext>
            </a:extLst>
          </p:cNvPr>
          <p:cNvPicPr>
            <a:picLocks noChangeAspect="1"/>
          </p:cNvPicPr>
          <p:nvPr/>
        </p:nvPicPr>
        <p:blipFill>
          <a:blip r:embed="rId8"/>
          <a:stretch>
            <a:fillRect/>
          </a:stretch>
        </p:blipFill>
        <p:spPr>
          <a:xfrm>
            <a:off x="2452962" y="1261944"/>
            <a:ext cx="2158560" cy="1889790"/>
          </a:xfrm>
          <a:prstGeom prst="rect">
            <a:avLst/>
          </a:prstGeom>
        </p:spPr>
      </p:pic>
      <p:graphicFrame>
        <p:nvGraphicFramePr>
          <p:cNvPr id="50" name="Object 1">
            <a:extLst>
              <a:ext uri="{FF2B5EF4-FFF2-40B4-BE49-F238E27FC236}">
                <a16:creationId xmlns:a16="http://schemas.microsoft.com/office/drawing/2014/main" id="{DD6CA766-5023-8423-1087-15D49736ACE4}"/>
              </a:ext>
            </a:extLst>
          </p:cNvPr>
          <p:cNvGraphicFramePr>
            <a:graphicFrameLocks noChangeAspect="1"/>
          </p:cNvGraphicFramePr>
          <p:nvPr>
            <p:extLst>
              <p:ext uri="{D42A27DB-BD31-4B8C-83A1-F6EECF244321}">
                <p14:modId xmlns:p14="http://schemas.microsoft.com/office/powerpoint/2010/main" val="1090733072"/>
              </p:ext>
            </p:extLst>
          </p:nvPr>
        </p:nvGraphicFramePr>
        <p:xfrm>
          <a:off x="288401" y="4406862"/>
          <a:ext cx="3019128" cy="720436"/>
        </p:xfrm>
        <a:graphic>
          <a:graphicData uri="http://schemas.openxmlformats.org/presentationml/2006/ole">
            <mc:AlternateContent xmlns:mc="http://schemas.openxmlformats.org/markup-compatibility/2006">
              <mc:Choice xmlns:v="urn:schemas-microsoft-com:vml" Requires="v">
                <p:oleObj name="CS ChemDraw Drawing" r:id="rId9" imgW="8683293" imgH="1537340" progId="ChemDraw.Document.6.0">
                  <p:embed/>
                </p:oleObj>
              </mc:Choice>
              <mc:Fallback>
                <p:oleObj name="CS ChemDraw Drawing" r:id="rId9" imgW="8683293" imgH="1537340" progId="ChemDraw.Document.6.0">
                  <p:embed/>
                  <p:pic>
                    <p:nvPicPr>
                      <p:cNvPr id="15" name="Object 1">
                        <a:extLst>
                          <a:ext uri="{FF2B5EF4-FFF2-40B4-BE49-F238E27FC236}">
                            <a16:creationId xmlns:a16="http://schemas.microsoft.com/office/drawing/2014/main" id="{A0180823-A4FC-805C-E684-ACDF92A79DF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88401" y="4406862"/>
                        <a:ext cx="3019128" cy="720436"/>
                      </a:xfrm>
                      <a:prstGeom prst="rect">
                        <a:avLst/>
                      </a:prstGeom>
                      <a:noFill/>
                      <a:ln w="19050">
                        <a:noFill/>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pic>
                </p:oleObj>
              </mc:Fallback>
            </mc:AlternateContent>
          </a:graphicData>
        </a:graphic>
      </p:graphicFrame>
      <p:sp>
        <p:nvSpPr>
          <p:cNvPr id="51" name="正方形/長方形 50">
            <a:extLst>
              <a:ext uri="{FF2B5EF4-FFF2-40B4-BE49-F238E27FC236}">
                <a16:creationId xmlns:a16="http://schemas.microsoft.com/office/drawing/2014/main" id="{79E8413C-7463-F645-9E3D-D0A3FA26BBF9}"/>
              </a:ext>
            </a:extLst>
          </p:cNvPr>
          <p:cNvSpPr/>
          <p:nvPr/>
        </p:nvSpPr>
        <p:spPr>
          <a:xfrm>
            <a:off x="868179" y="5170987"/>
            <a:ext cx="3070705" cy="307777"/>
          </a:xfrm>
          <a:prstGeom prst="rect">
            <a:avLst/>
          </a:prstGeom>
        </p:spPr>
        <p:txBody>
          <a:bodyPr wrap="square">
            <a:spAutoFit/>
          </a:bodyPr>
          <a:lstStyle/>
          <a:p>
            <a:r>
              <a:rPr lang="ja-JP" altLang="ja-JP" sz="1400" dirty="0">
                <a:latin typeface="ＭＳ 明朝"/>
                <a:ea typeface="ＭＳ 明朝"/>
                <a:cs typeface="ＭＳ 明朝"/>
              </a:rPr>
              <a:t>サクランの構造式</a:t>
            </a:r>
          </a:p>
        </p:txBody>
      </p:sp>
      <p:sp>
        <p:nvSpPr>
          <p:cNvPr id="54" name="テキスト ボックス 31">
            <a:extLst>
              <a:ext uri="{FF2B5EF4-FFF2-40B4-BE49-F238E27FC236}">
                <a16:creationId xmlns:a16="http://schemas.microsoft.com/office/drawing/2014/main" id="{CBF8D4C0-08BB-2D3F-49CD-43E230403428}"/>
              </a:ext>
            </a:extLst>
          </p:cNvPr>
          <p:cNvSpPr txBox="1">
            <a:spLocks noChangeArrowheads="1"/>
          </p:cNvSpPr>
          <p:nvPr/>
        </p:nvSpPr>
        <p:spPr bwMode="auto">
          <a:xfrm>
            <a:off x="761297" y="3208258"/>
            <a:ext cx="1082348" cy="24622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kumimoji="1">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eaLnBrk="1" hangingPunct="1"/>
            <a:r>
              <a:rPr lang="ja-JP" altLang="en-US" sz="1000" b="1" dirty="0">
                <a:solidFill>
                  <a:srgbClr val="000000"/>
                </a:solidFill>
                <a:latin typeface="ＭＳ 明朝" panose="02020609040205080304" pitchFamily="17" charset="-128"/>
                <a:ea typeface="ＭＳ 明朝" panose="02020609040205080304" pitchFamily="17" charset="-128"/>
              </a:rPr>
              <a:t>スイゼンジノリ</a:t>
            </a:r>
          </a:p>
        </p:txBody>
      </p:sp>
      <p:sp>
        <p:nvSpPr>
          <p:cNvPr id="55" name="テキスト ボックス 31">
            <a:extLst>
              <a:ext uri="{FF2B5EF4-FFF2-40B4-BE49-F238E27FC236}">
                <a16:creationId xmlns:a16="http://schemas.microsoft.com/office/drawing/2014/main" id="{3D69CA15-C7E6-2D95-AABC-788AD3639947}"/>
              </a:ext>
            </a:extLst>
          </p:cNvPr>
          <p:cNvSpPr txBox="1">
            <a:spLocks noChangeArrowheads="1"/>
          </p:cNvSpPr>
          <p:nvPr/>
        </p:nvSpPr>
        <p:spPr bwMode="auto">
          <a:xfrm>
            <a:off x="2649356" y="3206000"/>
            <a:ext cx="1595309" cy="24622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kumimoji="1">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eaLnBrk="1" hangingPunct="1"/>
            <a:r>
              <a:rPr lang="ja-JP" altLang="en-US" sz="1000" b="1" dirty="0">
                <a:solidFill>
                  <a:srgbClr val="000000"/>
                </a:solidFill>
                <a:latin typeface="ＭＳ 明朝" panose="02020609040205080304" pitchFamily="17" charset="-128"/>
                <a:ea typeface="ＭＳ 明朝" panose="02020609040205080304" pitchFamily="17" charset="-128"/>
              </a:rPr>
              <a:t>スイゼンジノリ拡大写真</a:t>
            </a:r>
          </a:p>
        </p:txBody>
      </p:sp>
      <p:sp>
        <p:nvSpPr>
          <p:cNvPr id="56" name="テキスト ボックス 31">
            <a:extLst>
              <a:ext uri="{FF2B5EF4-FFF2-40B4-BE49-F238E27FC236}">
                <a16:creationId xmlns:a16="http://schemas.microsoft.com/office/drawing/2014/main" id="{58A46451-98CA-A4D0-4129-714CB70D0F56}"/>
              </a:ext>
            </a:extLst>
          </p:cNvPr>
          <p:cNvSpPr txBox="1">
            <a:spLocks noChangeArrowheads="1"/>
          </p:cNvSpPr>
          <p:nvPr/>
        </p:nvSpPr>
        <p:spPr bwMode="auto">
          <a:xfrm>
            <a:off x="5347491" y="399373"/>
            <a:ext cx="2428870" cy="24622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kumimoji="1">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eaLnBrk="1" hangingPunct="1"/>
            <a:r>
              <a:rPr lang="ja-JP" altLang="en-US" sz="1000" b="1" dirty="0">
                <a:solidFill>
                  <a:srgbClr val="000000"/>
                </a:solidFill>
                <a:latin typeface="ＭＳ 明朝" panose="02020609040205080304" pitchFamily="17" charset="-128"/>
                <a:ea typeface="ＭＳ 明朝" panose="02020609040205080304" pitchFamily="17" charset="-128"/>
              </a:rPr>
              <a:t>サクランは</a:t>
            </a:r>
            <a:r>
              <a:rPr lang="en-US" altLang="ja-JP" sz="1000" b="1" dirty="0">
                <a:solidFill>
                  <a:srgbClr val="000000"/>
                </a:solidFill>
                <a:latin typeface="ＭＳ 明朝" panose="02020609040205080304" pitchFamily="17" charset="-128"/>
                <a:ea typeface="ＭＳ 明朝" panose="02020609040205080304" pitchFamily="17" charset="-128"/>
              </a:rPr>
              <a:t>GSM</a:t>
            </a:r>
            <a:r>
              <a:rPr lang="ja-JP" altLang="en-US" sz="1000" b="1" dirty="0">
                <a:solidFill>
                  <a:srgbClr val="000000"/>
                </a:solidFill>
                <a:latin typeface="ＭＳ 明朝" panose="02020609040205080304" pitchFamily="17" charset="-128"/>
                <a:ea typeface="ＭＳ 明朝" panose="02020609040205080304" pitchFamily="17" charset="-128"/>
              </a:rPr>
              <a:t>株式会社の登録商標です</a:t>
            </a:r>
          </a:p>
        </p:txBody>
      </p:sp>
      <p:sp>
        <p:nvSpPr>
          <p:cNvPr id="57" name="テキスト ボックス 31">
            <a:extLst>
              <a:ext uri="{FF2B5EF4-FFF2-40B4-BE49-F238E27FC236}">
                <a16:creationId xmlns:a16="http://schemas.microsoft.com/office/drawing/2014/main" id="{CFCE298F-F734-2579-BCDD-09A1B54AF473}"/>
              </a:ext>
            </a:extLst>
          </p:cNvPr>
          <p:cNvSpPr txBox="1">
            <a:spLocks noChangeArrowheads="1"/>
          </p:cNvSpPr>
          <p:nvPr/>
        </p:nvSpPr>
        <p:spPr bwMode="auto">
          <a:xfrm>
            <a:off x="5354916" y="3230716"/>
            <a:ext cx="697627" cy="24622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kumimoji="1">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eaLnBrk="1" hangingPunct="1"/>
            <a:r>
              <a:rPr lang="ja-JP" altLang="en-US" sz="1000" b="1" dirty="0">
                <a:latin typeface="ＭＳ 明朝" panose="02020609040205080304" pitchFamily="17" charset="-128"/>
                <a:ea typeface="ＭＳ 明朝" panose="02020609040205080304" pitchFamily="17" charset="-128"/>
              </a:rPr>
              <a:t>サクラン</a:t>
            </a:r>
          </a:p>
        </p:txBody>
      </p:sp>
      <p:sp>
        <p:nvSpPr>
          <p:cNvPr id="58" name="テキスト ボックス 31">
            <a:extLst>
              <a:ext uri="{FF2B5EF4-FFF2-40B4-BE49-F238E27FC236}">
                <a16:creationId xmlns:a16="http://schemas.microsoft.com/office/drawing/2014/main" id="{0C16CA90-6E94-A7F6-3707-6378484293F4}"/>
              </a:ext>
            </a:extLst>
          </p:cNvPr>
          <p:cNvSpPr txBox="1">
            <a:spLocks noChangeArrowheads="1"/>
          </p:cNvSpPr>
          <p:nvPr/>
        </p:nvSpPr>
        <p:spPr bwMode="auto">
          <a:xfrm>
            <a:off x="7449692" y="3239527"/>
            <a:ext cx="1082348" cy="24622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kumimoji="1">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eaLnBrk="1" hangingPunct="1"/>
            <a:r>
              <a:rPr lang="ja-JP" altLang="en-US" sz="1000" b="1" dirty="0">
                <a:solidFill>
                  <a:srgbClr val="000000"/>
                </a:solidFill>
                <a:latin typeface="ＭＳ 明朝" panose="02020609040205080304" pitchFamily="17" charset="-128"/>
                <a:ea typeface="ＭＳ 明朝" panose="02020609040205080304" pitchFamily="17" charset="-128"/>
              </a:rPr>
              <a:t>サクラン水溶液</a:t>
            </a:r>
          </a:p>
        </p:txBody>
      </p:sp>
      <p:sp>
        <p:nvSpPr>
          <p:cNvPr id="59" name="テキスト ボックス 31">
            <a:extLst>
              <a:ext uri="{FF2B5EF4-FFF2-40B4-BE49-F238E27FC236}">
                <a16:creationId xmlns:a16="http://schemas.microsoft.com/office/drawing/2014/main" id="{106ABC98-F0A4-1467-5B73-3224DEE36FA7}"/>
              </a:ext>
            </a:extLst>
          </p:cNvPr>
          <p:cNvSpPr txBox="1">
            <a:spLocks noChangeArrowheads="1"/>
          </p:cNvSpPr>
          <p:nvPr/>
        </p:nvSpPr>
        <p:spPr bwMode="auto">
          <a:xfrm>
            <a:off x="7633292" y="5774599"/>
            <a:ext cx="1467068" cy="24622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kumimoji="1">
                <a:solidFill>
                  <a:schemeClr val="tx1"/>
                </a:solidFill>
                <a:latin typeface="Arial" panose="020B0604020202020204" pitchFamily="34" charset="0"/>
                <a:ea typeface="ＭＳ Ｐゴシック" panose="020B0600070205080204" pitchFamily="50" charset="-128"/>
              </a:defRPr>
            </a:lvl1pPr>
            <a:lvl2pPr marL="742950" indent="-285750" eaLnBrk="0" hangingPunct="0">
              <a:defRPr kumimoji="1">
                <a:solidFill>
                  <a:schemeClr val="tx1"/>
                </a:solidFill>
                <a:latin typeface="Arial" panose="020B0604020202020204" pitchFamily="34" charset="0"/>
                <a:ea typeface="ＭＳ Ｐゴシック" panose="020B0600070205080204" pitchFamily="50" charset="-128"/>
              </a:defRPr>
            </a:lvl2pPr>
            <a:lvl3pPr marL="1143000" indent="-228600" eaLnBrk="0" hangingPunct="0">
              <a:defRPr kumimoji="1">
                <a:solidFill>
                  <a:schemeClr val="tx1"/>
                </a:solidFill>
                <a:latin typeface="Arial" panose="020B0604020202020204" pitchFamily="34" charset="0"/>
                <a:ea typeface="ＭＳ Ｐゴシック" panose="020B0600070205080204" pitchFamily="50" charset="-128"/>
              </a:defRPr>
            </a:lvl3pPr>
            <a:lvl4pPr marL="1600200" indent="-228600" eaLnBrk="0" hangingPunct="0">
              <a:defRPr kumimoji="1">
                <a:solidFill>
                  <a:schemeClr val="tx1"/>
                </a:solidFill>
                <a:latin typeface="Arial" panose="020B0604020202020204" pitchFamily="34" charset="0"/>
                <a:ea typeface="ＭＳ Ｐゴシック" panose="020B0600070205080204" pitchFamily="50" charset="-128"/>
              </a:defRPr>
            </a:lvl4pPr>
            <a:lvl5pPr marL="2057400" indent="-228600" eaLnBrk="0" hangingPunct="0">
              <a:defRPr kumimoji="1">
                <a:solidFill>
                  <a:schemeClr val="tx1"/>
                </a:solidFill>
                <a:latin typeface="Arial" panose="020B0604020202020204" pitchFamily="34" charset="0"/>
                <a:ea typeface="ＭＳ Ｐゴシック" panose="020B0600070205080204" pitchFamily="50" charset="-128"/>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eaLnBrk="1" hangingPunct="1"/>
            <a:r>
              <a:rPr lang="ja-JP" altLang="en-US" sz="1000" b="1" dirty="0">
                <a:solidFill>
                  <a:srgbClr val="000000"/>
                </a:solidFill>
                <a:latin typeface="ＭＳ 明朝" panose="02020609040205080304" pitchFamily="17" charset="-128"/>
                <a:ea typeface="ＭＳ 明朝" panose="02020609040205080304" pitchFamily="17" charset="-128"/>
              </a:rPr>
              <a:t>資料提供：岡島麻衣子</a:t>
            </a:r>
          </a:p>
        </p:txBody>
      </p:sp>
    </p:spTree>
    <p:extLst>
      <p:ext uri="{BB962C8B-B14F-4D97-AF65-F5344CB8AC3E}">
        <p14:creationId xmlns:p14="http://schemas.microsoft.com/office/powerpoint/2010/main" val="293686313"/>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xmlns:p14="http://schemas.microsoft.com/office/powerpoint/2010/main" spd="slow">
        <p:fade/>
      </p:transition>
    </mc:Fallback>
  </mc:AlternateContent>
</p:sld>
</file>

<file path=ppt/theme/_rels/themeOverride1.xml.rels><?xml version="1.0" encoding="UTF-8" standalone="yes"?>
<Relationships xmlns="http://schemas.openxmlformats.org/package/2006/relationships"><Relationship Id="rId1" Type="http://schemas.openxmlformats.org/officeDocument/2006/relationships/image" Target="../media/image5.jpeg"/></Relationships>
</file>

<file path=ppt/theme/theme1.xml><?xml version="1.0" encoding="utf-8"?>
<a:theme xmlns:a="http://schemas.openxmlformats.org/drawingml/2006/main" name="ギャラリー">
  <a:themeElements>
    <a:clrScheme name="黄緑">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ギャラリー">
      <a:majorFont>
        <a:latin typeface="Century Gothic" panose="020B0502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ギャラリー">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lumMod val="108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E050AC27-895F-4B90-991D-A6818FC89AB6}"/>
    </a:ext>
  </a:extLst>
</a:theme>
</file>

<file path=ppt/theme/themeOverride1.xml><?xml version="1.0" encoding="utf-8"?>
<a:themeOverride xmlns:a="http://schemas.openxmlformats.org/drawingml/2006/main">
  <a:clrScheme name="ユーザー定義 2">
    <a:dk1>
      <a:srgbClr val="292934"/>
    </a:dk1>
    <a:lt1>
      <a:srgbClr val="FFFFFF"/>
    </a:lt1>
    <a:dk2>
      <a:srgbClr val="FA14BE"/>
    </a:dk2>
    <a:lt2>
      <a:srgbClr val="FED0F2"/>
    </a:lt2>
    <a:accent1>
      <a:srgbClr val="FA14BE"/>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Office クラシック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Override>
</file>

<file path=docProps/app.xml><?xml version="1.0" encoding="utf-8"?>
<Properties xmlns="http://schemas.openxmlformats.org/officeDocument/2006/extended-properties" xmlns:vt="http://schemas.openxmlformats.org/officeDocument/2006/docPropsVTypes">
  <Template>TM10001114[[fn=ギャラリー]]</Template>
  <TotalTime>677</TotalTime>
  <Words>169</Words>
  <Application>Microsoft Macintosh PowerPoint</Application>
  <PresentationFormat>画面に合わせる (4:3)</PresentationFormat>
  <Paragraphs>18</Paragraphs>
  <Slides>1</Slides>
  <Notes>0</Notes>
  <HiddenSlides>0</HiddenSlides>
  <MMClips>0</MMClips>
  <ScaleCrop>false</ScaleCrop>
  <HeadingPairs>
    <vt:vector size="8" baseType="variant">
      <vt:variant>
        <vt:lpstr>使用されているフォント</vt:lpstr>
      </vt:variant>
      <vt:variant>
        <vt:i4>5</vt:i4>
      </vt:variant>
      <vt:variant>
        <vt:lpstr>テーマ</vt:lpstr>
      </vt:variant>
      <vt:variant>
        <vt:i4>1</vt:i4>
      </vt:variant>
      <vt:variant>
        <vt:lpstr>埋め込まれた OLE サーバー</vt:lpstr>
      </vt:variant>
      <vt:variant>
        <vt:i4>1</vt:i4>
      </vt:variant>
      <vt:variant>
        <vt:lpstr>スライド タイトル</vt:lpstr>
      </vt:variant>
      <vt:variant>
        <vt:i4>1</vt:i4>
      </vt:variant>
    </vt:vector>
  </HeadingPairs>
  <TitlesOfParts>
    <vt:vector size="8" baseType="lpstr">
      <vt:lpstr>ＭＳ Ｐ明朝</vt:lpstr>
      <vt:lpstr>MS Mincho</vt:lpstr>
      <vt:lpstr>MS Mincho</vt:lpstr>
      <vt:lpstr>Arial</vt:lpstr>
      <vt:lpstr>Century Gothic</vt:lpstr>
      <vt:lpstr>ギャラリー</vt:lpstr>
      <vt:lpstr>CS ChemDraw Drawing</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銀サクラン軟膏の応用例 </dc:title>
  <dc:creator>稲葉 葉一</dc:creator>
  <cp:lastModifiedBy>真太郎 稲葉</cp:lastModifiedBy>
  <cp:revision>100</cp:revision>
  <dcterms:created xsi:type="dcterms:W3CDTF">2016-04-12T07:13:14Z</dcterms:created>
  <dcterms:modified xsi:type="dcterms:W3CDTF">2025-07-24T05:05:04Z</dcterms:modified>
</cp:coreProperties>
</file>