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1"/>
  </p:sldMasterIdLst>
  <p:notesMasterIdLst>
    <p:notesMasterId r:id="rId7"/>
  </p:notesMasterIdLst>
  <p:sldIdLst>
    <p:sldId id="256" r:id="rId2"/>
    <p:sldId id="258" r:id="rId3"/>
    <p:sldId id="272" r:id="rId4"/>
    <p:sldId id="270" r:id="rId5"/>
    <p:sldId id="273" r:id="rId6"/>
  </p:sldIdLst>
  <p:sldSz cx="10691813" cy="7559675"/>
  <p:notesSz cx="6858000" cy="9945688"/>
  <p:defaultTextStyle>
    <a:defPPr>
      <a:defRPr lang="ja-JP"/>
    </a:defPPr>
    <a:lvl1pPr marL="0" algn="l" defTabSz="957879" rtl="0" eaLnBrk="1" latinLnBrk="0" hangingPunct="1">
      <a:defRPr kumimoji="1" sz="1885" kern="1200">
        <a:solidFill>
          <a:schemeClr val="tx1"/>
        </a:solidFill>
        <a:latin typeface="+mn-lt"/>
        <a:ea typeface="+mn-ea"/>
        <a:cs typeface="+mn-cs"/>
      </a:defRPr>
    </a:lvl1pPr>
    <a:lvl2pPr marL="478939" algn="l" defTabSz="957879" rtl="0" eaLnBrk="1" latinLnBrk="0" hangingPunct="1">
      <a:defRPr kumimoji="1" sz="1885" kern="1200">
        <a:solidFill>
          <a:schemeClr val="tx1"/>
        </a:solidFill>
        <a:latin typeface="+mn-lt"/>
        <a:ea typeface="+mn-ea"/>
        <a:cs typeface="+mn-cs"/>
      </a:defRPr>
    </a:lvl2pPr>
    <a:lvl3pPr marL="957879" algn="l" defTabSz="957879" rtl="0" eaLnBrk="1" latinLnBrk="0" hangingPunct="1">
      <a:defRPr kumimoji="1" sz="1885" kern="1200">
        <a:solidFill>
          <a:schemeClr val="tx1"/>
        </a:solidFill>
        <a:latin typeface="+mn-lt"/>
        <a:ea typeface="+mn-ea"/>
        <a:cs typeface="+mn-cs"/>
      </a:defRPr>
    </a:lvl3pPr>
    <a:lvl4pPr marL="1436819" algn="l" defTabSz="957879" rtl="0" eaLnBrk="1" latinLnBrk="0" hangingPunct="1">
      <a:defRPr kumimoji="1" sz="1885" kern="1200">
        <a:solidFill>
          <a:schemeClr val="tx1"/>
        </a:solidFill>
        <a:latin typeface="+mn-lt"/>
        <a:ea typeface="+mn-ea"/>
        <a:cs typeface="+mn-cs"/>
      </a:defRPr>
    </a:lvl4pPr>
    <a:lvl5pPr marL="1915758" algn="l" defTabSz="957879" rtl="0" eaLnBrk="1" latinLnBrk="0" hangingPunct="1">
      <a:defRPr kumimoji="1" sz="1885" kern="1200">
        <a:solidFill>
          <a:schemeClr val="tx1"/>
        </a:solidFill>
        <a:latin typeface="+mn-lt"/>
        <a:ea typeface="+mn-ea"/>
        <a:cs typeface="+mn-cs"/>
      </a:defRPr>
    </a:lvl5pPr>
    <a:lvl6pPr marL="2394698" algn="l" defTabSz="957879" rtl="0" eaLnBrk="1" latinLnBrk="0" hangingPunct="1">
      <a:defRPr kumimoji="1" sz="1885" kern="1200">
        <a:solidFill>
          <a:schemeClr val="tx1"/>
        </a:solidFill>
        <a:latin typeface="+mn-lt"/>
        <a:ea typeface="+mn-ea"/>
        <a:cs typeface="+mn-cs"/>
      </a:defRPr>
    </a:lvl6pPr>
    <a:lvl7pPr marL="2873637" algn="l" defTabSz="957879" rtl="0" eaLnBrk="1" latinLnBrk="0" hangingPunct="1">
      <a:defRPr kumimoji="1" sz="1885" kern="1200">
        <a:solidFill>
          <a:schemeClr val="tx1"/>
        </a:solidFill>
        <a:latin typeface="+mn-lt"/>
        <a:ea typeface="+mn-ea"/>
        <a:cs typeface="+mn-cs"/>
      </a:defRPr>
    </a:lvl7pPr>
    <a:lvl8pPr marL="3352576" algn="l" defTabSz="957879" rtl="0" eaLnBrk="1" latinLnBrk="0" hangingPunct="1">
      <a:defRPr kumimoji="1" sz="1885" kern="1200">
        <a:solidFill>
          <a:schemeClr val="tx1"/>
        </a:solidFill>
        <a:latin typeface="+mn-lt"/>
        <a:ea typeface="+mn-ea"/>
        <a:cs typeface="+mn-cs"/>
      </a:defRPr>
    </a:lvl8pPr>
    <a:lvl9pPr marL="3831517" algn="l" defTabSz="957879" rtl="0" eaLnBrk="1" latinLnBrk="0" hangingPunct="1">
      <a:defRPr kumimoji="1" sz="188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8" d="100"/>
          <a:sy n="78" d="100"/>
        </p:scale>
        <p:origin x="124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C1C70-6FC4-45E1-99AF-E18F06910CB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kumimoji="1" lang="ja-JP" altLang="en-US"/>
        </a:p>
      </dgm:t>
    </dgm:pt>
    <dgm:pt modelId="{576C0DF8-F925-4F5E-987C-9F4547F19CCF}">
      <dgm:prSet phldrT="[テキスト]" custT="1"/>
      <dgm:spPr/>
      <dgm:t>
        <a:bodyPr/>
        <a:lstStyle/>
        <a:p>
          <a:r>
            <a:rPr kumimoji="1" lang="en-US" altLang="ja-JP" sz="3000" dirty="0"/>
            <a:t>Sense</a:t>
          </a:r>
          <a:r>
            <a:rPr kumimoji="1" lang="ja-JP" altLang="en-US" sz="3000" dirty="0"/>
            <a:t>　　</a:t>
          </a:r>
          <a:r>
            <a:rPr kumimoji="1" lang="en-US" altLang="ja-JP" sz="1800" dirty="0"/>
            <a:t>(</a:t>
          </a:r>
          <a:r>
            <a:rPr kumimoji="1" lang="ja-JP" altLang="en-US" sz="1800" dirty="0"/>
            <a:t>感覚的）</a:t>
          </a:r>
        </a:p>
      </dgm:t>
    </dgm:pt>
    <dgm:pt modelId="{F5634D6B-1BD8-4E88-A9BB-5D3B46CA63E0}" type="parTrans" cxnId="{A46D7351-290F-4B84-B8D0-9A03D18E5B6F}">
      <dgm:prSet/>
      <dgm:spPr/>
      <dgm:t>
        <a:bodyPr/>
        <a:lstStyle/>
        <a:p>
          <a:endParaRPr kumimoji="1" lang="ja-JP" altLang="en-US"/>
        </a:p>
      </dgm:t>
    </dgm:pt>
    <dgm:pt modelId="{E2EF543C-627C-4B05-808C-21463543C31D}" type="sibTrans" cxnId="{A46D7351-290F-4B84-B8D0-9A03D18E5B6F}">
      <dgm:prSet/>
      <dgm:spPr/>
      <dgm:t>
        <a:bodyPr/>
        <a:lstStyle/>
        <a:p>
          <a:endParaRPr kumimoji="1" lang="ja-JP" altLang="en-US"/>
        </a:p>
      </dgm:t>
    </dgm:pt>
    <dgm:pt modelId="{4A23F7E5-5497-44D6-AB71-D67A1ABFC9CC}">
      <dgm:prSet phldrT="[テキスト]"/>
      <dgm:spPr/>
      <dgm:t>
        <a:bodyPr/>
        <a:lstStyle/>
        <a:p>
          <a:r>
            <a:rPr kumimoji="1" lang="ja-JP" altLang="en-US" dirty="0"/>
            <a:t>視覚　聴覚　触覚　味覚　臭覚といった知覚</a:t>
          </a:r>
          <a:r>
            <a:rPr kumimoji="1" lang="en-US" altLang="ja-JP" dirty="0"/>
            <a:t>(</a:t>
          </a:r>
          <a:r>
            <a:rPr kumimoji="1" lang="ja-JP" altLang="en-US" dirty="0"/>
            <a:t>五感</a:t>
          </a:r>
          <a:r>
            <a:rPr kumimoji="1" lang="en-US" altLang="ja-JP" dirty="0"/>
            <a:t>)</a:t>
          </a:r>
          <a:r>
            <a:rPr kumimoji="1" lang="ja-JP" altLang="en-US" dirty="0"/>
            <a:t>を刺激する食材</a:t>
          </a:r>
        </a:p>
      </dgm:t>
    </dgm:pt>
    <dgm:pt modelId="{223C32BB-8EA2-4A62-BC6B-AE3FB3990206}" type="parTrans" cxnId="{FA1D52F4-834B-406F-9ED2-55416BF97C7A}">
      <dgm:prSet/>
      <dgm:spPr/>
      <dgm:t>
        <a:bodyPr/>
        <a:lstStyle/>
        <a:p>
          <a:endParaRPr kumimoji="1" lang="ja-JP" altLang="en-US"/>
        </a:p>
      </dgm:t>
    </dgm:pt>
    <dgm:pt modelId="{C95F2C02-33E3-4391-8785-BE45BAF16D90}" type="sibTrans" cxnId="{FA1D52F4-834B-406F-9ED2-55416BF97C7A}">
      <dgm:prSet/>
      <dgm:spPr/>
      <dgm:t>
        <a:bodyPr/>
        <a:lstStyle/>
        <a:p>
          <a:endParaRPr kumimoji="1" lang="ja-JP" altLang="en-US"/>
        </a:p>
      </dgm:t>
    </dgm:pt>
    <dgm:pt modelId="{8722555F-2644-4D04-B6BE-75A42B273CE7}">
      <dgm:prSet phldrT="[テキスト]" custT="1"/>
      <dgm:spPr/>
      <dgm:t>
        <a:bodyPr/>
        <a:lstStyle/>
        <a:p>
          <a:r>
            <a:rPr kumimoji="1" lang="en-US" altLang="ja-JP" sz="3000" dirty="0"/>
            <a:t>Feel</a:t>
          </a:r>
          <a:r>
            <a:rPr kumimoji="1" lang="ja-JP" altLang="en-US" sz="3000" dirty="0"/>
            <a:t>　　　</a:t>
          </a:r>
          <a:r>
            <a:rPr kumimoji="1" lang="en-US" altLang="ja-JP" sz="1800" dirty="0"/>
            <a:t>(</a:t>
          </a:r>
          <a:r>
            <a:rPr kumimoji="1" lang="ja-JP" altLang="en-US" sz="1800" dirty="0"/>
            <a:t>情緒的）</a:t>
          </a:r>
        </a:p>
      </dgm:t>
    </dgm:pt>
    <dgm:pt modelId="{6548AFFC-D97F-4A1E-A05D-C2BE8203339A}" type="parTrans" cxnId="{4AF8EFBF-194D-4B88-B38F-A7AB435C815D}">
      <dgm:prSet/>
      <dgm:spPr/>
      <dgm:t>
        <a:bodyPr/>
        <a:lstStyle/>
        <a:p>
          <a:endParaRPr kumimoji="1" lang="ja-JP" altLang="en-US"/>
        </a:p>
      </dgm:t>
    </dgm:pt>
    <dgm:pt modelId="{B65B31EE-0FF8-47EC-B29C-A7FFFA92ADCD}" type="sibTrans" cxnId="{4AF8EFBF-194D-4B88-B38F-A7AB435C815D}">
      <dgm:prSet/>
      <dgm:spPr/>
      <dgm:t>
        <a:bodyPr/>
        <a:lstStyle/>
        <a:p>
          <a:endParaRPr kumimoji="1" lang="ja-JP" altLang="en-US"/>
        </a:p>
      </dgm:t>
    </dgm:pt>
    <dgm:pt modelId="{C4D1AF35-BD11-4E53-86DA-C400430A94F6}">
      <dgm:prSet phldrT="[テキスト]"/>
      <dgm:spPr/>
      <dgm:t>
        <a:bodyPr/>
        <a:lstStyle/>
        <a:p>
          <a:r>
            <a:rPr kumimoji="1" lang="ja-JP" altLang="en-US" dirty="0"/>
            <a:t>かっこいい　安心　信頼　感動</a:t>
          </a:r>
        </a:p>
      </dgm:t>
    </dgm:pt>
    <dgm:pt modelId="{61FB0DFE-EF92-431F-B443-7111A26C65E9}" type="parTrans" cxnId="{A0F2F56D-E08A-482D-B534-2D5035C6FF2D}">
      <dgm:prSet/>
      <dgm:spPr/>
      <dgm:t>
        <a:bodyPr/>
        <a:lstStyle/>
        <a:p>
          <a:endParaRPr kumimoji="1" lang="ja-JP" altLang="en-US"/>
        </a:p>
      </dgm:t>
    </dgm:pt>
    <dgm:pt modelId="{C1E5D8EE-99D4-406E-948D-912D7870B116}" type="sibTrans" cxnId="{A0F2F56D-E08A-482D-B534-2D5035C6FF2D}">
      <dgm:prSet/>
      <dgm:spPr/>
      <dgm:t>
        <a:bodyPr/>
        <a:lstStyle/>
        <a:p>
          <a:endParaRPr kumimoji="1" lang="ja-JP" altLang="en-US"/>
        </a:p>
      </dgm:t>
    </dgm:pt>
    <dgm:pt modelId="{259FB007-F55B-402E-8927-AC0E08A76081}">
      <dgm:prSet phldrT="[テキスト]"/>
      <dgm:spPr/>
      <dgm:t>
        <a:bodyPr/>
        <a:lstStyle/>
        <a:p>
          <a:r>
            <a:rPr kumimoji="1" lang="ja-JP" altLang="en-US" dirty="0"/>
            <a:t>ﾚｽﾄﾗﾝﾒﾆｭｰを簡単ご家庭で　　　　　　　　　　　　　　　　　</a:t>
          </a:r>
        </a:p>
      </dgm:t>
    </dgm:pt>
    <dgm:pt modelId="{34F4249C-B9A2-4A91-8174-14B5D4A81200}" type="parTrans" cxnId="{171A9C42-06C2-4C72-BCB1-EAB38D9925F9}">
      <dgm:prSet/>
      <dgm:spPr/>
      <dgm:t>
        <a:bodyPr/>
        <a:lstStyle/>
        <a:p>
          <a:endParaRPr kumimoji="1" lang="ja-JP" altLang="en-US"/>
        </a:p>
      </dgm:t>
    </dgm:pt>
    <dgm:pt modelId="{04F83793-0209-4DB4-9922-1514C181A12C}" type="sibTrans" cxnId="{171A9C42-06C2-4C72-BCB1-EAB38D9925F9}">
      <dgm:prSet/>
      <dgm:spPr/>
      <dgm:t>
        <a:bodyPr/>
        <a:lstStyle/>
        <a:p>
          <a:endParaRPr kumimoji="1" lang="ja-JP" altLang="en-US"/>
        </a:p>
      </dgm:t>
    </dgm:pt>
    <dgm:pt modelId="{ED1E7BDD-6501-4D63-AE4C-46E1DB8CC5BB}">
      <dgm:prSet phldrT="[テキスト]" custT="1"/>
      <dgm:spPr/>
      <dgm:t>
        <a:bodyPr/>
        <a:lstStyle/>
        <a:p>
          <a:r>
            <a:rPr kumimoji="1" lang="en-US" altLang="ja-JP" sz="3000" dirty="0"/>
            <a:t>Think</a:t>
          </a:r>
          <a:r>
            <a:rPr kumimoji="1" lang="ja-JP" altLang="en-US" sz="3000" dirty="0"/>
            <a:t>　　</a:t>
          </a:r>
          <a:r>
            <a:rPr kumimoji="1" lang="en-US" altLang="ja-JP" sz="1800" dirty="0"/>
            <a:t>(</a:t>
          </a:r>
          <a:r>
            <a:rPr kumimoji="1" lang="ja-JP" altLang="en-US" sz="1800" dirty="0"/>
            <a:t>知的</a:t>
          </a:r>
          <a:r>
            <a:rPr kumimoji="1" lang="en-US" altLang="ja-JP" sz="1800" dirty="0"/>
            <a:t>)</a:t>
          </a:r>
          <a:endParaRPr kumimoji="1" lang="ja-JP" altLang="en-US" sz="1800" dirty="0"/>
        </a:p>
      </dgm:t>
    </dgm:pt>
    <dgm:pt modelId="{79A79B84-6570-4B5A-8950-5AF27CAB181A}" type="parTrans" cxnId="{84A1D5CB-878F-41AF-9238-A5AC04D722A9}">
      <dgm:prSet/>
      <dgm:spPr/>
      <dgm:t>
        <a:bodyPr/>
        <a:lstStyle/>
        <a:p>
          <a:endParaRPr kumimoji="1" lang="ja-JP" altLang="en-US"/>
        </a:p>
      </dgm:t>
    </dgm:pt>
    <dgm:pt modelId="{DCF95275-FAF8-41DD-9387-B26D3276D40C}" type="sibTrans" cxnId="{84A1D5CB-878F-41AF-9238-A5AC04D722A9}">
      <dgm:prSet/>
      <dgm:spPr/>
      <dgm:t>
        <a:bodyPr/>
        <a:lstStyle/>
        <a:p>
          <a:endParaRPr kumimoji="1" lang="ja-JP" altLang="en-US"/>
        </a:p>
      </dgm:t>
    </dgm:pt>
    <dgm:pt modelId="{E2E30FD7-FC3D-475E-BF76-FF451AD17F54}">
      <dgm:prSet phldrT="[テキスト]"/>
      <dgm:spPr/>
      <dgm:t>
        <a:bodyPr/>
        <a:lstStyle/>
        <a:p>
          <a:r>
            <a:rPr kumimoji="1" lang="ja-JP" altLang="en-US" dirty="0"/>
            <a:t>興味深い　面白い　自分を高められる</a:t>
          </a:r>
        </a:p>
      </dgm:t>
    </dgm:pt>
    <dgm:pt modelId="{AE5BA650-FFED-4949-AFAA-799813041FF3}" type="parTrans" cxnId="{E1998696-B59B-4131-9EC1-023C492DC07D}">
      <dgm:prSet/>
      <dgm:spPr/>
      <dgm:t>
        <a:bodyPr/>
        <a:lstStyle/>
        <a:p>
          <a:endParaRPr kumimoji="1" lang="ja-JP" altLang="en-US"/>
        </a:p>
      </dgm:t>
    </dgm:pt>
    <dgm:pt modelId="{9047C52E-CBEB-445A-8D48-8639CD77C027}" type="sibTrans" cxnId="{E1998696-B59B-4131-9EC1-023C492DC07D}">
      <dgm:prSet/>
      <dgm:spPr/>
      <dgm:t>
        <a:bodyPr/>
        <a:lstStyle/>
        <a:p>
          <a:endParaRPr kumimoji="1" lang="ja-JP" altLang="en-US"/>
        </a:p>
      </dgm:t>
    </dgm:pt>
    <dgm:pt modelId="{E7D39D70-69C6-45DD-95BC-592A49A64D2D}">
      <dgm:prSet phldrT="[テキスト]"/>
      <dgm:spPr/>
      <dgm:t>
        <a:bodyPr/>
        <a:lstStyle/>
        <a:p>
          <a:r>
            <a:rPr kumimoji="1" lang="ja-JP" altLang="en-US" dirty="0"/>
            <a:t>今までにない高揚感を得られる食材　人とは違うお家での食べ方</a:t>
          </a:r>
        </a:p>
      </dgm:t>
    </dgm:pt>
    <dgm:pt modelId="{3C57BF9A-6B4D-4802-A668-EEF6959F054B}" type="parTrans" cxnId="{929C53C3-13CB-45B3-AF3C-D7E0530CD6D4}">
      <dgm:prSet/>
      <dgm:spPr/>
      <dgm:t>
        <a:bodyPr/>
        <a:lstStyle/>
        <a:p>
          <a:endParaRPr kumimoji="1" lang="ja-JP" altLang="en-US"/>
        </a:p>
      </dgm:t>
    </dgm:pt>
    <dgm:pt modelId="{23273C14-9F82-44B7-90B2-6F4E4A109301}" type="sibTrans" cxnId="{929C53C3-13CB-45B3-AF3C-D7E0530CD6D4}">
      <dgm:prSet/>
      <dgm:spPr/>
      <dgm:t>
        <a:bodyPr/>
        <a:lstStyle/>
        <a:p>
          <a:endParaRPr kumimoji="1" lang="ja-JP" altLang="en-US"/>
        </a:p>
      </dgm:t>
    </dgm:pt>
    <dgm:pt modelId="{9410A49C-6BEA-4DB0-B004-240E9AB754EC}">
      <dgm:prSet custT="1"/>
      <dgm:spPr/>
      <dgm:t>
        <a:bodyPr/>
        <a:lstStyle/>
        <a:p>
          <a:r>
            <a:rPr kumimoji="1" lang="en-US" altLang="ja-JP" sz="2400" dirty="0"/>
            <a:t>Act</a:t>
          </a:r>
          <a:r>
            <a:rPr kumimoji="1" lang="ja-JP" altLang="en-US" sz="2400" dirty="0"/>
            <a:t>　</a:t>
          </a:r>
          <a:r>
            <a:rPr kumimoji="1"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cs typeface="Meiryo UI" panose="020B0604030504040204" pitchFamily="50" charset="-128"/>
            </a:rPr>
            <a:t>行動　ライフスタイル）</a:t>
          </a:r>
          <a:endParaRPr kumimoji="1" lang="ja-JP" altLang="en-US" sz="1600" dirty="0">
            <a:latin typeface="Meiryo UI" panose="020B0604030504040204" pitchFamily="50" charset="-128"/>
            <a:ea typeface="Meiryo UI" panose="020B0604030504040204" pitchFamily="50" charset="-128"/>
            <a:cs typeface="Meiryo UI" panose="020B0604030504040204" pitchFamily="50" charset="-128"/>
          </a:endParaRPr>
        </a:p>
      </dgm:t>
    </dgm:pt>
    <dgm:pt modelId="{865DD47C-C83D-4B64-92A0-89BEECCCB447}" type="parTrans" cxnId="{64C18DB9-632E-4746-8200-5DB022580D72}">
      <dgm:prSet/>
      <dgm:spPr/>
      <dgm:t>
        <a:bodyPr/>
        <a:lstStyle/>
        <a:p>
          <a:endParaRPr kumimoji="1" lang="ja-JP" altLang="en-US"/>
        </a:p>
      </dgm:t>
    </dgm:pt>
    <dgm:pt modelId="{92CAC065-5AEF-415D-9732-E6ACB9CCAAE3}" type="sibTrans" cxnId="{64C18DB9-632E-4746-8200-5DB022580D72}">
      <dgm:prSet/>
      <dgm:spPr/>
      <dgm:t>
        <a:bodyPr/>
        <a:lstStyle/>
        <a:p>
          <a:endParaRPr kumimoji="1" lang="ja-JP" altLang="en-US"/>
        </a:p>
      </dgm:t>
    </dgm:pt>
    <dgm:pt modelId="{12AECE4D-F77D-4129-8D9A-BEEED2DD8D7F}">
      <dgm:prSet phldrT="[テキスト]"/>
      <dgm:spPr/>
      <dgm:t>
        <a:bodyPr/>
        <a:lstStyle/>
        <a:p>
          <a:r>
            <a:rPr kumimoji="1" lang="ja-JP" altLang="en-US" dirty="0"/>
            <a:t>とろける　ﾌﾟﾛｾｽとは違うナチュラルチーズのうまみ　とけだした香り</a:t>
          </a:r>
        </a:p>
      </dgm:t>
    </dgm:pt>
    <dgm:pt modelId="{91E95EB0-3B19-4A11-8BE6-0AE9677D6826}" type="parTrans" cxnId="{489E0558-665B-4F19-A174-BA4D340689B3}">
      <dgm:prSet/>
      <dgm:spPr/>
      <dgm:t>
        <a:bodyPr/>
        <a:lstStyle/>
        <a:p>
          <a:endParaRPr kumimoji="1" lang="ja-JP" altLang="en-US"/>
        </a:p>
      </dgm:t>
    </dgm:pt>
    <dgm:pt modelId="{6BB0F563-31C0-439C-9ACD-41E20CD37266}" type="sibTrans" cxnId="{489E0558-665B-4F19-A174-BA4D340689B3}">
      <dgm:prSet/>
      <dgm:spPr/>
      <dgm:t>
        <a:bodyPr/>
        <a:lstStyle/>
        <a:p>
          <a:endParaRPr kumimoji="1" lang="ja-JP" altLang="en-US"/>
        </a:p>
      </dgm:t>
    </dgm:pt>
    <dgm:pt modelId="{05C1AE73-C0D7-4234-B062-DE58F1F11745}">
      <dgm:prSet/>
      <dgm:spPr/>
      <dgm:t>
        <a:bodyPr/>
        <a:lstStyle/>
        <a:p>
          <a:r>
            <a:rPr kumimoji="1" lang="ja-JP" altLang="en-US" dirty="0"/>
            <a:t>今までにない普段の生活では体験できない価値</a:t>
          </a:r>
        </a:p>
      </dgm:t>
    </dgm:pt>
    <dgm:pt modelId="{0F4FD318-14DF-4B41-82B8-35A221D4EFC4}" type="parTrans" cxnId="{40D2F6C5-F51D-48E4-ABDC-EF6A7E0F30B1}">
      <dgm:prSet/>
      <dgm:spPr/>
      <dgm:t>
        <a:bodyPr/>
        <a:lstStyle/>
        <a:p>
          <a:endParaRPr kumimoji="1" lang="ja-JP" altLang="en-US"/>
        </a:p>
      </dgm:t>
    </dgm:pt>
    <dgm:pt modelId="{2FD516EF-AEFD-4700-B135-5D7B75C87487}" type="sibTrans" cxnId="{40D2F6C5-F51D-48E4-ABDC-EF6A7E0F30B1}">
      <dgm:prSet/>
      <dgm:spPr/>
      <dgm:t>
        <a:bodyPr/>
        <a:lstStyle/>
        <a:p>
          <a:endParaRPr kumimoji="1" lang="ja-JP" altLang="en-US"/>
        </a:p>
      </dgm:t>
    </dgm:pt>
    <dgm:pt modelId="{318353A3-B743-4A52-8B48-C23375892474}">
      <dgm:prSet/>
      <dgm:spPr/>
      <dgm:t>
        <a:bodyPr/>
        <a:lstStyle/>
        <a:p>
          <a:r>
            <a:rPr kumimoji="1" lang="ja-JP" altLang="en-US" dirty="0"/>
            <a:t>アウトドアやパーティのような特別感のある食事　　ベランピング</a:t>
          </a:r>
        </a:p>
      </dgm:t>
    </dgm:pt>
    <dgm:pt modelId="{4DEED64A-1AE0-4562-A8D4-7DD1C2A759BF}" type="parTrans" cxnId="{5D63C924-54BA-4EFB-A134-1DF2C84A63D3}">
      <dgm:prSet/>
      <dgm:spPr/>
      <dgm:t>
        <a:bodyPr/>
        <a:lstStyle/>
        <a:p>
          <a:endParaRPr kumimoji="1" lang="ja-JP" altLang="en-US"/>
        </a:p>
      </dgm:t>
    </dgm:pt>
    <dgm:pt modelId="{0EA6BCCC-967A-43A3-B96E-6FF093D26408}" type="sibTrans" cxnId="{5D63C924-54BA-4EFB-A134-1DF2C84A63D3}">
      <dgm:prSet/>
      <dgm:spPr/>
      <dgm:t>
        <a:bodyPr/>
        <a:lstStyle/>
        <a:p>
          <a:endParaRPr kumimoji="1" lang="ja-JP" altLang="en-US"/>
        </a:p>
      </dgm:t>
    </dgm:pt>
    <dgm:pt modelId="{A9D10157-59E5-4FAD-8972-E6ACCE1B565F}">
      <dgm:prSet phldrT="[テキスト]"/>
      <dgm:spPr/>
      <dgm:t>
        <a:bodyPr/>
        <a:lstStyle/>
        <a:p>
          <a:r>
            <a:rPr kumimoji="1" lang="ja-JP" altLang="en-US" dirty="0"/>
            <a:t>スイス産ナチュラルチーズ使用の本格フォンデュ</a:t>
          </a:r>
        </a:p>
      </dgm:t>
    </dgm:pt>
    <dgm:pt modelId="{0BE5FA32-379B-4DAA-BC2D-5BDF67F918F0}" type="parTrans" cxnId="{229D727A-DDB1-40B3-A87C-F73F775EC6EF}">
      <dgm:prSet/>
      <dgm:spPr/>
      <dgm:t>
        <a:bodyPr/>
        <a:lstStyle/>
        <a:p>
          <a:endParaRPr kumimoji="1" lang="ja-JP" altLang="en-US"/>
        </a:p>
      </dgm:t>
    </dgm:pt>
    <dgm:pt modelId="{9C83947F-0E01-49C4-9802-F87D8B4ABBD1}" type="sibTrans" cxnId="{229D727A-DDB1-40B3-A87C-F73F775EC6EF}">
      <dgm:prSet/>
      <dgm:spPr/>
      <dgm:t>
        <a:bodyPr/>
        <a:lstStyle/>
        <a:p>
          <a:endParaRPr kumimoji="1" lang="ja-JP" altLang="en-US"/>
        </a:p>
      </dgm:t>
    </dgm:pt>
    <dgm:pt modelId="{29ACC195-6005-4BB4-9ACF-F8FAE7D29933}" type="pres">
      <dgm:prSet presAssocID="{B2FC1C70-6FC4-45E1-99AF-E18F06910CB9}" presName="Name0" presStyleCnt="0">
        <dgm:presLayoutVars>
          <dgm:dir/>
          <dgm:animLvl val="lvl"/>
          <dgm:resizeHandles val="exact"/>
        </dgm:presLayoutVars>
      </dgm:prSet>
      <dgm:spPr/>
    </dgm:pt>
    <dgm:pt modelId="{4A3439EE-4580-481E-BB28-F2C38C4C8E1D}" type="pres">
      <dgm:prSet presAssocID="{576C0DF8-F925-4F5E-987C-9F4547F19CCF}" presName="linNode" presStyleCnt="0"/>
      <dgm:spPr/>
    </dgm:pt>
    <dgm:pt modelId="{4CDEE39C-625A-4000-8D20-3B77EFF037AE}" type="pres">
      <dgm:prSet presAssocID="{576C0DF8-F925-4F5E-987C-9F4547F19CCF}" presName="parentText" presStyleLbl="node1" presStyleIdx="0" presStyleCnt="4" custScaleX="91312" custScaleY="92687">
        <dgm:presLayoutVars>
          <dgm:chMax val="1"/>
          <dgm:bulletEnabled val="1"/>
        </dgm:presLayoutVars>
      </dgm:prSet>
      <dgm:spPr/>
    </dgm:pt>
    <dgm:pt modelId="{F8BB8146-0097-4403-8A95-83C858608BF6}" type="pres">
      <dgm:prSet presAssocID="{576C0DF8-F925-4F5E-987C-9F4547F19CCF}" presName="descendantText" presStyleLbl="alignAccFollowNode1" presStyleIdx="0" presStyleCnt="4">
        <dgm:presLayoutVars>
          <dgm:bulletEnabled val="1"/>
        </dgm:presLayoutVars>
      </dgm:prSet>
      <dgm:spPr/>
    </dgm:pt>
    <dgm:pt modelId="{F57309AE-EB5F-4329-B470-6777F356F805}" type="pres">
      <dgm:prSet presAssocID="{E2EF543C-627C-4B05-808C-21463543C31D}" presName="sp" presStyleCnt="0"/>
      <dgm:spPr/>
    </dgm:pt>
    <dgm:pt modelId="{11E1654F-FD6E-403F-A462-84C109053470}" type="pres">
      <dgm:prSet presAssocID="{8722555F-2644-4D04-B6BE-75A42B273CE7}" presName="linNode" presStyleCnt="0"/>
      <dgm:spPr/>
    </dgm:pt>
    <dgm:pt modelId="{4225482C-C972-46E2-835D-984ED1B0B52C}" type="pres">
      <dgm:prSet presAssocID="{8722555F-2644-4D04-B6BE-75A42B273CE7}" presName="parentText" presStyleLbl="node1" presStyleIdx="1" presStyleCnt="4" custScaleX="92204" custScaleY="91750">
        <dgm:presLayoutVars>
          <dgm:chMax val="1"/>
          <dgm:bulletEnabled val="1"/>
        </dgm:presLayoutVars>
      </dgm:prSet>
      <dgm:spPr/>
    </dgm:pt>
    <dgm:pt modelId="{3C947A45-7C50-467D-AFB2-47B9F5C775B6}" type="pres">
      <dgm:prSet presAssocID="{8722555F-2644-4D04-B6BE-75A42B273CE7}" presName="descendantText" presStyleLbl="alignAccFollowNode1" presStyleIdx="1" presStyleCnt="4" custScaleY="114736">
        <dgm:presLayoutVars>
          <dgm:bulletEnabled val="1"/>
        </dgm:presLayoutVars>
      </dgm:prSet>
      <dgm:spPr/>
    </dgm:pt>
    <dgm:pt modelId="{68F604C1-7DAB-4D4A-B3E1-84BCABEE3C8E}" type="pres">
      <dgm:prSet presAssocID="{B65B31EE-0FF8-47EC-B29C-A7FFFA92ADCD}" presName="sp" presStyleCnt="0"/>
      <dgm:spPr/>
    </dgm:pt>
    <dgm:pt modelId="{411817FD-5734-4A28-9900-6DA2C29BC60F}" type="pres">
      <dgm:prSet presAssocID="{ED1E7BDD-6501-4D63-AE4C-46E1DB8CC5BB}" presName="linNode" presStyleCnt="0"/>
      <dgm:spPr/>
    </dgm:pt>
    <dgm:pt modelId="{E55003FA-30DA-4605-B908-6C26C818F8FF}" type="pres">
      <dgm:prSet presAssocID="{ED1E7BDD-6501-4D63-AE4C-46E1DB8CC5BB}" presName="parentText" presStyleLbl="node1" presStyleIdx="2" presStyleCnt="4" custScaleX="92205">
        <dgm:presLayoutVars>
          <dgm:chMax val="1"/>
          <dgm:bulletEnabled val="1"/>
        </dgm:presLayoutVars>
      </dgm:prSet>
      <dgm:spPr/>
    </dgm:pt>
    <dgm:pt modelId="{F43A69EC-88A4-46F2-90C2-DDAB95ECC579}" type="pres">
      <dgm:prSet presAssocID="{ED1E7BDD-6501-4D63-AE4C-46E1DB8CC5BB}" presName="descendantText" presStyleLbl="alignAccFollowNode1" presStyleIdx="2" presStyleCnt="4" custScaleY="116562">
        <dgm:presLayoutVars>
          <dgm:bulletEnabled val="1"/>
        </dgm:presLayoutVars>
      </dgm:prSet>
      <dgm:spPr/>
    </dgm:pt>
    <dgm:pt modelId="{54C68FB1-B433-4D13-8596-F690A4A96308}" type="pres">
      <dgm:prSet presAssocID="{DCF95275-FAF8-41DD-9387-B26D3276D40C}" presName="sp" presStyleCnt="0"/>
      <dgm:spPr/>
    </dgm:pt>
    <dgm:pt modelId="{434020F3-DDA5-4F90-BAD6-355C59399448}" type="pres">
      <dgm:prSet presAssocID="{9410A49C-6BEA-4DB0-B004-240E9AB754EC}" presName="linNode" presStyleCnt="0"/>
      <dgm:spPr/>
    </dgm:pt>
    <dgm:pt modelId="{3FFF28A4-B9F9-413C-81B8-A267D18BB5B4}" type="pres">
      <dgm:prSet presAssocID="{9410A49C-6BEA-4DB0-B004-240E9AB754EC}" presName="parentText" presStyleLbl="node1" presStyleIdx="3" presStyleCnt="4" custScaleX="92578" custScaleY="87464">
        <dgm:presLayoutVars>
          <dgm:chMax val="1"/>
          <dgm:bulletEnabled val="1"/>
        </dgm:presLayoutVars>
      </dgm:prSet>
      <dgm:spPr/>
    </dgm:pt>
    <dgm:pt modelId="{3AFAA2FD-AEC8-413A-BC92-A08D228FBA05}" type="pres">
      <dgm:prSet presAssocID="{9410A49C-6BEA-4DB0-B004-240E9AB754EC}" presName="descendantText" presStyleLbl="alignAccFollowNode1" presStyleIdx="3" presStyleCnt="4">
        <dgm:presLayoutVars>
          <dgm:bulletEnabled val="1"/>
        </dgm:presLayoutVars>
      </dgm:prSet>
      <dgm:spPr/>
    </dgm:pt>
  </dgm:ptLst>
  <dgm:cxnLst>
    <dgm:cxn modelId="{27E6EB0D-768D-4E35-A3CD-DBFDE96E9B47}" type="presOf" srcId="{C4D1AF35-BD11-4E53-86DA-C400430A94F6}" destId="{3C947A45-7C50-467D-AFB2-47B9F5C775B6}" srcOrd="0" destOrd="0" presId="urn:microsoft.com/office/officeart/2005/8/layout/vList5"/>
    <dgm:cxn modelId="{5D63C924-54BA-4EFB-A134-1DF2C84A63D3}" srcId="{9410A49C-6BEA-4DB0-B004-240E9AB754EC}" destId="{318353A3-B743-4A52-8B48-C23375892474}" srcOrd="1" destOrd="0" parTransId="{4DEED64A-1AE0-4562-A8D4-7DD1C2A759BF}" sibTransId="{0EA6BCCC-967A-43A3-B96E-6FF093D26408}"/>
    <dgm:cxn modelId="{3F7EE438-ED06-4578-80B0-E2C78812E5FA}" type="presOf" srcId="{B2FC1C70-6FC4-45E1-99AF-E18F06910CB9}" destId="{29ACC195-6005-4BB4-9ACF-F8FAE7D29933}" srcOrd="0" destOrd="0" presId="urn:microsoft.com/office/officeart/2005/8/layout/vList5"/>
    <dgm:cxn modelId="{171A9C42-06C2-4C72-BCB1-EAB38D9925F9}" srcId="{8722555F-2644-4D04-B6BE-75A42B273CE7}" destId="{259FB007-F55B-402E-8927-AC0E08A76081}" srcOrd="1" destOrd="0" parTransId="{34F4249C-B9A2-4A91-8174-14B5D4A81200}" sibTransId="{04F83793-0209-4DB4-9922-1514C181A12C}"/>
    <dgm:cxn modelId="{A0F2F56D-E08A-482D-B534-2D5035C6FF2D}" srcId="{8722555F-2644-4D04-B6BE-75A42B273CE7}" destId="{C4D1AF35-BD11-4E53-86DA-C400430A94F6}" srcOrd="0" destOrd="0" parTransId="{61FB0DFE-EF92-431F-B443-7111A26C65E9}" sibTransId="{C1E5D8EE-99D4-406E-948D-912D7870B116}"/>
    <dgm:cxn modelId="{A46D7351-290F-4B84-B8D0-9A03D18E5B6F}" srcId="{B2FC1C70-6FC4-45E1-99AF-E18F06910CB9}" destId="{576C0DF8-F925-4F5E-987C-9F4547F19CCF}" srcOrd="0" destOrd="0" parTransId="{F5634D6B-1BD8-4E88-A9BB-5D3B46CA63E0}" sibTransId="{E2EF543C-627C-4B05-808C-21463543C31D}"/>
    <dgm:cxn modelId="{489E0558-665B-4F19-A174-BA4D340689B3}" srcId="{576C0DF8-F925-4F5E-987C-9F4547F19CCF}" destId="{12AECE4D-F77D-4129-8D9A-BEEED2DD8D7F}" srcOrd="1" destOrd="0" parTransId="{91E95EB0-3B19-4A11-8BE6-0AE9677D6826}" sibTransId="{6BB0F563-31C0-439C-9ACD-41E20CD37266}"/>
    <dgm:cxn modelId="{229D727A-DDB1-40B3-A87C-F73F775EC6EF}" srcId="{8722555F-2644-4D04-B6BE-75A42B273CE7}" destId="{A9D10157-59E5-4FAD-8972-E6ACCE1B565F}" srcOrd="2" destOrd="0" parTransId="{0BE5FA32-379B-4DAA-BC2D-5BDF67F918F0}" sibTransId="{9C83947F-0E01-49C4-9802-F87D8B4ABBD1}"/>
    <dgm:cxn modelId="{1FCFC688-C096-4018-BEC9-B922029292F7}" type="presOf" srcId="{4A23F7E5-5497-44D6-AB71-D67A1ABFC9CC}" destId="{F8BB8146-0097-4403-8A95-83C858608BF6}" srcOrd="0" destOrd="0" presId="urn:microsoft.com/office/officeart/2005/8/layout/vList5"/>
    <dgm:cxn modelId="{FE9C578B-B68B-4FF3-AD67-F9A54EC9063F}" type="presOf" srcId="{A9D10157-59E5-4FAD-8972-E6ACCE1B565F}" destId="{3C947A45-7C50-467D-AFB2-47B9F5C775B6}" srcOrd="0" destOrd="2" presId="urn:microsoft.com/office/officeart/2005/8/layout/vList5"/>
    <dgm:cxn modelId="{3669648D-E822-41CD-BF3A-5B54DBA4508A}" type="presOf" srcId="{E7D39D70-69C6-45DD-95BC-592A49A64D2D}" destId="{F43A69EC-88A4-46F2-90C2-DDAB95ECC579}" srcOrd="0" destOrd="1" presId="urn:microsoft.com/office/officeart/2005/8/layout/vList5"/>
    <dgm:cxn modelId="{E1998696-B59B-4131-9EC1-023C492DC07D}" srcId="{ED1E7BDD-6501-4D63-AE4C-46E1DB8CC5BB}" destId="{E2E30FD7-FC3D-475E-BF76-FF451AD17F54}" srcOrd="0" destOrd="0" parTransId="{AE5BA650-FFED-4949-AFAA-799813041FF3}" sibTransId="{9047C52E-CBEB-445A-8D48-8639CD77C027}"/>
    <dgm:cxn modelId="{AFB2129C-02A5-4B97-9977-B4398A0AF8CA}" type="presOf" srcId="{259FB007-F55B-402E-8927-AC0E08A76081}" destId="{3C947A45-7C50-467D-AFB2-47B9F5C775B6}" srcOrd="0" destOrd="1" presId="urn:microsoft.com/office/officeart/2005/8/layout/vList5"/>
    <dgm:cxn modelId="{5A5930A0-D5A9-49FC-AA4D-F586E2DB43E9}" type="presOf" srcId="{9410A49C-6BEA-4DB0-B004-240E9AB754EC}" destId="{3FFF28A4-B9F9-413C-81B8-A267D18BB5B4}" srcOrd="0" destOrd="0" presId="urn:microsoft.com/office/officeart/2005/8/layout/vList5"/>
    <dgm:cxn modelId="{68EF79B1-B814-4E30-B06B-756644DED85B}" type="presOf" srcId="{576C0DF8-F925-4F5E-987C-9F4547F19CCF}" destId="{4CDEE39C-625A-4000-8D20-3B77EFF037AE}" srcOrd="0" destOrd="0" presId="urn:microsoft.com/office/officeart/2005/8/layout/vList5"/>
    <dgm:cxn modelId="{64C18DB9-632E-4746-8200-5DB022580D72}" srcId="{B2FC1C70-6FC4-45E1-99AF-E18F06910CB9}" destId="{9410A49C-6BEA-4DB0-B004-240E9AB754EC}" srcOrd="3" destOrd="0" parTransId="{865DD47C-C83D-4B64-92A0-89BEECCCB447}" sibTransId="{92CAC065-5AEF-415D-9732-E6ACB9CCAAE3}"/>
    <dgm:cxn modelId="{4AF8EFBF-194D-4B88-B38F-A7AB435C815D}" srcId="{B2FC1C70-6FC4-45E1-99AF-E18F06910CB9}" destId="{8722555F-2644-4D04-B6BE-75A42B273CE7}" srcOrd="1" destOrd="0" parTransId="{6548AFFC-D97F-4A1E-A05D-C2BE8203339A}" sibTransId="{B65B31EE-0FF8-47EC-B29C-A7FFFA92ADCD}"/>
    <dgm:cxn modelId="{929C53C3-13CB-45B3-AF3C-D7E0530CD6D4}" srcId="{ED1E7BDD-6501-4D63-AE4C-46E1DB8CC5BB}" destId="{E7D39D70-69C6-45DD-95BC-592A49A64D2D}" srcOrd="1" destOrd="0" parTransId="{3C57BF9A-6B4D-4802-A668-EEF6959F054B}" sibTransId="{23273C14-9F82-44B7-90B2-6F4E4A109301}"/>
    <dgm:cxn modelId="{DB804CC5-BB75-4356-9ECC-92785490AAAD}" type="presOf" srcId="{ED1E7BDD-6501-4D63-AE4C-46E1DB8CC5BB}" destId="{E55003FA-30DA-4605-B908-6C26C818F8FF}" srcOrd="0" destOrd="0" presId="urn:microsoft.com/office/officeart/2005/8/layout/vList5"/>
    <dgm:cxn modelId="{40D2F6C5-F51D-48E4-ABDC-EF6A7E0F30B1}" srcId="{9410A49C-6BEA-4DB0-B004-240E9AB754EC}" destId="{05C1AE73-C0D7-4234-B062-DE58F1F11745}" srcOrd="0" destOrd="0" parTransId="{0F4FD318-14DF-4B41-82B8-35A221D4EFC4}" sibTransId="{2FD516EF-AEFD-4700-B135-5D7B75C87487}"/>
    <dgm:cxn modelId="{84A1D5CB-878F-41AF-9238-A5AC04D722A9}" srcId="{B2FC1C70-6FC4-45E1-99AF-E18F06910CB9}" destId="{ED1E7BDD-6501-4D63-AE4C-46E1DB8CC5BB}" srcOrd="2" destOrd="0" parTransId="{79A79B84-6570-4B5A-8950-5AF27CAB181A}" sibTransId="{DCF95275-FAF8-41DD-9387-B26D3276D40C}"/>
    <dgm:cxn modelId="{F0D1FED3-ACFA-4723-8FBE-7C1ED0247430}" type="presOf" srcId="{8722555F-2644-4D04-B6BE-75A42B273CE7}" destId="{4225482C-C972-46E2-835D-984ED1B0B52C}" srcOrd="0" destOrd="0" presId="urn:microsoft.com/office/officeart/2005/8/layout/vList5"/>
    <dgm:cxn modelId="{37E905D5-6C4B-43C2-9EC9-699C9164F80E}" type="presOf" srcId="{318353A3-B743-4A52-8B48-C23375892474}" destId="{3AFAA2FD-AEC8-413A-BC92-A08D228FBA05}" srcOrd="0" destOrd="1" presId="urn:microsoft.com/office/officeart/2005/8/layout/vList5"/>
    <dgm:cxn modelId="{22B29FDD-3847-40FB-9235-EE4CFC971C0C}" type="presOf" srcId="{05C1AE73-C0D7-4234-B062-DE58F1F11745}" destId="{3AFAA2FD-AEC8-413A-BC92-A08D228FBA05}" srcOrd="0" destOrd="0" presId="urn:microsoft.com/office/officeart/2005/8/layout/vList5"/>
    <dgm:cxn modelId="{F97C83E7-F110-4851-AAE6-57156697FAA7}" type="presOf" srcId="{12AECE4D-F77D-4129-8D9A-BEEED2DD8D7F}" destId="{F8BB8146-0097-4403-8A95-83C858608BF6}" srcOrd="0" destOrd="1" presId="urn:microsoft.com/office/officeart/2005/8/layout/vList5"/>
    <dgm:cxn modelId="{FA1D52F4-834B-406F-9ED2-55416BF97C7A}" srcId="{576C0DF8-F925-4F5E-987C-9F4547F19CCF}" destId="{4A23F7E5-5497-44D6-AB71-D67A1ABFC9CC}" srcOrd="0" destOrd="0" parTransId="{223C32BB-8EA2-4A62-BC6B-AE3FB3990206}" sibTransId="{C95F2C02-33E3-4391-8785-BE45BAF16D90}"/>
    <dgm:cxn modelId="{3965C5FE-0CC2-4A82-A098-7EFEDF640E94}" type="presOf" srcId="{E2E30FD7-FC3D-475E-BF76-FF451AD17F54}" destId="{F43A69EC-88A4-46F2-90C2-DDAB95ECC579}" srcOrd="0" destOrd="0" presId="urn:microsoft.com/office/officeart/2005/8/layout/vList5"/>
    <dgm:cxn modelId="{076C23B3-430B-4840-85B3-7F3D78D0AAF4}" type="presParOf" srcId="{29ACC195-6005-4BB4-9ACF-F8FAE7D29933}" destId="{4A3439EE-4580-481E-BB28-F2C38C4C8E1D}" srcOrd="0" destOrd="0" presId="urn:microsoft.com/office/officeart/2005/8/layout/vList5"/>
    <dgm:cxn modelId="{C188722A-9CEA-42A9-86EE-F5DBD5DC8532}" type="presParOf" srcId="{4A3439EE-4580-481E-BB28-F2C38C4C8E1D}" destId="{4CDEE39C-625A-4000-8D20-3B77EFF037AE}" srcOrd="0" destOrd="0" presId="urn:microsoft.com/office/officeart/2005/8/layout/vList5"/>
    <dgm:cxn modelId="{C9601CFC-00FF-4027-83D1-2A7F9E4C13D1}" type="presParOf" srcId="{4A3439EE-4580-481E-BB28-F2C38C4C8E1D}" destId="{F8BB8146-0097-4403-8A95-83C858608BF6}" srcOrd="1" destOrd="0" presId="urn:microsoft.com/office/officeart/2005/8/layout/vList5"/>
    <dgm:cxn modelId="{738B5FE0-3E3D-485B-B812-BEEA04402A26}" type="presParOf" srcId="{29ACC195-6005-4BB4-9ACF-F8FAE7D29933}" destId="{F57309AE-EB5F-4329-B470-6777F356F805}" srcOrd="1" destOrd="0" presId="urn:microsoft.com/office/officeart/2005/8/layout/vList5"/>
    <dgm:cxn modelId="{59C659CF-854D-411F-81FA-B72874BB561E}" type="presParOf" srcId="{29ACC195-6005-4BB4-9ACF-F8FAE7D29933}" destId="{11E1654F-FD6E-403F-A462-84C109053470}" srcOrd="2" destOrd="0" presId="urn:microsoft.com/office/officeart/2005/8/layout/vList5"/>
    <dgm:cxn modelId="{F4AB8A01-C332-42C7-9433-780CCC880C75}" type="presParOf" srcId="{11E1654F-FD6E-403F-A462-84C109053470}" destId="{4225482C-C972-46E2-835D-984ED1B0B52C}" srcOrd="0" destOrd="0" presId="urn:microsoft.com/office/officeart/2005/8/layout/vList5"/>
    <dgm:cxn modelId="{85E4136B-6333-49CE-B753-6A2D1EA71469}" type="presParOf" srcId="{11E1654F-FD6E-403F-A462-84C109053470}" destId="{3C947A45-7C50-467D-AFB2-47B9F5C775B6}" srcOrd="1" destOrd="0" presId="urn:microsoft.com/office/officeart/2005/8/layout/vList5"/>
    <dgm:cxn modelId="{8A34345A-4FC4-4EB0-9C96-B9B97FDA3DEA}" type="presParOf" srcId="{29ACC195-6005-4BB4-9ACF-F8FAE7D29933}" destId="{68F604C1-7DAB-4D4A-B3E1-84BCABEE3C8E}" srcOrd="3" destOrd="0" presId="urn:microsoft.com/office/officeart/2005/8/layout/vList5"/>
    <dgm:cxn modelId="{FDDEB383-65C8-4D71-A4A0-9B4052333AA6}" type="presParOf" srcId="{29ACC195-6005-4BB4-9ACF-F8FAE7D29933}" destId="{411817FD-5734-4A28-9900-6DA2C29BC60F}" srcOrd="4" destOrd="0" presId="urn:microsoft.com/office/officeart/2005/8/layout/vList5"/>
    <dgm:cxn modelId="{D0142873-841C-489B-94BB-86D398B50B58}" type="presParOf" srcId="{411817FD-5734-4A28-9900-6DA2C29BC60F}" destId="{E55003FA-30DA-4605-B908-6C26C818F8FF}" srcOrd="0" destOrd="0" presId="urn:microsoft.com/office/officeart/2005/8/layout/vList5"/>
    <dgm:cxn modelId="{82B74163-DD82-43B3-8CB2-81B1E5A0D323}" type="presParOf" srcId="{411817FD-5734-4A28-9900-6DA2C29BC60F}" destId="{F43A69EC-88A4-46F2-90C2-DDAB95ECC579}" srcOrd="1" destOrd="0" presId="urn:microsoft.com/office/officeart/2005/8/layout/vList5"/>
    <dgm:cxn modelId="{02B26253-22B8-4B7B-88A5-2C99B6633EFF}" type="presParOf" srcId="{29ACC195-6005-4BB4-9ACF-F8FAE7D29933}" destId="{54C68FB1-B433-4D13-8596-F690A4A96308}" srcOrd="5" destOrd="0" presId="urn:microsoft.com/office/officeart/2005/8/layout/vList5"/>
    <dgm:cxn modelId="{02C3F495-1538-40C0-834D-0692FE5956AC}" type="presParOf" srcId="{29ACC195-6005-4BB4-9ACF-F8FAE7D29933}" destId="{434020F3-DDA5-4F90-BAD6-355C59399448}" srcOrd="6" destOrd="0" presId="urn:microsoft.com/office/officeart/2005/8/layout/vList5"/>
    <dgm:cxn modelId="{A5E08474-C9FA-43D0-802D-F7A24A099F34}" type="presParOf" srcId="{434020F3-DDA5-4F90-BAD6-355C59399448}" destId="{3FFF28A4-B9F9-413C-81B8-A267D18BB5B4}" srcOrd="0" destOrd="0" presId="urn:microsoft.com/office/officeart/2005/8/layout/vList5"/>
    <dgm:cxn modelId="{E5E5A71F-4000-4A1E-B6C6-92299CAA3CD5}" type="presParOf" srcId="{434020F3-DDA5-4F90-BAD6-355C59399448}" destId="{3AFAA2FD-AEC8-413A-BC92-A08D228FBA0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EA6BAE-C5C0-44FA-AD00-F6FFFCAF657C}" type="doc">
      <dgm:prSet loTypeId="urn:microsoft.com/office/officeart/2005/8/layout/process2" loCatId="process" qsTypeId="urn:microsoft.com/office/officeart/2005/8/quickstyle/simple1" qsCatId="simple" csTypeId="urn:microsoft.com/office/officeart/2005/8/colors/colorful1" csCatId="colorful" phldr="1"/>
      <dgm:spPr/>
    </dgm:pt>
    <dgm:pt modelId="{39E0C524-AC43-42C4-9121-E8493D3A46D7}">
      <dgm:prSet phldrT="[テキスト]" custT="1"/>
      <dgm:spPr/>
      <dgm:t>
        <a:bodyPr/>
        <a:lstStyle/>
        <a:p>
          <a:r>
            <a:rPr kumimoji="1" lang="ja-JP" altLang="en-US" sz="1400" dirty="0"/>
            <a:t>消費税増税外食</a:t>
          </a:r>
          <a:r>
            <a:rPr kumimoji="1" lang="en-US" altLang="ja-JP" sz="1400" dirty="0"/>
            <a:t>10%</a:t>
          </a:r>
          <a:r>
            <a:rPr kumimoji="1" lang="ja-JP" altLang="en-US" sz="1400" dirty="0"/>
            <a:t>による</a:t>
          </a:r>
          <a:r>
            <a:rPr kumimoji="1" lang="en-US" altLang="ja-JP" sz="1400" dirty="0"/>
            <a:t>｢</a:t>
          </a:r>
          <a:r>
            <a:rPr kumimoji="1" lang="ja-JP" altLang="en-US" sz="1400" dirty="0"/>
            <a:t>おもて無しグルメ」おかまいな食う</a:t>
          </a:r>
          <a:endParaRPr kumimoji="1" lang="en-US" altLang="ja-JP" sz="1400" dirty="0"/>
        </a:p>
        <a:p>
          <a:r>
            <a:rPr kumimoji="1" lang="ja-JP" altLang="en-US" sz="1400" dirty="0"/>
            <a:t>外食の傾向の変化　料理＋サービス　価値と対価の見直し </a:t>
          </a:r>
        </a:p>
      </dgm:t>
    </dgm:pt>
    <dgm:pt modelId="{EE848D96-C478-4493-82B9-C175ACC73659}" type="parTrans" cxnId="{88E709E0-77C7-4725-8888-E255DBE49642}">
      <dgm:prSet/>
      <dgm:spPr/>
      <dgm:t>
        <a:bodyPr/>
        <a:lstStyle/>
        <a:p>
          <a:endParaRPr kumimoji="1" lang="ja-JP" altLang="en-US"/>
        </a:p>
      </dgm:t>
    </dgm:pt>
    <dgm:pt modelId="{82A7BDA4-64E8-4DD3-ADAB-BC8227D60CC1}" type="sibTrans" cxnId="{88E709E0-77C7-4725-8888-E255DBE49642}">
      <dgm:prSet/>
      <dgm:spPr/>
      <dgm:t>
        <a:bodyPr/>
        <a:lstStyle/>
        <a:p>
          <a:endParaRPr kumimoji="1" lang="ja-JP" altLang="en-US"/>
        </a:p>
      </dgm:t>
    </dgm:pt>
    <dgm:pt modelId="{582DC6D1-60CB-427C-82B7-3EA351EF8352}">
      <dgm:prSet phldrT="[テキスト]" custT="1"/>
      <dgm:spPr/>
      <dgm:t>
        <a:bodyPr/>
        <a:lstStyle/>
        <a:p>
          <a:r>
            <a:rPr kumimoji="1" lang="ja-JP" altLang="en-US" sz="1600" dirty="0"/>
            <a:t>消費税８％の中食需要　おうちでご飯</a:t>
          </a:r>
        </a:p>
      </dgm:t>
    </dgm:pt>
    <dgm:pt modelId="{70764510-C0FD-4550-8816-C1B710805D5F}" type="parTrans" cxnId="{573B0BE5-A8D2-431E-9C16-AB84A48CF991}">
      <dgm:prSet/>
      <dgm:spPr/>
      <dgm:t>
        <a:bodyPr/>
        <a:lstStyle/>
        <a:p>
          <a:endParaRPr kumimoji="1" lang="ja-JP" altLang="en-US"/>
        </a:p>
      </dgm:t>
    </dgm:pt>
    <dgm:pt modelId="{F6AFEBC6-118C-4BA4-98EC-1052017EBCE5}" type="sibTrans" cxnId="{573B0BE5-A8D2-431E-9C16-AB84A48CF991}">
      <dgm:prSet/>
      <dgm:spPr/>
      <dgm:t>
        <a:bodyPr/>
        <a:lstStyle/>
        <a:p>
          <a:endParaRPr kumimoji="1" lang="ja-JP" altLang="en-US"/>
        </a:p>
      </dgm:t>
    </dgm:pt>
    <dgm:pt modelId="{BDEE5FF8-6385-4ECF-AB00-5C77ADEB35DB}">
      <dgm:prSet phldrT="[テキスト]" custT="1"/>
      <dgm:spPr/>
      <dgm:t>
        <a:bodyPr/>
        <a:lstStyle/>
        <a:p>
          <a:r>
            <a:rPr kumimoji="1" lang="ja-JP" altLang="en-US" sz="1600" dirty="0"/>
            <a:t>コロナ自粛による食事シーンの変化</a:t>
          </a:r>
          <a:endParaRPr kumimoji="1" lang="en-US" altLang="ja-JP" sz="1600" dirty="0"/>
        </a:p>
        <a:p>
          <a:r>
            <a:rPr kumimoji="1" lang="ja-JP" altLang="en-US" sz="1600" dirty="0"/>
            <a:t>更なる外食の控え、おうちごはんのための食材探し　１クラス上のおうちごはん</a:t>
          </a:r>
        </a:p>
      </dgm:t>
    </dgm:pt>
    <dgm:pt modelId="{9E26B467-0B0D-4B44-AADD-0D42F8FA820B}" type="parTrans" cxnId="{A995279A-5548-4901-86B2-03A93CDB0DDD}">
      <dgm:prSet/>
      <dgm:spPr/>
      <dgm:t>
        <a:bodyPr/>
        <a:lstStyle/>
        <a:p>
          <a:endParaRPr kumimoji="1" lang="ja-JP" altLang="en-US"/>
        </a:p>
      </dgm:t>
    </dgm:pt>
    <dgm:pt modelId="{9B7D2B46-2A0E-45BF-BF11-AB0C0CC0252A}" type="sibTrans" cxnId="{A995279A-5548-4901-86B2-03A93CDB0DDD}">
      <dgm:prSet/>
      <dgm:spPr/>
      <dgm:t>
        <a:bodyPr/>
        <a:lstStyle/>
        <a:p>
          <a:endParaRPr kumimoji="1" lang="ja-JP" altLang="en-US"/>
        </a:p>
      </dgm:t>
    </dgm:pt>
    <dgm:pt modelId="{2A375FCB-6229-412A-9B76-C36AB700099E}">
      <dgm:prSet custT="1"/>
      <dgm:spPr/>
      <dgm:t>
        <a:bodyPr/>
        <a:lstStyle/>
        <a:p>
          <a:r>
            <a:rPr kumimoji="1" lang="ja-JP" altLang="en-US" sz="1400" b="1" dirty="0"/>
            <a:t>冬に更なる需要が見込めるご提案　令和の</a:t>
          </a:r>
          <a:r>
            <a:rPr kumimoji="1" lang="en-US" altLang="ja-JP" sz="1400" b="1" dirty="0"/>
            <a:t>3K</a:t>
          </a:r>
          <a:r>
            <a:rPr kumimoji="1" lang="ja-JP" altLang="en-US" sz="1400" b="1" dirty="0"/>
            <a:t>「健康的」「個食」「簡便性」</a:t>
          </a:r>
          <a:endParaRPr kumimoji="1" lang="en-US" altLang="ja-JP" sz="1400" b="1" dirty="0"/>
        </a:p>
        <a:p>
          <a:r>
            <a:rPr kumimoji="1" lang="ja-JP" altLang="en-US" sz="1400" b="1" dirty="0"/>
            <a:t>おうちで簡単本格レトルトフォンデュを使ったお料理</a:t>
          </a:r>
        </a:p>
      </dgm:t>
    </dgm:pt>
    <dgm:pt modelId="{2CFD6313-6A4A-4F66-9E12-400670E9A3E3}" type="parTrans" cxnId="{D84975DE-583B-4D95-A0F5-09C7BDFC7E68}">
      <dgm:prSet/>
      <dgm:spPr/>
      <dgm:t>
        <a:bodyPr/>
        <a:lstStyle/>
        <a:p>
          <a:endParaRPr kumimoji="1" lang="ja-JP" altLang="en-US"/>
        </a:p>
      </dgm:t>
    </dgm:pt>
    <dgm:pt modelId="{D1542E4C-4470-4830-BF62-014BE357E4B3}" type="sibTrans" cxnId="{D84975DE-583B-4D95-A0F5-09C7BDFC7E68}">
      <dgm:prSet/>
      <dgm:spPr/>
      <dgm:t>
        <a:bodyPr/>
        <a:lstStyle/>
        <a:p>
          <a:endParaRPr kumimoji="1" lang="ja-JP" altLang="en-US"/>
        </a:p>
      </dgm:t>
    </dgm:pt>
    <dgm:pt modelId="{620EAEDF-3546-4BC6-A5F4-B11DFF36B341}" type="pres">
      <dgm:prSet presAssocID="{96EA6BAE-C5C0-44FA-AD00-F6FFFCAF657C}" presName="linearFlow" presStyleCnt="0">
        <dgm:presLayoutVars>
          <dgm:resizeHandles val="exact"/>
        </dgm:presLayoutVars>
      </dgm:prSet>
      <dgm:spPr/>
    </dgm:pt>
    <dgm:pt modelId="{73DC4A25-4EB2-486B-A841-A77DA825826D}" type="pres">
      <dgm:prSet presAssocID="{39E0C524-AC43-42C4-9121-E8493D3A46D7}" presName="node" presStyleLbl="node1" presStyleIdx="0" presStyleCnt="4" custScaleX="284466">
        <dgm:presLayoutVars>
          <dgm:bulletEnabled val="1"/>
        </dgm:presLayoutVars>
      </dgm:prSet>
      <dgm:spPr/>
    </dgm:pt>
    <dgm:pt modelId="{DB8054FC-C888-4EF8-B521-E95065FEE657}" type="pres">
      <dgm:prSet presAssocID="{82A7BDA4-64E8-4DD3-ADAB-BC8227D60CC1}" presName="sibTrans" presStyleLbl="sibTrans2D1" presStyleIdx="0" presStyleCnt="3"/>
      <dgm:spPr/>
    </dgm:pt>
    <dgm:pt modelId="{61E8D051-9CFE-49D0-A49D-B3CA0BD806B6}" type="pres">
      <dgm:prSet presAssocID="{82A7BDA4-64E8-4DD3-ADAB-BC8227D60CC1}" presName="connectorText" presStyleLbl="sibTrans2D1" presStyleIdx="0" presStyleCnt="3"/>
      <dgm:spPr/>
    </dgm:pt>
    <dgm:pt modelId="{93576CD9-17FA-4B6A-A12E-2B9FAF6B1053}" type="pres">
      <dgm:prSet presAssocID="{582DC6D1-60CB-427C-82B7-3EA351EF8352}" presName="node" presStyleLbl="node1" presStyleIdx="1" presStyleCnt="4" custScaleX="283738">
        <dgm:presLayoutVars>
          <dgm:bulletEnabled val="1"/>
        </dgm:presLayoutVars>
      </dgm:prSet>
      <dgm:spPr/>
    </dgm:pt>
    <dgm:pt modelId="{AE1EB022-CF00-46A4-8D41-F965A408F485}" type="pres">
      <dgm:prSet presAssocID="{F6AFEBC6-118C-4BA4-98EC-1052017EBCE5}" presName="sibTrans" presStyleLbl="sibTrans2D1" presStyleIdx="1" presStyleCnt="3"/>
      <dgm:spPr/>
    </dgm:pt>
    <dgm:pt modelId="{119ACC7C-3DCC-43EC-9226-97A7AA841547}" type="pres">
      <dgm:prSet presAssocID="{F6AFEBC6-118C-4BA4-98EC-1052017EBCE5}" presName="connectorText" presStyleLbl="sibTrans2D1" presStyleIdx="1" presStyleCnt="3"/>
      <dgm:spPr/>
    </dgm:pt>
    <dgm:pt modelId="{40A86343-5824-46FC-8E45-B605EDB52298}" type="pres">
      <dgm:prSet presAssocID="{BDEE5FF8-6385-4ECF-AB00-5C77ADEB35DB}" presName="node" presStyleLbl="node1" presStyleIdx="2" presStyleCnt="4" custScaleX="283010">
        <dgm:presLayoutVars>
          <dgm:bulletEnabled val="1"/>
        </dgm:presLayoutVars>
      </dgm:prSet>
      <dgm:spPr/>
    </dgm:pt>
    <dgm:pt modelId="{DECEDD8D-3114-4208-AF2B-79C6203E553A}" type="pres">
      <dgm:prSet presAssocID="{9B7D2B46-2A0E-45BF-BF11-AB0C0CC0252A}" presName="sibTrans" presStyleLbl="sibTrans2D1" presStyleIdx="2" presStyleCnt="3"/>
      <dgm:spPr/>
    </dgm:pt>
    <dgm:pt modelId="{48BEC74D-7031-4D69-BB36-CA157960DE5A}" type="pres">
      <dgm:prSet presAssocID="{9B7D2B46-2A0E-45BF-BF11-AB0C0CC0252A}" presName="connectorText" presStyleLbl="sibTrans2D1" presStyleIdx="2" presStyleCnt="3"/>
      <dgm:spPr/>
    </dgm:pt>
    <dgm:pt modelId="{31213C45-7AA3-480A-8B5F-8915339D33BE}" type="pres">
      <dgm:prSet presAssocID="{2A375FCB-6229-412A-9B76-C36AB700099E}" presName="node" presStyleLbl="node1" presStyleIdx="3" presStyleCnt="4" custScaleX="283776">
        <dgm:presLayoutVars>
          <dgm:bulletEnabled val="1"/>
        </dgm:presLayoutVars>
      </dgm:prSet>
      <dgm:spPr/>
    </dgm:pt>
  </dgm:ptLst>
  <dgm:cxnLst>
    <dgm:cxn modelId="{EFB17E14-7A34-4913-B7CE-FB0789232200}" type="presOf" srcId="{582DC6D1-60CB-427C-82B7-3EA351EF8352}" destId="{93576CD9-17FA-4B6A-A12E-2B9FAF6B1053}" srcOrd="0" destOrd="0" presId="urn:microsoft.com/office/officeart/2005/8/layout/process2"/>
    <dgm:cxn modelId="{E833511E-22A5-4699-8175-26FE409B3A40}" type="presOf" srcId="{96EA6BAE-C5C0-44FA-AD00-F6FFFCAF657C}" destId="{620EAEDF-3546-4BC6-A5F4-B11DFF36B341}" srcOrd="0" destOrd="0" presId="urn:microsoft.com/office/officeart/2005/8/layout/process2"/>
    <dgm:cxn modelId="{5D841957-F094-40B6-AE9E-69AFFCF6F9C7}" type="presOf" srcId="{82A7BDA4-64E8-4DD3-ADAB-BC8227D60CC1}" destId="{61E8D051-9CFE-49D0-A49D-B3CA0BD806B6}" srcOrd="1" destOrd="0" presId="urn:microsoft.com/office/officeart/2005/8/layout/process2"/>
    <dgm:cxn modelId="{F2F33F98-704B-4DCD-B7F0-58F36666F832}" type="presOf" srcId="{2A375FCB-6229-412A-9B76-C36AB700099E}" destId="{31213C45-7AA3-480A-8B5F-8915339D33BE}" srcOrd="0" destOrd="0" presId="urn:microsoft.com/office/officeart/2005/8/layout/process2"/>
    <dgm:cxn modelId="{A995279A-5548-4901-86B2-03A93CDB0DDD}" srcId="{96EA6BAE-C5C0-44FA-AD00-F6FFFCAF657C}" destId="{BDEE5FF8-6385-4ECF-AB00-5C77ADEB35DB}" srcOrd="2" destOrd="0" parTransId="{9E26B467-0B0D-4B44-AADD-0D42F8FA820B}" sibTransId="{9B7D2B46-2A0E-45BF-BF11-AB0C0CC0252A}"/>
    <dgm:cxn modelId="{5486009D-205E-4E7A-8502-204FFF7FE9AC}" type="presOf" srcId="{F6AFEBC6-118C-4BA4-98EC-1052017EBCE5}" destId="{119ACC7C-3DCC-43EC-9226-97A7AA841547}" srcOrd="1" destOrd="0" presId="urn:microsoft.com/office/officeart/2005/8/layout/process2"/>
    <dgm:cxn modelId="{EE85E1A7-732A-4C81-AE70-3FFB2FC2D69C}" type="presOf" srcId="{9B7D2B46-2A0E-45BF-BF11-AB0C0CC0252A}" destId="{DECEDD8D-3114-4208-AF2B-79C6203E553A}" srcOrd="0" destOrd="0" presId="urn:microsoft.com/office/officeart/2005/8/layout/process2"/>
    <dgm:cxn modelId="{623F15AC-EDF1-443E-8695-AF173697A370}" type="presOf" srcId="{82A7BDA4-64E8-4DD3-ADAB-BC8227D60CC1}" destId="{DB8054FC-C888-4EF8-B521-E95065FEE657}" srcOrd="0" destOrd="0" presId="urn:microsoft.com/office/officeart/2005/8/layout/process2"/>
    <dgm:cxn modelId="{7C265BBA-CBDD-4443-98FA-185F71183AFD}" type="presOf" srcId="{F6AFEBC6-118C-4BA4-98EC-1052017EBCE5}" destId="{AE1EB022-CF00-46A4-8D41-F965A408F485}" srcOrd="0" destOrd="0" presId="urn:microsoft.com/office/officeart/2005/8/layout/process2"/>
    <dgm:cxn modelId="{7C44B2C5-0B11-43C3-93B6-D52A289311DA}" type="presOf" srcId="{BDEE5FF8-6385-4ECF-AB00-5C77ADEB35DB}" destId="{40A86343-5824-46FC-8E45-B605EDB52298}" srcOrd="0" destOrd="0" presId="urn:microsoft.com/office/officeart/2005/8/layout/process2"/>
    <dgm:cxn modelId="{E10CF0C6-E43D-4A89-9494-5F5857CFD2F6}" type="presOf" srcId="{39E0C524-AC43-42C4-9121-E8493D3A46D7}" destId="{73DC4A25-4EB2-486B-A841-A77DA825826D}" srcOrd="0" destOrd="0" presId="urn:microsoft.com/office/officeart/2005/8/layout/process2"/>
    <dgm:cxn modelId="{E1082DD6-2774-4622-A35B-97236C6B1501}" type="presOf" srcId="{9B7D2B46-2A0E-45BF-BF11-AB0C0CC0252A}" destId="{48BEC74D-7031-4D69-BB36-CA157960DE5A}" srcOrd="1" destOrd="0" presId="urn:microsoft.com/office/officeart/2005/8/layout/process2"/>
    <dgm:cxn modelId="{D84975DE-583B-4D95-A0F5-09C7BDFC7E68}" srcId="{96EA6BAE-C5C0-44FA-AD00-F6FFFCAF657C}" destId="{2A375FCB-6229-412A-9B76-C36AB700099E}" srcOrd="3" destOrd="0" parTransId="{2CFD6313-6A4A-4F66-9E12-400670E9A3E3}" sibTransId="{D1542E4C-4470-4830-BF62-014BE357E4B3}"/>
    <dgm:cxn modelId="{88E709E0-77C7-4725-8888-E255DBE49642}" srcId="{96EA6BAE-C5C0-44FA-AD00-F6FFFCAF657C}" destId="{39E0C524-AC43-42C4-9121-E8493D3A46D7}" srcOrd="0" destOrd="0" parTransId="{EE848D96-C478-4493-82B9-C175ACC73659}" sibTransId="{82A7BDA4-64E8-4DD3-ADAB-BC8227D60CC1}"/>
    <dgm:cxn modelId="{573B0BE5-A8D2-431E-9C16-AB84A48CF991}" srcId="{96EA6BAE-C5C0-44FA-AD00-F6FFFCAF657C}" destId="{582DC6D1-60CB-427C-82B7-3EA351EF8352}" srcOrd="1" destOrd="0" parTransId="{70764510-C0FD-4550-8816-C1B710805D5F}" sibTransId="{F6AFEBC6-118C-4BA4-98EC-1052017EBCE5}"/>
    <dgm:cxn modelId="{382AD8D0-5430-440F-811C-91C5E277B909}" type="presParOf" srcId="{620EAEDF-3546-4BC6-A5F4-B11DFF36B341}" destId="{73DC4A25-4EB2-486B-A841-A77DA825826D}" srcOrd="0" destOrd="0" presId="urn:microsoft.com/office/officeart/2005/8/layout/process2"/>
    <dgm:cxn modelId="{90F807FC-BFE2-4CBF-B69C-A632B2D907C6}" type="presParOf" srcId="{620EAEDF-3546-4BC6-A5F4-B11DFF36B341}" destId="{DB8054FC-C888-4EF8-B521-E95065FEE657}" srcOrd="1" destOrd="0" presId="urn:microsoft.com/office/officeart/2005/8/layout/process2"/>
    <dgm:cxn modelId="{CB3C83CA-6F6B-4A2D-8088-ADFAA0BE9352}" type="presParOf" srcId="{DB8054FC-C888-4EF8-B521-E95065FEE657}" destId="{61E8D051-9CFE-49D0-A49D-B3CA0BD806B6}" srcOrd="0" destOrd="0" presId="urn:microsoft.com/office/officeart/2005/8/layout/process2"/>
    <dgm:cxn modelId="{3B2D135F-F7A2-4D69-81FC-1B52A758CB40}" type="presParOf" srcId="{620EAEDF-3546-4BC6-A5F4-B11DFF36B341}" destId="{93576CD9-17FA-4B6A-A12E-2B9FAF6B1053}" srcOrd="2" destOrd="0" presId="urn:microsoft.com/office/officeart/2005/8/layout/process2"/>
    <dgm:cxn modelId="{D53845D5-F15A-41EE-A0D3-119B1F04E8D8}" type="presParOf" srcId="{620EAEDF-3546-4BC6-A5F4-B11DFF36B341}" destId="{AE1EB022-CF00-46A4-8D41-F965A408F485}" srcOrd="3" destOrd="0" presId="urn:microsoft.com/office/officeart/2005/8/layout/process2"/>
    <dgm:cxn modelId="{5090F650-F4A3-4ACA-885C-155E3E0570C7}" type="presParOf" srcId="{AE1EB022-CF00-46A4-8D41-F965A408F485}" destId="{119ACC7C-3DCC-43EC-9226-97A7AA841547}" srcOrd="0" destOrd="0" presId="urn:microsoft.com/office/officeart/2005/8/layout/process2"/>
    <dgm:cxn modelId="{23BECE53-197C-4A67-BED2-34A59C045821}" type="presParOf" srcId="{620EAEDF-3546-4BC6-A5F4-B11DFF36B341}" destId="{40A86343-5824-46FC-8E45-B605EDB52298}" srcOrd="4" destOrd="0" presId="urn:microsoft.com/office/officeart/2005/8/layout/process2"/>
    <dgm:cxn modelId="{F9D8DD1E-F406-4C69-88B4-4A5FB54DD38B}" type="presParOf" srcId="{620EAEDF-3546-4BC6-A5F4-B11DFF36B341}" destId="{DECEDD8D-3114-4208-AF2B-79C6203E553A}" srcOrd="5" destOrd="0" presId="urn:microsoft.com/office/officeart/2005/8/layout/process2"/>
    <dgm:cxn modelId="{A67C7379-278C-4787-96AF-E872B5FDAC0F}" type="presParOf" srcId="{DECEDD8D-3114-4208-AF2B-79C6203E553A}" destId="{48BEC74D-7031-4D69-BB36-CA157960DE5A}" srcOrd="0" destOrd="0" presId="urn:microsoft.com/office/officeart/2005/8/layout/process2"/>
    <dgm:cxn modelId="{2D6AD4A1-FF17-4D5F-AEA6-976BD99BCE86}" type="presParOf" srcId="{620EAEDF-3546-4BC6-A5F4-B11DFF36B341}" destId="{31213C45-7AA3-480A-8B5F-8915339D33BE}"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B8146-0097-4403-8A95-83C858608BF6}">
      <dsp:nvSpPr>
        <dsp:cNvPr id="0" name=""/>
        <dsp:cNvSpPr/>
      </dsp:nvSpPr>
      <dsp:spPr>
        <a:xfrm rot="5400000">
          <a:off x="4890833" y="-2049626"/>
          <a:ext cx="927146" cy="5175818"/>
        </a:xfrm>
        <a:prstGeom prst="round2Same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kumimoji="1" lang="ja-JP" altLang="en-US" sz="1400" kern="1200" dirty="0"/>
            <a:t>視覚　聴覚　触覚　味覚　臭覚といった知覚</a:t>
          </a:r>
          <a:r>
            <a:rPr kumimoji="1" lang="en-US" altLang="ja-JP" sz="1400" kern="1200" dirty="0"/>
            <a:t>(</a:t>
          </a:r>
          <a:r>
            <a:rPr kumimoji="1" lang="ja-JP" altLang="en-US" sz="1400" kern="1200" dirty="0"/>
            <a:t>五感</a:t>
          </a:r>
          <a:r>
            <a:rPr kumimoji="1" lang="en-US" altLang="ja-JP" sz="1400" kern="1200" dirty="0"/>
            <a:t>)</a:t>
          </a:r>
          <a:r>
            <a:rPr kumimoji="1" lang="ja-JP" altLang="en-US" sz="1400" kern="1200" dirty="0"/>
            <a:t>を刺激する食材</a:t>
          </a:r>
        </a:p>
        <a:p>
          <a:pPr marL="114300" lvl="1" indent="-114300" algn="l" defTabSz="622300">
            <a:lnSpc>
              <a:spcPct val="90000"/>
            </a:lnSpc>
            <a:spcBef>
              <a:spcPct val="0"/>
            </a:spcBef>
            <a:spcAft>
              <a:spcPct val="15000"/>
            </a:spcAft>
            <a:buChar char="•"/>
          </a:pPr>
          <a:r>
            <a:rPr kumimoji="1" lang="ja-JP" altLang="en-US" sz="1400" kern="1200" dirty="0"/>
            <a:t>とろける　ﾌﾟﾛｾｽとは違うナチュラルチーズのうまみ　とけだした香り</a:t>
          </a:r>
        </a:p>
      </dsp:txBody>
      <dsp:txXfrm rot="-5400000">
        <a:off x="2766497" y="119970"/>
        <a:ext cx="5130558" cy="836626"/>
      </dsp:txXfrm>
    </dsp:sp>
    <dsp:sp modelId="{4CDEE39C-625A-4000-8D20-3B77EFF037AE}">
      <dsp:nvSpPr>
        <dsp:cNvPr id="0" name=""/>
        <dsp:cNvSpPr/>
      </dsp:nvSpPr>
      <dsp:spPr>
        <a:xfrm>
          <a:off x="108041" y="1192"/>
          <a:ext cx="2658455" cy="10741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kumimoji="1" lang="en-US" altLang="ja-JP" sz="3000" kern="1200" dirty="0"/>
            <a:t>Sense</a:t>
          </a:r>
          <a:r>
            <a:rPr kumimoji="1" lang="ja-JP" altLang="en-US" sz="3000" kern="1200" dirty="0"/>
            <a:t>　　</a:t>
          </a:r>
          <a:r>
            <a:rPr kumimoji="1" lang="en-US" altLang="ja-JP" sz="1800" kern="1200" dirty="0"/>
            <a:t>(</a:t>
          </a:r>
          <a:r>
            <a:rPr kumimoji="1" lang="ja-JP" altLang="en-US" sz="1800" kern="1200" dirty="0"/>
            <a:t>感覚的）</a:t>
          </a:r>
        </a:p>
      </dsp:txBody>
      <dsp:txXfrm>
        <a:off x="160478" y="53629"/>
        <a:ext cx="2553581" cy="969306"/>
      </dsp:txXfrm>
    </dsp:sp>
    <dsp:sp modelId="{3C947A45-7C50-467D-AFB2-47B9F5C775B6}">
      <dsp:nvSpPr>
        <dsp:cNvPr id="0" name=""/>
        <dsp:cNvSpPr/>
      </dsp:nvSpPr>
      <dsp:spPr>
        <a:xfrm rot="5400000">
          <a:off x="4848490" y="-922704"/>
          <a:ext cx="1063771" cy="5175818"/>
        </a:xfrm>
        <a:prstGeom prst="round2Same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kumimoji="1" lang="ja-JP" altLang="en-US" sz="1400" kern="1200" dirty="0"/>
            <a:t>かっこいい　安心　信頼　感動</a:t>
          </a:r>
        </a:p>
        <a:p>
          <a:pPr marL="114300" lvl="1" indent="-114300" algn="l" defTabSz="622300">
            <a:lnSpc>
              <a:spcPct val="90000"/>
            </a:lnSpc>
            <a:spcBef>
              <a:spcPct val="0"/>
            </a:spcBef>
            <a:spcAft>
              <a:spcPct val="15000"/>
            </a:spcAft>
            <a:buChar char="•"/>
          </a:pPr>
          <a:r>
            <a:rPr kumimoji="1" lang="ja-JP" altLang="en-US" sz="1400" kern="1200" dirty="0"/>
            <a:t>ﾚｽﾄﾗﾝﾒﾆｭｰを簡単ご家庭で　　　　　　　　　　　　　　　　　</a:t>
          </a:r>
        </a:p>
        <a:p>
          <a:pPr marL="114300" lvl="1" indent="-114300" algn="l" defTabSz="622300">
            <a:lnSpc>
              <a:spcPct val="90000"/>
            </a:lnSpc>
            <a:spcBef>
              <a:spcPct val="0"/>
            </a:spcBef>
            <a:spcAft>
              <a:spcPct val="15000"/>
            </a:spcAft>
            <a:buChar char="•"/>
          </a:pPr>
          <a:r>
            <a:rPr kumimoji="1" lang="ja-JP" altLang="en-US" sz="1400" kern="1200" dirty="0"/>
            <a:t>スイス産ナチュラルチーズ使用の本格フォンデュ</a:t>
          </a:r>
        </a:p>
      </dsp:txBody>
      <dsp:txXfrm rot="-5400000">
        <a:off x="2792467" y="1185248"/>
        <a:ext cx="5123889" cy="959913"/>
      </dsp:txXfrm>
    </dsp:sp>
    <dsp:sp modelId="{4225482C-C972-46E2-835D-984ED1B0B52C}">
      <dsp:nvSpPr>
        <dsp:cNvPr id="0" name=""/>
        <dsp:cNvSpPr/>
      </dsp:nvSpPr>
      <dsp:spPr>
        <a:xfrm>
          <a:off x="108041" y="1133544"/>
          <a:ext cx="2684425" cy="1063321"/>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kumimoji="1" lang="en-US" altLang="ja-JP" sz="3000" kern="1200" dirty="0"/>
            <a:t>Feel</a:t>
          </a:r>
          <a:r>
            <a:rPr kumimoji="1" lang="ja-JP" altLang="en-US" sz="3000" kern="1200" dirty="0"/>
            <a:t>　　　</a:t>
          </a:r>
          <a:r>
            <a:rPr kumimoji="1" lang="en-US" altLang="ja-JP" sz="1800" kern="1200" dirty="0"/>
            <a:t>(</a:t>
          </a:r>
          <a:r>
            <a:rPr kumimoji="1" lang="ja-JP" altLang="en-US" sz="1800" kern="1200" dirty="0"/>
            <a:t>情緒的）</a:t>
          </a:r>
        </a:p>
      </dsp:txBody>
      <dsp:txXfrm>
        <a:off x="159948" y="1185451"/>
        <a:ext cx="2580611" cy="959507"/>
      </dsp:txXfrm>
    </dsp:sp>
    <dsp:sp modelId="{F43A69EC-88A4-46F2-90C2-DDAB95ECC579}">
      <dsp:nvSpPr>
        <dsp:cNvPr id="0" name=""/>
        <dsp:cNvSpPr/>
      </dsp:nvSpPr>
      <dsp:spPr>
        <a:xfrm rot="5400000">
          <a:off x="4840055" y="246594"/>
          <a:ext cx="1080700" cy="5175818"/>
        </a:xfrm>
        <a:prstGeom prst="round2Same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kumimoji="1" lang="ja-JP" altLang="en-US" sz="1400" kern="1200" dirty="0"/>
            <a:t>興味深い　面白い　自分を高められる</a:t>
          </a:r>
        </a:p>
        <a:p>
          <a:pPr marL="114300" lvl="1" indent="-114300" algn="l" defTabSz="622300">
            <a:lnSpc>
              <a:spcPct val="90000"/>
            </a:lnSpc>
            <a:spcBef>
              <a:spcPct val="0"/>
            </a:spcBef>
            <a:spcAft>
              <a:spcPct val="15000"/>
            </a:spcAft>
            <a:buChar char="•"/>
          </a:pPr>
          <a:r>
            <a:rPr kumimoji="1" lang="ja-JP" altLang="en-US" sz="1400" kern="1200" dirty="0"/>
            <a:t>今までにない高揚感を得られる食材　人とは違うお家での食べ方</a:t>
          </a:r>
        </a:p>
      </dsp:txBody>
      <dsp:txXfrm rot="-5400000">
        <a:off x="2792497" y="2346908"/>
        <a:ext cx="5123063" cy="975190"/>
      </dsp:txXfrm>
    </dsp:sp>
    <dsp:sp modelId="{E55003FA-30DA-4605-B908-6C26C818F8FF}">
      <dsp:nvSpPr>
        <dsp:cNvPr id="0" name=""/>
        <dsp:cNvSpPr/>
      </dsp:nvSpPr>
      <dsp:spPr>
        <a:xfrm>
          <a:off x="108041" y="2255037"/>
          <a:ext cx="2684454" cy="1158933"/>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kumimoji="1" lang="en-US" altLang="ja-JP" sz="3000" kern="1200" dirty="0"/>
            <a:t>Think</a:t>
          </a:r>
          <a:r>
            <a:rPr kumimoji="1" lang="ja-JP" altLang="en-US" sz="3000" kern="1200" dirty="0"/>
            <a:t>　　</a:t>
          </a:r>
          <a:r>
            <a:rPr kumimoji="1" lang="en-US" altLang="ja-JP" sz="1800" kern="1200" dirty="0"/>
            <a:t>(</a:t>
          </a:r>
          <a:r>
            <a:rPr kumimoji="1" lang="ja-JP" altLang="en-US" sz="1800" kern="1200" dirty="0"/>
            <a:t>知的</a:t>
          </a:r>
          <a:r>
            <a:rPr kumimoji="1" lang="en-US" altLang="ja-JP" sz="1800" kern="1200" dirty="0"/>
            <a:t>)</a:t>
          </a:r>
          <a:endParaRPr kumimoji="1" lang="ja-JP" altLang="en-US" sz="1800" kern="1200" dirty="0"/>
        </a:p>
      </dsp:txBody>
      <dsp:txXfrm>
        <a:off x="164615" y="2311611"/>
        <a:ext cx="2571306" cy="1045785"/>
      </dsp:txXfrm>
    </dsp:sp>
    <dsp:sp modelId="{3AFAA2FD-AEC8-413A-BC92-A08D228FBA05}">
      <dsp:nvSpPr>
        <dsp:cNvPr id="0" name=""/>
        <dsp:cNvSpPr/>
      </dsp:nvSpPr>
      <dsp:spPr>
        <a:xfrm rot="5400000">
          <a:off x="4927691" y="1390832"/>
          <a:ext cx="927146" cy="5175818"/>
        </a:xfrm>
        <a:prstGeom prst="round2Same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kumimoji="1" lang="ja-JP" altLang="en-US" sz="1400" kern="1200" dirty="0"/>
            <a:t>今までにない普段の生活では体験できない価値</a:t>
          </a:r>
        </a:p>
        <a:p>
          <a:pPr marL="114300" lvl="1" indent="-114300" algn="l" defTabSz="622300">
            <a:lnSpc>
              <a:spcPct val="90000"/>
            </a:lnSpc>
            <a:spcBef>
              <a:spcPct val="0"/>
            </a:spcBef>
            <a:spcAft>
              <a:spcPct val="15000"/>
            </a:spcAft>
            <a:buChar char="•"/>
          </a:pPr>
          <a:r>
            <a:rPr kumimoji="1" lang="ja-JP" altLang="en-US" sz="1400" kern="1200" dirty="0"/>
            <a:t>アウトドアやパーティのような特別感のある食事　　ベランピング</a:t>
          </a:r>
        </a:p>
      </dsp:txBody>
      <dsp:txXfrm rot="-5400000">
        <a:off x="2803355" y="3560428"/>
        <a:ext cx="5130558" cy="836626"/>
      </dsp:txXfrm>
    </dsp:sp>
    <dsp:sp modelId="{3FFF28A4-B9F9-413C-81B8-A267D18BB5B4}">
      <dsp:nvSpPr>
        <dsp:cNvPr id="0" name=""/>
        <dsp:cNvSpPr/>
      </dsp:nvSpPr>
      <dsp:spPr>
        <a:xfrm>
          <a:off x="108041" y="3471917"/>
          <a:ext cx="2695313" cy="101364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kumimoji="1" lang="en-US" altLang="ja-JP" sz="2400" kern="1200" dirty="0"/>
            <a:t>Act</a:t>
          </a:r>
          <a:r>
            <a:rPr kumimoji="1" lang="ja-JP" altLang="en-US" sz="2400" kern="1200" dirty="0"/>
            <a:t>　</a:t>
          </a:r>
          <a:r>
            <a:rPr kumimoji="1" lang="en-US" altLang="ja-JP" sz="1400" kern="12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latin typeface="Meiryo UI" panose="020B0604030504040204" pitchFamily="50" charset="-128"/>
              <a:ea typeface="Meiryo UI" panose="020B0604030504040204" pitchFamily="50" charset="-128"/>
              <a:cs typeface="Meiryo UI" panose="020B0604030504040204" pitchFamily="50" charset="-128"/>
            </a:rPr>
            <a:t>行動　ライフスタイル）</a:t>
          </a:r>
          <a:endParaRPr kumimoji="1" lang="ja-JP" altLang="en-US" sz="1600" kern="1200" dirty="0">
            <a:latin typeface="Meiryo UI" panose="020B0604030504040204" pitchFamily="50" charset="-128"/>
            <a:ea typeface="Meiryo UI" panose="020B0604030504040204" pitchFamily="50" charset="-128"/>
            <a:cs typeface="Meiryo UI" panose="020B0604030504040204" pitchFamily="50" charset="-128"/>
          </a:endParaRPr>
        </a:p>
      </dsp:txBody>
      <dsp:txXfrm>
        <a:off x="157523" y="3521399"/>
        <a:ext cx="2596349" cy="9146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C4A25-4EB2-486B-A841-A77DA825826D}">
      <dsp:nvSpPr>
        <dsp:cNvPr id="0" name=""/>
        <dsp:cNvSpPr/>
      </dsp:nvSpPr>
      <dsp:spPr>
        <a:xfrm>
          <a:off x="-9864" y="3803"/>
          <a:ext cx="7709227" cy="70716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t>消費税増税外食</a:t>
          </a:r>
          <a:r>
            <a:rPr kumimoji="1" lang="en-US" altLang="ja-JP" sz="1400" kern="1200" dirty="0"/>
            <a:t>10%</a:t>
          </a:r>
          <a:r>
            <a:rPr kumimoji="1" lang="ja-JP" altLang="en-US" sz="1400" kern="1200" dirty="0"/>
            <a:t>による</a:t>
          </a:r>
          <a:r>
            <a:rPr kumimoji="1" lang="en-US" altLang="ja-JP" sz="1400" kern="1200" dirty="0"/>
            <a:t>｢</a:t>
          </a:r>
          <a:r>
            <a:rPr kumimoji="1" lang="ja-JP" altLang="en-US" sz="1400" kern="1200" dirty="0"/>
            <a:t>おもて無しグルメ」おかまいな食う</a:t>
          </a:r>
          <a:endParaRPr kumimoji="1" lang="en-US" altLang="ja-JP" sz="1400" kern="1200" dirty="0"/>
        </a:p>
        <a:p>
          <a:pPr marL="0" lvl="0" indent="0" algn="ctr" defTabSz="622300">
            <a:lnSpc>
              <a:spcPct val="90000"/>
            </a:lnSpc>
            <a:spcBef>
              <a:spcPct val="0"/>
            </a:spcBef>
            <a:spcAft>
              <a:spcPct val="35000"/>
            </a:spcAft>
            <a:buNone/>
          </a:pPr>
          <a:r>
            <a:rPr kumimoji="1" lang="ja-JP" altLang="en-US" sz="1400" kern="1200" dirty="0"/>
            <a:t>外食の傾向の変化　料理＋サービス　価値と対価の見直し </a:t>
          </a:r>
        </a:p>
      </dsp:txBody>
      <dsp:txXfrm>
        <a:off x="10848" y="24515"/>
        <a:ext cx="7667803" cy="665739"/>
      </dsp:txXfrm>
    </dsp:sp>
    <dsp:sp modelId="{DB8054FC-C888-4EF8-B521-E95065FEE657}">
      <dsp:nvSpPr>
        <dsp:cNvPr id="0" name=""/>
        <dsp:cNvSpPr/>
      </dsp:nvSpPr>
      <dsp:spPr>
        <a:xfrm rot="5400000">
          <a:off x="3712155" y="728646"/>
          <a:ext cx="265186" cy="3182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5400000">
        <a:off x="3749282" y="755164"/>
        <a:ext cx="190933" cy="185630"/>
      </dsp:txXfrm>
    </dsp:sp>
    <dsp:sp modelId="{93576CD9-17FA-4B6A-A12E-2B9FAF6B1053}">
      <dsp:nvSpPr>
        <dsp:cNvPr id="0" name=""/>
        <dsp:cNvSpPr/>
      </dsp:nvSpPr>
      <dsp:spPr>
        <a:xfrm>
          <a:off x="0" y="1064549"/>
          <a:ext cx="7689498" cy="70716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消費税８％の中食需要　おうちでご飯</a:t>
          </a:r>
        </a:p>
      </dsp:txBody>
      <dsp:txXfrm>
        <a:off x="20712" y="1085261"/>
        <a:ext cx="7648074" cy="665739"/>
      </dsp:txXfrm>
    </dsp:sp>
    <dsp:sp modelId="{AE1EB022-CF00-46A4-8D41-F965A408F485}">
      <dsp:nvSpPr>
        <dsp:cNvPr id="0" name=""/>
        <dsp:cNvSpPr/>
      </dsp:nvSpPr>
      <dsp:spPr>
        <a:xfrm rot="5400000">
          <a:off x="3712155" y="1789391"/>
          <a:ext cx="265186" cy="3182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5400000">
        <a:off x="3749282" y="1815909"/>
        <a:ext cx="190933" cy="185630"/>
      </dsp:txXfrm>
    </dsp:sp>
    <dsp:sp modelId="{40A86343-5824-46FC-8E45-B605EDB52298}">
      <dsp:nvSpPr>
        <dsp:cNvPr id="0" name=""/>
        <dsp:cNvSpPr/>
      </dsp:nvSpPr>
      <dsp:spPr>
        <a:xfrm>
          <a:off x="9864" y="2125294"/>
          <a:ext cx="7669768" cy="707163"/>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コロナ自粛による食事シーンの変化</a:t>
          </a:r>
          <a:endParaRPr kumimoji="1" lang="en-US" altLang="ja-JP" sz="1600" kern="1200" dirty="0"/>
        </a:p>
        <a:p>
          <a:pPr marL="0" lvl="0" indent="0" algn="ctr" defTabSz="711200">
            <a:lnSpc>
              <a:spcPct val="90000"/>
            </a:lnSpc>
            <a:spcBef>
              <a:spcPct val="0"/>
            </a:spcBef>
            <a:spcAft>
              <a:spcPct val="35000"/>
            </a:spcAft>
            <a:buNone/>
          </a:pPr>
          <a:r>
            <a:rPr kumimoji="1" lang="ja-JP" altLang="en-US" sz="1600" kern="1200" dirty="0"/>
            <a:t>更なる外食の控え、おうちごはんのための食材探し　１クラス上のおうちごはん</a:t>
          </a:r>
        </a:p>
      </dsp:txBody>
      <dsp:txXfrm>
        <a:off x="30576" y="2146006"/>
        <a:ext cx="7628344" cy="665739"/>
      </dsp:txXfrm>
    </dsp:sp>
    <dsp:sp modelId="{DECEDD8D-3114-4208-AF2B-79C6203E553A}">
      <dsp:nvSpPr>
        <dsp:cNvPr id="0" name=""/>
        <dsp:cNvSpPr/>
      </dsp:nvSpPr>
      <dsp:spPr>
        <a:xfrm rot="5400000">
          <a:off x="3712155" y="2850136"/>
          <a:ext cx="265186" cy="3182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5400000">
        <a:off x="3749282" y="2876654"/>
        <a:ext cx="190933" cy="185630"/>
      </dsp:txXfrm>
    </dsp:sp>
    <dsp:sp modelId="{31213C45-7AA3-480A-8B5F-8915339D33BE}">
      <dsp:nvSpPr>
        <dsp:cNvPr id="0" name=""/>
        <dsp:cNvSpPr/>
      </dsp:nvSpPr>
      <dsp:spPr>
        <a:xfrm>
          <a:off x="-514" y="3186039"/>
          <a:ext cx="7690527" cy="707163"/>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冬に更なる需要が見込めるご提案　令和の</a:t>
          </a:r>
          <a:r>
            <a:rPr kumimoji="1" lang="en-US" altLang="ja-JP" sz="1400" b="1" kern="1200" dirty="0"/>
            <a:t>3K</a:t>
          </a:r>
          <a:r>
            <a:rPr kumimoji="1" lang="ja-JP" altLang="en-US" sz="1400" b="1" kern="1200" dirty="0"/>
            <a:t>「健康的」「個食」「簡便性」</a:t>
          </a:r>
          <a:endParaRPr kumimoji="1" lang="en-US" altLang="ja-JP" sz="1400" b="1" kern="1200" dirty="0"/>
        </a:p>
        <a:p>
          <a:pPr marL="0" lvl="0" indent="0" algn="ctr" defTabSz="622300">
            <a:lnSpc>
              <a:spcPct val="90000"/>
            </a:lnSpc>
            <a:spcBef>
              <a:spcPct val="0"/>
            </a:spcBef>
            <a:spcAft>
              <a:spcPct val="35000"/>
            </a:spcAft>
            <a:buNone/>
          </a:pPr>
          <a:r>
            <a:rPr kumimoji="1" lang="ja-JP" altLang="en-US" sz="1400" b="1" kern="1200" dirty="0"/>
            <a:t>おうちで簡単本格レトルトフォンデュを使ったお料理</a:t>
          </a:r>
        </a:p>
      </dsp:txBody>
      <dsp:txXfrm>
        <a:off x="20198" y="3206751"/>
        <a:ext cx="7649103" cy="66573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83558521-6B38-4FA4-8049-6C7C3FF5F3C6}" type="datetimeFigureOut">
              <a:rPr kumimoji="1" lang="ja-JP" altLang="en-US" smtClean="0"/>
              <a:t>2020/8/28</a:t>
            </a:fld>
            <a:endParaRPr kumimoji="1" lang="ja-JP" altLang="en-US"/>
          </a:p>
        </p:txBody>
      </p:sp>
      <p:sp>
        <p:nvSpPr>
          <p:cNvPr id="4" name="スライド イメージ プレースホルダー 3"/>
          <p:cNvSpPr>
            <a:spLocks noGrp="1" noRot="1" noChangeAspect="1"/>
          </p:cNvSpPr>
          <p:nvPr>
            <p:ph type="sldImg" idx="2"/>
          </p:nvPr>
        </p:nvSpPr>
        <p:spPr>
          <a:xfrm>
            <a:off x="1055688" y="1243013"/>
            <a:ext cx="4746625"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EDB435D0-74C9-4067-A769-15A6BEAC6BB5}" type="slidenum">
              <a:rPr kumimoji="1" lang="ja-JP" altLang="en-US" smtClean="0"/>
              <a:t>‹#›</a:t>
            </a:fld>
            <a:endParaRPr kumimoji="1" lang="ja-JP" altLang="en-US"/>
          </a:p>
        </p:txBody>
      </p:sp>
    </p:spTree>
    <p:extLst>
      <p:ext uri="{BB962C8B-B14F-4D97-AF65-F5344CB8AC3E}">
        <p14:creationId xmlns:p14="http://schemas.microsoft.com/office/powerpoint/2010/main" val="409912511"/>
      </p:ext>
    </p:extLst>
  </p:cSld>
  <p:clrMap bg1="lt1" tx1="dk1" bg2="lt2" tx2="dk2" accent1="accent1" accent2="accent2" accent3="accent3" accent4="accent4" accent5="accent5" accent6="accent6" hlink="hlink" folHlink="folHlink"/>
  <p:notesStyle>
    <a:lvl1pPr marL="0" algn="l" defTabSz="957879" rtl="0" eaLnBrk="1" latinLnBrk="0" hangingPunct="1">
      <a:defRPr kumimoji="1" sz="1257" kern="1200">
        <a:solidFill>
          <a:schemeClr val="tx1"/>
        </a:solidFill>
        <a:latin typeface="+mn-lt"/>
        <a:ea typeface="+mn-ea"/>
        <a:cs typeface="+mn-cs"/>
      </a:defRPr>
    </a:lvl1pPr>
    <a:lvl2pPr marL="478939" algn="l" defTabSz="957879" rtl="0" eaLnBrk="1" latinLnBrk="0" hangingPunct="1">
      <a:defRPr kumimoji="1" sz="1257" kern="1200">
        <a:solidFill>
          <a:schemeClr val="tx1"/>
        </a:solidFill>
        <a:latin typeface="+mn-lt"/>
        <a:ea typeface="+mn-ea"/>
        <a:cs typeface="+mn-cs"/>
      </a:defRPr>
    </a:lvl2pPr>
    <a:lvl3pPr marL="957879" algn="l" defTabSz="957879" rtl="0" eaLnBrk="1" latinLnBrk="0" hangingPunct="1">
      <a:defRPr kumimoji="1" sz="1257" kern="1200">
        <a:solidFill>
          <a:schemeClr val="tx1"/>
        </a:solidFill>
        <a:latin typeface="+mn-lt"/>
        <a:ea typeface="+mn-ea"/>
        <a:cs typeface="+mn-cs"/>
      </a:defRPr>
    </a:lvl3pPr>
    <a:lvl4pPr marL="1436819" algn="l" defTabSz="957879" rtl="0" eaLnBrk="1" latinLnBrk="0" hangingPunct="1">
      <a:defRPr kumimoji="1" sz="1257" kern="1200">
        <a:solidFill>
          <a:schemeClr val="tx1"/>
        </a:solidFill>
        <a:latin typeface="+mn-lt"/>
        <a:ea typeface="+mn-ea"/>
        <a:cs typeface="+mn-cs"/>
      </a:defRPr>
    </a:lvl4pPr>
    <a:lvl5pPr marL="1915758" algn="l" defTabSz="957879" rtl="0" eaLnBrk="1" latinLnBrk="0" hangingPunct="1">
      <a:defRPr kumimoji="1" sz="1257" kern="1200">
        <a:solidFill>
          <a:schemeClr val="tx1"/>
        </a:solidFill>
        <a:latin typeface="+mn-lt"/>
        <a:ea typeface="+mn-ea"/>
        <a:cs typeface="+mn-cs"/>
      </a:defRPr>
    </a:lvl5pPr>
    <a:lvl6pPr marL="2394698" algn="l" defTabSz="957879" rtl="0" eaLnBrk="1" latinLnBrk="0" hangingPunct="1">
      <a:defRPr kumimoji="1" sz="1257" kern="1200">
        <a:solidFill>
          <a:schemeClr val="tx1"/>
        </a:solidFill>
        <a:latin typeface="+mn-lt"/>
        <a:ea typeface="+mn-ea"/>
        <a:cs typeface="+mn-cs"/>
      </a:defRPr>
    </a:lvl6pPr>
    <a:lvl7pPr marL="2873637" algn="l" defTabSz="957879" rtl="0" eaLnBrk="1" latinLnBrk="0" hangingPunct="1">
      <a:defRPr kumimoji="1" sz="1257" kern="1200">
        <a:solidFill>
          <a:schemeClr val="tx1"/>
        </a:solidFill>
        <a:latin typeface="+mn-lt"/>
        <a:ea typeface="+mn-ea"/>
        <a:cs typeface="+mn-cs"/>
      </a:defRPr>
    </a:lvl7pPr>
    <a:lvl8pPr marL="3352576" algn="l" defTabSz="957879" rtl="0" eaLnBrk="1" latinLnBrk="0" hangingPunct="1">
      <a:defRPr kumimoji="1" sz="1257" kern="1200">
        <a:solidFill>
          <a:schemeClr val="tx1"/>
        </a:solidFill>
        <a:latin typeface="+mn-lt"/>
        <a:ea typeface="+mn-ea"/>
        <a:cs typeface="+mn-cs"/>
      </a:defRPr>
    </a:lvl8pPr>
    <a:lvl9pPr marL="3831517" algn="l" defTabSz="957879" rtl="0" eaLnBrk="1" latinLnBrk="0" hangingPunct="1">
      <a:defRPr kumimoji="1" sz="125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2787" y="7055697"/>
            <a:ext cx="10689029" cy="50397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62263" y="836604"/>
            <a:ext cx="8820746" cy="3931031"/>
          </a:xfrm>
        </p:spPr>
        <p:txBody>
          <a:bodyPr anchor="b">
            <a:normAutofit/>
          </a:bodyPr>
          <a:lstStyle>
            <a:lvl1pPr algn="l">
              <a:lnSpc>
                <a:spcPct val="90000"/>
              </a:lnSpc>
              <a:defRPr sz="814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964693" y="5120420"/>
            <a:ext cx="8820746" cy="1259946"/>
          </a:xfrm>
        </p:spPr>
        <p:txBody>
          <a:bodyPr lIns="91440" rIns="91440">
            <a:normAutofit/>
          </a:bodyPr>
          <a:lstStyle>
            <a:lvl1pPr marL="0" indent="0" algn="l">
              <a:buNone/>
              <a:defRPr sz="2443" cap="all" spc="203" baseline="0">
                <a:solidFill>
                  <a:schemeClr val="tx1"/>
                </a:solidFill>
                <a:latin typeface="+mn-lt"/>
              </a:defRPr>
            </a:lvl1pPr>
            <a:lvl2pPr marL="465217" indent="0" algn="ctr">
              <a:buNone/>
              <a:defRPr sz="2443"/>
            </a:lvl2pPr>
            <a:lvl3pPr marL="930432" indent="0" algn="ctr">
              <a:buNone/>
              <a:defRPr sz="2443"/>
            </a:lvl3pPr>
            <a:lvl4pPr marL="1395649" indent="0" algn="ctr">
              <a:buNone/>
              <a:defRPr sz="2035"/>
            </a:lvl4pPr>
            <a:lvl5pPr marL="1860864" indent="0" algn="ctr">
              <a:buNone/>
              <a:defRPr sz="2035"/>
            </a:lvl5pPr>
            <a:lvl6pPr marL="2326081" indent="0" algn="ctr">
              <a:buNone/>
              <a:defRPr sz="2035"/>
            </a:lvl6pPr>
            <a:lvl7pPr marL="2791297" indent="0" algn="ctr">
              <a:buNone/>
              <a:defRPr sz="2035"/>
            </a:lvl7pPr>
            <a:lvl8pPr marL="3256513" indent="0" algn="ctr">
              <a:buNone/>
              <a:defRPr sz="2035"/>
            </a:lvl8pPr>
            <a:lvl9pPr marL="3721729" indent="0" algn="ctr">
              <a:buNone/>
              <a:defRPr sz="2035"/>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059059" y="4932573"/>
            <a:ext cx="8660369"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8C12134C-DBAD-4701-A11A-01C352AF9E51}" type="datetime1">
              <a:rPr lang="en-US" altLang="ja-JP" smtClean="0"/>
              <a:t>8/28/2020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7735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ACBFB5C9-4302-4F98-8E41-268A1F89D86E}" type="datetime1">
              <a:rPr lang="en-US" altLang="ja-JP" smtClean="0"/>
              <a:t>8/28/2020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0784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2787" y="7055697"/>
            <a:ext cx="10689029" cy="50397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651331" y="454488"/>
            <a:ext cx="2305422" cy="63492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064" y="454488"/>
            <a:ext cx="6782619" cy="6349221"/>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46850320-55A3-46DF-9486-AF76C2A5A7E8}" type="datetime1">
              <a:rPr lang="en-US" altLang="ja-JP" smtClean="0"/>
              <a:t>8/28/2020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65230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609B53CC-78DC-42DB-ACFE-CD5CB9536873}" type="datetime1">
              <a:rPr lang="en-US" altLang="ja-JP" smtClean="0"/>
              <a:t>8/28/2020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6249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2787" y="7055697"/>
            <a:ext cx="10689029" cy="50397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263" y="836604"/>
            <a:ext cx="8820746" cy="3931031"/>
          </a:xfrm>
        </p:spPr>
        <p:txBody>
          <a:bodyPr anchor="b" anchorCtr="0">
            <a:normAutofit/>
          </a:bodyPr>
          <a:lstStyle>
            <a:lvl1pPr>
              <a:lnSpc>
                <a:spcPct val="90000"/>
              </a:lnSpc>
              <a:defRPr sz="814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2263" y="5140579"/>
            <a:ext cx="8820746" cy="1259946"/>
          </a:xfrm>
        </p:spPr>
        <p:txBody>
          <a:bodyPr lIns="91440" rIns="91440" anchor="t" anchorCtr="0">
            <a:normAutofit/>
          </a:bodyPr>
          <a:lstStyle>
            <a:lvl1pPr marL="0" indent="0">
              <a:buNone/>
              <a:defRPr sz="2443" cap="all" spc="203" baseline="0">
                <a:solidFill>
                  <a:schemeClr val="tx1"/>
                </a:solidFill>
                <a:latin typeface="+mn-lt"/>
              </a:defRPr>
            </a:lvl1pPr>
            <a:lvl2pPr marL="465217" indent="0">
              <a:buNone/>
              <a:defRPr sz="1831">
                <a:solidFill>
                  <a:schemeClr val="tx1">
                    <a:tint val="75000"/>
                  </a:schemeClr>
                </a:solidFill>
              </a:defRPr>
            </a:lvl2pPr>
            <a:lvl3pPr marL="930432" indent="0">
              <a:buNone/>
              <a:defRPr sz="1628">
                <a:solidFill>
                  <a:schemeClr val="tx1">
                    <a:tint val="75000"/>
                  </a:schemeClr>
                </a:solidFill>
              </a:defRPr>
            </a:lvl3pPr>
            <a:lvl4pPr marL="1395649" indent="0">
              <a:buNone/>
              <a:defRPr sz="1424">
                <a:solidFill>
                  <a:schemeClr val="tx1">
                    <a:tint val="75000"/>
                  </a:schemeClr>
                </a:solidFill>
              </a:defRPr>
            </a:lvl4pPr>
            <a:lvl5pPr marL="1860864" indent="0">
              <a:buNone/>
              <a:defRPr sz="1424">
                <a:solidFill>
                  <a:schemeClr val="tx1">
                    <a:tint val="75000"/>
                  </a:schemeClr>
                </a:solidFill>
              </a:defRPr>
            </a:lvl5pPr>
            <a:lvl6pPr marL="2326081" indent="0">
              <a:buNone/>
              <a:defRPr sz="1424">
                <a:solidFill>
                  <a:schemeClr val="tx1">
                    <a:tint val="75000"/>
                  </a:schemeClr>
                </a:solidFill>
              </a:defRPr>
            </a:lvl6pPr>
            <a:lvl7pPr marL="2791297" indent="0">
              <a:buNone/>
              <a:defRPr sz="1424">
                <a:solidFill>
                  <a:schemeClr val="tx1">
                    <a:tint val="75000"/>
                  </a:schemeClr>
                </a:solidFill>
              </a:defRPr>
            </a:lvl7pPr>
            <a:lvl8pPr marL="3256513" indent="0">
              <a:buNone/>
              <a:defRPr sz="1424">
                <a:solidFill>
                  <a:schemeClr val="tx1">
                    <a:tint val="75000"/>
                  </a:schemeClr>
                </a:solidFill>
              </a:defRPr>
            </a:lvl8pPr>
            <a:lvl9pPr marL="3721729" indent="0">
              <a:buNone/>
              <a:defRPr sz="1424">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059059" y="4944027"/>
            <a:ext cx="8660369"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74B1D6BB-7BE1-476B-AD3C-C94BEFD51168}" type="datetime1">
              <a:rPr lang="en-US" altLang="ja-JP" smtClean="0"/>
              <a:t>8/28/2020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94701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62263" y="315929"/>
            <a:ext cx="8820746" cy="159919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2263" y="2337901"/>
            <a:ext cx="4068831" cy="4131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4179" y="2337899"/>
            <a:ext cx="4068831" cy="41316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087994EE-19D4-47A2-A5B0-C3AF09CBD5A1}" type="datetime1">
              <a:rPr lang="en-US" altLang="ja-JP" smtClean="0"/>
              <a:t>8/28/2020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96326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62263" y="315929"/>
            <a:ext cx="8820746" cy="1599191"/>
          </a:xfrm>
        </p:spPr>
        <p:txBody>
          <a:bodyPr/>
          <a:lstStyle/>
          <a:p>
            <a:r>
              <a:rPr lang="en-US"/>
              <a:t>Click to edit Master title style</a:t>
            </a:r>
            <a:endParaRPr lang="en-US" dirty="0"/>
          </a:p>
        </p:txBody>
      </p:sp>
      <p:sp>
        <p:nvSpPr>
          <p:cNvPr id="3" name="Text Placeholder 2"/>
          <p:cNvSpPr>
            <a:spLocks noGrp="1"/>
          </p:cNvSpPr>
          <p:nvPr>
            <p:ph type="body" idx="1"/>
          </p:nvPr>
        </p:nvSpPr>
        <p:spPr>
          <a:xfrm>
            <a:off x="962263" y="2267902"/>
            <a:ext cx="4068831" cy="811615"/>
          </a:xfrm>
        </p:spPr>
        <p:txBody>
          <a:bodyPr lIns="91440" rIns="91440" anchor="ctr">
            <a:normAutofit/>
          </a:bodyPr>
          <a:lstStyle>
            <a:lvl1pPr marL="0" indent="0">
              <a:buNone/>
              <a:defRPr sz="2035" b="0" cap="all" baseline="0">
                <a:solidFill>
                  <a:schemeClr val="tx1"/>
                </a:solidFill>
              </a:defRPr>
            </a:lvl1pPr>
            <a:lvl2pPr marL="465217" indent="0">
              <a:buNone/>
              <a:defRPr sz="2035" b="1"/>
            </a:lvl2pPr>
            <a:lvl3pPr marL="930432" indent="0">
              <a:buNone/>
              <a:defRPr sz="1831" b="1"/>
            </a:lvl3pPr>
            <a:lvl4pPr marL="1395649" indent="0">
              <a:buNone/>
              <a:defRPr sz="1628" b="1"/>
            </a:lvl4pPr>
            <a:lvl5pPr marL="1860864" indent="0">
              <a:buNone/>
              <a:defRPr sz="1628" b="1"/>
            </a:lvl5pPr>
            <a:lvl6pPr marL="2326081" indent="0">
              <a:buNone/>
              <a:defRPr sz="1628" b="1"/>
            </a:lvl6pPr>
            <a:lvl7pPr marL="2791297" indent="0">
              <a:buNone/>
              <a:defRPr sz="1628" b="1"/>
            </a:lvl7pPr>
            <a:lvl8pPr marL="3256513" indent="0">
              <a:buNone/>
              <a:defRPr sz="1628" b="1"/>
            </a:lvl8pPr>
            <a:lvl9pPr marL="3721729" indent="0">
              <a:buNone/>
              <a:defRPr sz="1628" b="1"/>
            </a:lvl9pPr>
          </a:lstStyle>
          <a:p>
            <a:pPr lvl="0"/>
            <a:r>
              <a:rPr lang="en-US"/>
              <a:t>Click to edit Master text styles</a:t>
            </a:r>
          </a:p>
        </p:txBody>
      </p:sp>
      <p:sp>
        <p:nvSpPr>
          <p:cNvPr id="4" name="Content Placeholder 3"/>
          <p:cNvSpPr>
            <a:spLocks noGrp="1"/>
          </p:cNvSpPr>
          <p:nvPr>
            <p:ph sz="half" idx="2"/>
          </p:nvPr>
        </p:nvSpPr>
        <p:spPr>
          <a:xfrm>
            <a:off x="962263" y="3260952"/>
            <a:ext cx="4068831" cy="32086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714179" y="2267902"/>
            <a:ext cx="4068831" cy="811615"/>
          </a:xfrm>
        </p:spPr>
        <p:txBody>
          <a:bodyPr lIns="91440" rIns="91440" anchor="ctr">
            <a:normAutofit/>
          </a:bodyPr>
          <a:lstStyle>
            <a:lvl1pPr marL="0" indent="0">
              <a:buNone/>
              <a:defRPr sz="2035" b="0" cap="all" baseline="0">
                <a:solidFill>
                  <a:schemeClr val="tx1"/>
                </a:solidFill>
              </a:defRPr>
            </a:lvl1pPr>
            <a:lvl2pPr marL="465217" indent="0">
              <a:buNone/>
              <a:defRPr sz="2035" b="1"/>
            </a:lvl2pPr>
            <a:lvl3pPr marL="930432" indent="0">
              <a:buNone/>
              <a:defRPr sz="1831" b="1"/>
            </a:lvl3pPr>
            <a:lvl4pPr marL="1395649" indent="0">
              <a:buNone/>
              <a:defRPr sz="1628" b="1"/>
            </a:lvl4pPr>
            <a:lvl5pPr marL="1860864" indent="0">
              <a:buNone/>
              <a:defRPr sz="1628" b="1"/>
            </a:lvl5pPr>
            <a:lvl6pPr marL="2326081" indent="0">
              <a:buNone/>
              <a:defRPr sz="1628" b="1"/>
            </a:lvl6pPr>
            <a:lvl7pPr marL="2791297" indent="0">
              <a:buNone/>
              <a:defRPr sz="1628" b="1"/>
            </a:lvl7pPr>
            <a:lvl8pPr marL="3256513" indent="0">
              <a:buNone/>
              <a:defRPr sz="1628" b="1"/>
            </a:lvl8pPr>
            <a:lvl9pPr marL="3721729" indent="0">
              <a:buNone/>
              <a:defRPr sz="1628" b="1"/>
            </a:lvl9pPr>
          </a:lstStyle>
          <a:p>
            <a:pPr lvl="0"/>
            <a:r>
              <a:rPr lang="en-US"/>
              <a:t>Click to edit Master text styles</a:t>
            </a:r>
          </a:p>
        </p:txBody>
      </p:sp>
      <p:sp>
        <p:nvSpPr>
          <p:cNvPr id="6" name="Content Placeholder 5"/>
          <p:cNvSpPr>
            <a:spLocks noGrp="1"/>
          </p:cNvSpPr>
          <p:nvPr>
            <p:ph sz="quarter" idx="4"/>
          </p:nvPr>
        </p:nvSpPr>
        <p:spPr>
          <a:xfrm>
            <a:off x="5714179" y="3260951"/>
            <a:ext cx="4068831" cy="32086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13E8D0A3-BDF3-45EA-96B4-DC391CD00550}" type="datetime1">
              <a:rPr lang="en-US" altLang="ja-JP" smtClean="0"/>
              <a:t>8/28/2020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9131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B2D2F308-F569-4B14-8A64-DDE750AC9B62}" type="datetime1">
              <a:rPr lang="en-US" altLang="ja-JP" smtClean="0"/>
              <a:t>8/28/2020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351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2787" y="7055697"/>
            <a:ext cx="10689029" cy="50397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F2C25924-CFD7-4FEE-8FE3-BEF8FB8E77BD}" type="datetime1">
              <a:rPr lang="en-US" altLang="ja-JP" smtClean="0"/>
              <a:t>8/28/2020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r>
              <a:rPr lang="ja-JP" altLang="en-US"/>
              <a:t>株式会社エフアールマーケティング</a:t>
            </a:r>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5114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4" y="0"/>
            <a:ext cx="4081600" cy="7559675"/>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64289" y="866843"/>
            <a:ext cx="3084742" cy="2308220"/>
          </a:xfrm>
        </p:spPr>
        <p:txBody>
          <a:bodyPr anchor="b">
            <a:normAutofit/>
          </a:bodyPr>
          <a:lstStyle>
            <a:lvl1pPr>
              <a:lnSpc>
                <a:spcPct val="90000"/>
              </a:lnSpc>
              <a:defRPr sz="3663"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87273" y="895963"/>
            <a:ext cx="5198880" cy="58364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64288" y="3354402"/>
            <a:ext cx="3084742" cy="3378049"/>
          </a:xfrm>
        </p:spPr>
        <p:txBody>
          <a:bodyPr lIns="91440" rIns="91440">
            <a:normAutofit/>
          </a:bodyPr>
          <a:lstStyle>
            <a:lvl1pPr marL="0" indent="0">
              <a:buNone/>
              <a:defRPr sz="1831">
                <a:solidFill>
                  <a:srgbClr val="FFFFFF"/>
                </a:solidFill>
              </a:defRPr>
            </a:lvl1pPr>
            <a:lvl2pPr marL="465217" indent="0">
              <a:buNone/>
              <a:defRPr sz="1221"/>
            </a:lvl2pPr>
            <a:lvl3pPr marL="930432" indent="0">
              <a:buNone/>
              <a:defRPr sz="1017"/>
            </a:lvl3pPr>
            <a:lvl4pPr marL="1395649" indent="0">
              <a:buNone/>
              <a:defRPr sz="916"/>
            </a:lvl4pPr>
            <a:lvl5pPr marL="1860864" indent="0">
              <a:buNone/>
              <a:defRPr sz="916"/>
            </a:lvl5pPr>
            <a:lvl6pPr marL="2326081" indent="0">
              <a:buNone/>
              <a:defRPr sz="916"/>
            </a:lvl6pPr>
            <a:lvl7pPr marL="2791297" indent="0">
              <a:buNone/>
              <a:defRPr sz="916"/>
            </a:lvl7pPr>
            <a:lvl8pPr marL="3256513" indent="0">
              <a:buNone/>
              <a:defRPr sz="916"/>
            </a:lvl8pPr>
            <a:lvl9pPr marL="3721729" indent="0">
              <a:buNone/>
              <a:defRPr sz="916"/>
            </a:lvl9pPr>
          </a:lstStyle>
          <a:p>
            <a:pPr lvl="0"/>
            <a:r>
              <a:rPr lang="en-US"/>
              <a:t>Click to edit Master text styles</a:t>
            </a:r>
          </a:p>
        </p:txBody>
      </p:sp>
      <p:sp>
        <p:nvSpPr>
          <p:cNvPr id="5" name="Date Placeholder 4"/>
          <p:cNvSpPr>
            <a:spLocks noGrp="1"/>
          </p:cNvSpPr>
          <p:nvPr>
            <p:ph type="dt" sz="half" idx="10"/>
          </p:nvPr>
        </p:nvSpPr>
        <p:spPr>
          <a:xfrm>
            <a:off x="564288" y="7106097"/>
            <a:ext cx="3084742" cy="402483"/>
          </a:xfrm>
        </p:spPr>
        <p:txBody>
          <a:bodyPr/>
          <a:lstStyle>
            <a:lvl1pPr algn="l">
              <a:defRPr/>
            </a:lvl1pPr>
          </a:lstStyle>
          <a:p>
            <a:fld id="{81AB48EB-717D-4822-877D-C96B5F08695A}" type="datetime1">
              <a:rPr lang="en-US" altLang="ja-JP" smtClean="0"/>
              <a:t>8/28/2020</a:t>
            </a:fld>
            <a:endParaRPr lang="en-US" dirty="0"/>
          </a:p>
        </p:txBody>
      </p:sp>
      <p:sp>
        <p:nvSpPr>
          <p:cNvPr id="6" name="Footer Placeholder 5"/>
          <p:cNvSpPr>
            <a:spLocks noGrp="1"/>
          </p:cNvSpPr>
          <p:nvPr>
            <p:ph type="ftr" sz="quarter" idx="11"/>
          </p:nvPr>
        </p:nvSpPr>
        <p:spPr>
          <a:xfrm>
            <a:off x="4787274" y="7106097"/>
            <a:ext cx="4677686" cy="402483"/>
          </a:xfrm>
        </p:spPr>
        <p:txBody>
          <a:bodyPr/>
          <a:lstStyle>
            <a:lvl1pPr algn="l">
              <a:defRPr>
                <a:solidFill>
                  <a:schemeClr val="tx2"/>
                </a:solidFill>
              </a:defRPr>
            </a:lvl1pPr>
          </a:lstStyle>
          <a:p>
            <a:r>
              <a:rPr lang="ja-JP" altLang="en-US"/>
              <a:t>株式会社エフアールマーケティング</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008203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2" y="5046783"/>
            <a:ext cx="10689029" cy="2512892"/>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0691800" cy="5046783"/>
          </a:xfrm>
          <a:solidFill>
            <a:schemeClr val="bg1">
              <a:lumMod val="85000"/>
            </a:schemeClr>
          </a:solidFill>
        </p:spPr>
        <p:txBody>
          <a:bodyPr lIns="457200" tIns="457200" anchor="t"/>
          <a:lstStyle>
            <a:lvl1pPr marL="0" indent="0">
              <a:buNone/>
              <a:defRPr sz="3256"/>
            </a:lvl1pPr>
            <a:lvl2pPr marL="465217" indent="0">
              <a:buNone/>
              <a:defRPr sz="2849"/>
            </a:lvl2pPr>
            <a:lvl3pPr marL="930432" indent="0">
              <a:buNone/>
              <a:defRPr sz="2443"/>
            </a:lvl3pPr>
            <a:lvl4pPr marL="1395649" indent="0">
              <a:buNone/>
              <a:defRPr sz="2035"/>
            </a:lvl4pPr>
            <a:lvl5pPr marL="1860864" indent="0">
              <a:buNone/>
              <a:defRPr sz="2035"/>
            </a:lvl5pPr>
            <a:lvl6pPr marL="2326081" indent="0">
              <a:buNone/>
              <a:defRPr sz="2035"/>
            </a:lvl6pPr>
            <a:lvl7pPr marL="2791297" indent="0">
              <a:buNone/>
              <a:defRPr sz="2035"/>
            </a:lvl7pPr>
            <a:lvl8pPr marL="3256513" indent="0">
              <a:buNone/>
              <a:defRPr sz="2035"/>
            </a:lvl8pPr>
            <a:lvl9pPr marL="3721729" indent="0">
              <a:buNone/>
              <a:defRPr sz="2035"/>
            </a:lvl9pPr>
          </a:lstStyle>
          <a:p>
            <a:r>
              <a:rPr lang="en-US"/>
              <a:t>Click icon to add picture</a:t>
            </a:r>
            <a:endParaRPr lang="en-US" dirty="0"/>
          </a:p>
        </p:txBody>
      </p:sp>
      <p:sp>
        <p:nvSpPr>
          <p:cNvPr id="2" name="Title 1"/>
          <p:cNvSpPr>
            <a:spLocks noGrp="1"/>
          </p:cNvSpPr>
          <p:nvPr>
            <p:ph type="title"/>
          </p:nvPr>
        </p:nvSpPr>
        <p:spPr>
          <a:xfrm>
            <a:off x="962264" y="5290408"/>
            <a:ext cx="8869193" cy="819772"/>
          </a:xfrm>
        </p:spPr>
        <p:txBody>
          <a:bodyPr tIns="0" bIns="0" anchor="b">
            <a:noAutofit/>
          </a:bodyPr>
          <a:lstStyle>
            <a:lvl1pPr>
              <a:defRPr sz="3663"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962263" y="6299729"/>
            <a:ext cx="8868859" cy="671971"/>
          </a:xfrm>
        </p:spPr>
        <p:txBody>
          <a:bodyPr lIns="91440" tIns="0" rIns="91440" bIns="0">
            <a:normAutofit/>
          </a:bodyPr>
          <a:lstStyle>
            <a:lvl1pPr marL="0" indent="0">
              <a:spcBef>
                <a:spcPts val="0"/>
              </a:spcBef>
              <a:spcAft>
                <a:spcPts val="610"/>
              </a:spcAft>
              <a:buNone/>
              <a:defRPr sz="1831">
                <a:solidFill>
                  <a:srgbClr val="FFFFFF"/>
                </a:solidFill>
              </a:defRPr>
            </a:lvl1pPr>
            <a:lvl2pPr marL="465217" indent="0">
              <a:buNone/>
              <a:defRPr sz="1221"/>
            </a:lvl2pPr>
            <a:lvl3pPr marL="930432" indent="0">
              <a:buNone/>
              <a:defRPr sz="1017"/>
            </a:lvl3pPr>
            <a:lvl4pPr marL="1395649" indent="0">
              <a:buNone/>
              <a:defRPr sz="916"/>
            </a:lvl4pPr>
            <a:lvl5pPr marL="1860864" indent="0">
              <a:buNone/>
              <a:defRPr sz="916"/>
            </a:lvl5pPr>
            <a:lvl6pPr marL="2326081" indent="0">
              <a:buNone/>
              <a:defRPr sz="916"/>
            </a:lvl6pPr>
            <a:lvl7pPr marL="2791297" indent="0">
              <a:buNone/>
              <a:defRPr sz="916"/>
            </a:lvl7pPr>
            <a:lvl8pPr marL="3256513" indent="0">
              <a:buNone/>
              <a:defRPr sz="916"/>
            </a:lvl8pPr>
            <a:lvl9pPr marL="3721729" indent="0">
              <a:buNone/>
              <a:defRPr sz="916"/>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A121EBF-3383-436C-B314-3AFD6A5E868D}" type="datetime1">
              <a:rPr lang="en-US" altLang="ja-JP" smtClean="0"/>
              <a:t>8/28/2020</a:t>
            </a:fld>
            <a:endParaRPr lang="en-US" dirty="0"/>
          </a:p>
        </p:txBody>
      </p:sp>
      <p:sp>
        <p:nvSpPr>
          <p:cNvPr id="6" name="Footer Placeholder 5"/>
          <p:cNvSpPr>
            <a:spLocks noGrp="1"/>
          </p:cNvSpPr>
          <p:nvPr>
            <p:ph type="ftr" sz="quarter" idx="11"/>
          </p:nvPr>
        </p:nvSpPr>
        <p:spPr>
          <a:xfrm>
            <a:off x="962263" y="7106448"/>
            <a:ext cx="5979296" cy="402483"/>
          </a:xfrm>
        </p:spPr>
        <p:txBody>
          <a:bodyPr/>
          <a:lstStyle/>
          <a:p>
            <a:pPr algn="l"/>
            <a:r>
              <a:rPr lang="ja-JP" altLang="en-US"/>
              <a:t>株式会社エフアールマーケティング</a:t>
            </a:r>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4399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2787" y="7055697"/>
            <a:ext cx="10689029" cy="50397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62263" y="315929"/>
            <a:ext cx="8820746" cy="1599191"/>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62263" y="2323904"/>
            <a:ext cx="8820746" cy="4145686"/>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176" y="7106448"/>
            <a:ext cx="2266792" cy="402483"/>
          </a:xfrm>
          <a:prstGeom prst="rect">
            <a:avLst/>
          </a:prstGeom>
        </p:spPr>
        <p:txBody>
          <a:bodyPr vert="horz" lIns="91440" tIns="45720" rIns="91440" bIns="45720" rtlCol="0" anchor="ctr"/>
          <a:lstStyle>
            <a:lvl1pPr algn="r">
              <a:defRPr sz="916">
                <a:solidFill>
                  <a:srgbClr val="FFFFFF"/>
                </a:solidFill>
              </a:defRPr>
            </a:lvl1pPr>
          </a:lstStyle>
          <a:p>
            <a:fld id="{E7C40B00-15C2-4E85-86AF-AAA6207986BC}" type="datetime1">
              <a:rPr lang="en-US" altLang="ja-JP" smtClean="0"/>
              <a:t>8/28/2020</a:t>
            </a:fld>
            <a:endParaRPr lang="en-US" dirty="0"/>
          </a:p>
        </p:txBody>
      </p:sp>
      <p:sp>
        <p:nvSpPr>
          <p:cNvPr id="5" name="Footer Placeholder 4"/>
          <p:cNvSpPr>
            <a:spLocks noGrp="1"/>
          </p:cNvSpPr>
          <p:nvPr>
            <p:ph type="ftr" sz="quarter" idx="3"/>
          </p:nvPr>
        </p:nvSpPr>
        <p:spPr>
          <a:xfrm>
            <a:off x="962263" y="7106448"/>
            <a:ext cx="5979296" cy="402483"/>
          </a:xfrm>
          <a:prstGeom prst="rect">
            <a:avLst/>
          </a:prstGeom>
        </p:spPr>
        <p:txBody>
          <a:bodyPr vert="horz" lIns="91440" tIns="45720" rIns="91440" bIns="45720" rtlCol="0" anchor="ctr"/>
          <a:lstStyle>
            <a:lvl1pPr algn="l">
              <a:defRPr sz="916" cap="all" baseline="0">
                <a:solidFill>
                  <a:srgbClr val="FFFFFF"/>
                </a:solidFill>
              </a:defRPr>
            </a:lvl1pPr>
          </a:lstStyle>
          <a:p>
            <a:r>
              <a:rPr lang="ja-JP" altLang="en-US"/>
              <a:t>株式会社エフアールマーケティング</a:t>
            </a:r>
            <a:endParaRPr lang="en-US" dirty="0"/>
          </a:p>
        </p:txBody>
      </p:sp>
      <p:sp>
        <p:nvSpPr>
          <p:cNvPr id="6" name="Slide Number Placeholder 5"/>
          <p:cNvSpPr>
            <a:spLocks noGrp="1"/>
          </p:cNvSpPr>
          <p:nvPr>
            <p:ph type="sldNum" sz="quarter" idx="4"/>
          </p:nvPr>
        </p:nvSpPr>
        <p:spPr>
          <a:xfrm>
            <a:off x="9640858" y="7106448"/>
            <a:ext cx="684032" cy="402483"/>
          </a:xfrm>
          <a:prstGeom prst="rect">
            <a:avLst/>
          </a:prstGeom>
        </p:spPr>
        <p:txBody>
          <a:bodyPr vert="horz" lIns="91440" tIns="45720" rIns="91440" bIns="45720" rtlCol="0" anchor="ctr"/>
          <a:lstStyle>
            <a:lvl1pPr algn="l">
              <a:defRPr sz="916">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046673" y="2091510"/>
            <a:ext cx="874055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62571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693" r:id="rId6"/>
    <p:sldLayoutId id="2147483689" r:id="rId7"/>
    <p:sldLayoutId id="2147483690" r:id="rId8"/>
    <p:sldLayoutId id="2147483691" r:id="rId9"/>
    <p:sldLayoutId id="2147483692" r:id="rId10"/>
    <p:sldLayoutId id="2147483694" r:id="rId11"/>
  </p:sldLayoutIdLst>
  <p:hf hdr="0" dt="0"/>
  <p:txStyles>
    <p:titleStyle>
      <a:lvl1pPr algn="l" defTabSz="930432" rtl="0" eaLnBrk="1" latinLnBrk="0" hangingPunct="1">
        <a:lnSpc>
          <a:spcPct val="90000"/>
        </a:lnSpc>
        <a:spcBef>
          <a:spcPct val="0"/>
        </a:spcBef>
        <a:buNone/>
        <a:defRPr sz="5393" i="0" kern="1200" spc="-51" baseline="0">
          <a:solidFill>
            <a:schemeClr val="tx1">
              <a:lumMod val="75000"/>
              <a:lumOff val="25000"/>
            </a:schemeClr>
          </a:solidFill>
          <a:latin typeface="+mj-lt"/>
          <a:ea typeface="+mj-ea"/>
          <a:cs typeface="+mj-cs"/>
        </a:defRPr>
      </a:lvl1pPr>
    </p:titleStyle>
    <p:bodyStyle>
      <a:lvl1pPr marL="93043" indent="-93043" algn="l" defTabSz="930432" rtl="0" eaLnBrk="1" latinLnBrk="0" hangingPunct="1">
        <a:lnSpc>
          <a:spcPct val="100000"/>
        </a:lnSpc>
        <a:spcBef>
          <a:spcPts val="1221"/>
        </a:spcBef>
        <a:spcAft>
          <a:spcPts val="203"/>
        </a:spcAft>
        <a:buClr>
          <a:schemeClr val="accent1"/>
        </a:buClr>
        <a:buSzPct val="100000"/>
        <a:buFont typeface="Calibri" panose="020F0502020204030204" pitchFamily="34" charset="0"/>
        <a:buChar char=" "/>
        <a:defRPr sz="2443" kern="1200">
          <a:solidFill>
            <a:schemeClr val="tx1">
              <a:lumMod val="75000"/>
              <a:lumOff val="25000"/>
            </a:schemeClr>
          </a:solidFill>
          <a:latin typeface="+mn-lt"/>
          <a:ea typeface="+mn-ea"/>
          <a:cs typeface="+mn-cs"/>
        </a:defRPr>
      </a:lvl1pPr>
      <a:lvl2pPr marL="390781" indent="-186087" algn="l" defTabSz="930432" rtl="0" eaLnBrk="1" latinLnBrk="0" hangingPunct="1">
        <a:lnSpc>
          <a:spcPct val="100000"/>
        </a:lnSpc>
        <a:spcBef>
          <a:spcPts val="203"/>
        </a:spcBef>
        <a:spcAft>
          <a:spcPts val="407"/>
        </a:spcAft>
        <a:buClrTx/>
        <a:buFont typeface="Calibri" pitchFamily="34" charset="0"/>
        <a:buChar char="◦"/>
        <a:defRPr sz="2035" kern="1200">
          <a:solidFill>
            <a:schemeClr val="tx1">
              <a:lumMod val="75000"/>
              <a:lumOff val="25000"/>
            </a:schemeClr>
          </a:solidFill>
          <a:latin typeface="+mn-lt"/>
          <a:ea typeface="+mn-ea"/>
          <a:cs typeface="+mn-cs"/>
        </a:defRPr>
      </a:lvl2pPr>
      <a:lvl3pPr marL="576868" indent="-186087" algn="l" defTabSz="930432" rtl="0" eaLnBrk="1" latinLnBrk="0" hangingPunct="1">
        <a:lnSpc>
          <a:spcPct val="100000"/>
        </a:lnSpc>
        <a:spcBef>
          <a:spcPts val="203"/>
        </a:spcBef>
        <a:spcAft>
          <a:spcPts val="407"/>
        </a:spcAft>
        <a:buClrTx/>
        <a:buFont typeface="Calibri" pitchFamily="34" charset="0"/>
        <a:buChar char="◦"/>
        <a:defRPr sz="1628" kern="1200">
          <a:solidFill>
            <a:schemeClr val="tx1">
              <a:lumMod val="75000"/>
              <a:lumOff val="25000"/>
            </a:schemeClr>
          </a:solidFill>
          <a:latin typeface="+mn-lt"/>
          <a:ea typeface="+mn-ea"/>
          <a:cs typeface="+mn-cs"/>
        </a:defRPr>
      </a:lvl3pPr>
      <a:lvl4pPr marL="762954" indent="-186087" algn="l" defTabSz="930432" rtl="0" eaLnBrk="1" latinLnBrk="0" hangingPunct="1">
        <a:lnSpc>
          <a:spcPct val="100000"/>
        </a:lnSpc>
        <a:spcBef>
          <a:spcPts val="203"/>
        </a:spcBef>
        <a:spcAft>
          <a:spcPts val="407"/>
        </a:spcAft>
        <a:buClrTx/>
        <a:buFont typeface="Calibri" pitchFamily="34" charset="0"/>
        <a:buChar char="◦"/>
        <a:defRPr sz="1628" kern="1200">
          <a:solidFill>
            <a:schemeClr val="tx1">
              <a:lumMod val="75000"/>
              <a:lumOff val="25000"/>
            </a:schemeClr>
          </a:solidFill>
          <a:latin typeface="+mn-lt"/>
          <a:ea typeface="+mn-ea"/>
          <a:cs typeface="+mn-cs"/>
        </a:defRPr>
      </a:lvl4pPr>
      <a:lvl5pPr marL="949041" indent="-186087" algn="l" defTabSz="930432" rtl="0" eaLnBrk="1" latinLnBrk="0" hangingPunct="1">
        <a:lnSpc>
          <a:spcPct val="100000"/>
        </a:lnSpc>
        <a:spcBef>
          <a:spcPts val="203"/>
        </a:spcBef>
        <a:spcAft>
          <a:spcPts val="407"/>
        </a:spcAft>
        <a:buClrTx/>
        <a:buFont typeface="Calibri" pitchFamily="34" charset="0"/>
        <a:buChar char="◦"/>
        <a:defRPr sz="1628" kern="1200">
          <a:solidFill>
            <a:schemeClr val="tx1">
              <a:lumMod val="75000"/>
              <a:lumOff val="25000"/>
            </a:schemeClr>
          </a:solidFill>
          <a:latin typeface="+mn-lt"/>
          <a:ea typeface="+mn-ea"/>
          <a:cs typeface="+mn-cs"/>
        </a:defRPr>
      </a:lvl5pPr>
      <a:lvl6pPr marL="1119286" indent="-232608" algn="l" defTabSz="930432" rtl="0" eaLnBrk="1" latinLnBrk="0" hangingPunct="1">
        <a:lnSpc>
          <a:spcPct val="90000"/>
        </a:lnSpc>
        <a:spcBef>
          <a:spcPts val="203"/>
        </a:spcBef>
        <a:spcAft>
          <a:spcPts val="407"/>
        </a:spcAft>
        <a:buClr>
          <a:schemeClr val="accent1"/>
        </a:buClr>
        <a:buFont typeface="Calibri" pitchFamily="34" charset="0"/>
        <a:buChar char="◦"/>
        <a:defRPr sz="1424" kern="1200">
          <a:solidFill>
            <a:schemeClr val="tx1">
              <a:lumMod val="75000"/>
              <a:lumOff val="25000"/>
            </a:schemeClr>
          </a:solidFill>
          <a:latin typeface="+mn-lt"/>
          <a:ea typeface="+mn-ea"/>
          <a:cs typeface="+mn-cs"/>
        </a:defRPr>
      </a:lvl6pPr>
      <a:lvl7pPr marL="1322793" indent="-232608" algn="l" defTabSz="930432" rtl="0" eaLnBrk="1" latinLnBrk="0" hangingPunct="1">
        <a:lnSpc>
          <a:spcPct val="90000"/>
        </a:lnSpc>
        <a:spcBef>
          <a:spcPts val="203"/>
        </a:spcBef>
        <a:spcAft>
          <a:spcPts val="407"/>
        </a:spcAft>
        <a:buClr>
          <a:schemeClr val="accent1"/>
        </a:buClr>
        <a:buFont typeface="Calibri" pitchFamily="34" charset="0"/>
        <a:buChar char="◦"/>
        <a:defRPr sz="1424" kern="1200">
          <a:solidFill>
            <a:schemeClr val="tx1">
              <a:lumMod val="75000"/>
              <a:lumOff val="25000"/>
            </a:schemeClr>
          </a:solidFill>
          <a:latin typeface="+mn-lt"/>
          <a:ea typeface="+mn-ea"/>
          <a:cs typeface="+mn-cs"/>
        </a:defRPr>
      </a:lvl7pPr>
      <a:lvl8pPr marL="1526300" indent="-232608" algn="l" defTabSz="930432" rtl="0" eaLnBrk="1" latinLnBrk="0" hangingPunct="1">
        <a:lnSpc>
          <a:spcPct val="90000"/>
        </a:lnSpc>
        <a:spcBef>
          <a:spcPts val="203"/>
        </a:spcBef>
        <a:spcAft>
          <a:spcPts val="407"/>
        </a:spcAft>
        <a:buClr>
          <a:schemeClr val="accent1"/>
        </a:buClr>
        <a:buFont typeface="Calibri" pitchFamily="34" charset="0"/>
        <a:buChar char="◦"/>
        <a:defRPr sz="1424" kern="1200">
          <a:solidFill>
            <a:schemeClr val="tx1">
              <a:lumMod val="75000"/>
              <a:lumOff val="25000"/>
            </a:schemeClr>
          </a:solidFill>
          <a:latin typeface="+mn-lt"/>
          <a:ea typeface="+mn-ea"/>
          <a:cs typeface="+mn-cs"/>
        </a:defRPr>
      </a:lvl8pPr>
      <a:lvl9pPr marL="1729806" indent="-232608" algn="l" defTabSz="930432" rtl="0" eaLnBrk="1" latinLnBrk="0" hangingPunct="1">
        <a:lnSpc>
          <a:spcPct val="90000"/>
        </a:lnSpc>
        <a:spcBef>
          <a:spcPts val="203"/>
        </a:spcBef>
        <a:spcAft>
          <a:spcPts val="407"/>
        </a:spcAft>
        <a:buClr>
          <a:schemeClr val="accent1"/>
        </a:buClr>
        <a:buFont typeface="Calibri" pitchFamily="34" charset="0"/>
        <a:buChar char="◦"/>
        <a:defRPr sz="1424" kern="1200">
          <a:solidFill>
            <a:schemeClr val="tx1">
              <a:lumMod val="75000"/>
              <a:lumOff val="25000"/>
            </a:schemeClr>
          </a:solidFill>
          <a:latin typeface="+mn-lt"/>
          <a:ea typeface="+mn-ea"/>
          <a:cs typeface="+mn-cs"/>
        </a:defRPr>
      </a:lvl9pPr>
    </p:bodyStyle>
    <p:otherStyle>
      <a:defPPr>
        <a:defRPr lang="en-US"/>
      </a:defPPr>
      <a:lvl1pPr marL="0" algn="l" defTabSz="930432" rtl="0" eaLnBrk="1" latinLnBrk="0" hangingPunct="1">
        <a:defRPr sz="1831" kern="1200">
          <a:solidFill>
            <a:schemeClr val="tx1"/>
          </a:solidFill>
          <a:latin typeface="+mn-lt"/>
          <a:ea typeface="+mn-ea"/>
          <a:cs typeface="+mn-cs"/>
        </a:defRPr>
      </a:lvl1pPr>
      <a:lvl2pPr marL="465217" algn="l" defTabSz="930432" rtl="0" eaLnBrk="1" latinLnBrk="0" hangingPunct="1">
        <a:defRPr sz="1831" kern="1200">
          <a:solidFill>
            <a:schemeClr val="tx1"/>
          </a:solidFill>
          <a:latin typeface="+mn-lt"/>
          <a:ea typeface="+mn-ea"/>
          <a:cs typeface="+mn-cs"/>
        </a:defRPr>
      </a:lvl2pPr>
      <a:lvl3pPr marL="930432" algn="l" defTabSz="930432" rtl="0" eaLnBrk="1" latinLnBrk="0" hangingPunct="1">
        <a:defRPr sz="1831" kern="1200">
          <a:solidFill>
            <a:schemeClr val="tx1"/>
          </a:solidFill>
          <a:latin typeface="+mn-lt"/>
          <a:ea typeface="+mn-ea"/>
          <a:cs typeface="+mn-cs"/>
        </a:defRPr>
      </a:lvl3pPr>
      <a:lvl4pPr marL="1395649" algn="l" defTabSz="930432" rtl="0" eaLnBrk="1" latinLnBrk="0" hangingPunct="1">
        <a:defRPr sz="1831" kern="1200">
          <a:solidFill>
            <a:schemeClr val="tx1"/>
          </a:solidFill>
          <a:latin typeface="+mn-lt"/>
          <a:ea typeface="+mn-ea"/>
          <a:cs typeface="+mn-cs"/>
        </a:defRPr>
      </a:lvl4pPr>
      <a:lvl5pPr marL="1860864" algn="l" defTabSz="930432" rtl="0" eaLnBrk="1" latinLnBrk="0" hangingPunct="1">
        <a:defRPr sz="1831" kern="1200">
          <a:solidFill>
            <a:schemeClr val="tx1"/>
          </a:solidFill>
          <a:latin typeface="+mn-lt"/>
          <a:ea typeface="+mn-ea"/>
          <a:cs typeface="+mn-cs"/>
        </a:defRPr>
      </a:lvl5pPr>
      <a:lvl6pPr marL="2326081" algn="l" defTabSz="930432" rtl="0" eaLnBrk="1" latinLnBrk="0" hangingPunct="1">
        <a:defRPr sz="1831" kern="1200">
          <a:solidFill>
            <a:schemeClr val="tx1"/>
          </a:solidFill>
          <a:latin typeface="+mn-lt"/>
          <a:ea typeface="+mn-ea"/>
          <a:cs typeface="+mn-cs"/>
        </a:defRPr>
      </a:lvl6pPr>
      <a:lvl7pPr marL="2791297" algn="l" defTabSz="930432" rtl="0" eaLnBrk="1" latinLnBrk="0" hangingPunct="1">
        <a:defRPr sz="1831" kern="1200">
          <a:solidFill>
            <a:schemeClr val="tx1"/>
          </a:solidFill>
          <a:latin typeface="+mn-lt"/>
          <a:ea typeface="+mn-ea"/>
          <a:cs typeface="+mn-cs"/>
        </a:defRPr>
      </a:lvl7pPr>
      <a:lvl8pPr marL="3256513" algn="l" defTabSz="930432" rtl="0" eaLnBrk="1" latinLnBrk="0" hangingPunct="1">
        <a:defRPr sz="1831" kern="1200">
          <a:solidFill>
            <a:schemeClr val="tx1"/>
          </a:solidFill>
          <a:latin typeface="+mn-lt"/>
          <a:ea typeface="+mn-ea"/>
          <a:cs typeface="+mn-cs"/>
        </a:defRPr>
      </a:lvl8pPr>
      <a:lvl9pPr marL="3721729" algn="l" defTabSz="930432" rtl="0" eaLnBrk="1" latinLnBrk="0" hangingPunct="1">
        <a:defRPr sz="18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6.png"/><Relationship Id="rId4" Type="http://schemas.openxmlformats.org/officeDocument/2006/relationships/diagramQuickStyle" Target="../diagrams/quickStyle1.xml"/><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jpg"/></Relationships>
</file>

<file path=ppt/slides/_rels/slide5.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jpeg"/><Relationship Id="rId9" Type="http://schemas.openxmlformats.org/officeDocument/2006/relationships/image" Target="../media/image17.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C62C0789-9297-4DF7-B8BC-604C53C40AC3}"/>
              </a:ext>
            </a:extLst>
          </p:cNvPr>
          <p:cNvPicPr>
            <a:picLocks noChangeAspect="1"/>
          </p:cNvPicPr>
          <p:nvPr/>
        </p:nvPicPr>
        <p:blipFill rotWithShape="1">
          <a:blip r:embed="rId2">
            <a:extLst>
              <a:ext uri="{28A0092B-C50C-407E-A947-70E740481C1C}">
                <a14:useLocalDpi xmlns:a14="http://schemas.microsoft.com/office/drawing/2010/main" val="0"/>
              </a:ext>
            </a:extLst>
          </a:blip>
          <a:srcRect b="23535"/>
          <a:stretch/>
        </p:blipFill>
        <p:spPr>
          <a:xfrm>
            <a:off x="0" y="0"/>
            <a:ext cx="10691812" cy="7049729"/>
          </a:xfrm>
          <a:prstGeom prst="rect">
            <a:avLst/>
          </a:prstGeom>
          <a:effectLst>
            <a:softEdge rad="63500"/>
          </a:effectLst>
        </p:spPr>
      </p:pic>
      <p:sp>
        <p:nvSpPr>
          <p:cNvPr id="9" name="Rectangle 8">
            <a:extLst>
              <a:ext uri="{FF2B5EF4-FFF2-40B4-BE49-F238E27FC236}">
                <a16:creationId xmlns:a16="http://schemas.microsoft.com/office/drawing/2014/main" id="{77D4E339-1FDC-4F64-BACC-DA1625A5A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45876" y="290756"/>
            <a:ext cx="9502842" cy="6978162"/>
          </a:xfrm>
          <a:prstGeom prst="rect">
            <a:avLst/>
          </a:prstGeom>
          <a:gradFill flip="none" rotWithShape="1">
            <a:gsLst>
              <a:gs pos="58000">
                <a:schemeClr val="tx1">
                  <a:alpha val="35000"/>
                </a:schemeClr>
              </a:gs>
              <a:gs pos="33000">
                <a:schemeClr val="tx1">
                  <a:alpha val="20000"/>
                </a:schemeClr>
              </a:gs>
              <a:gs pos="0">
                <a:schemeClr val="tx1">
                  <a:alpha val="0"/>
                </a:schemeClr>
              </a:gs>
              <a:gs pos="100000">
                <a:schemeClr val="tx1">
                  <a:alpha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31" dirty="0"/>
          </a:p>
        </p:txBody>
      </p:sp>
      <p:sp>
        <p:nvSpPr>
          <p:cNvPr id="3" name="字幕 2">
            <a:extLst>
              <a:ext uri="{FF2B5EF4-FFF2-40B4-BE49-F238E27FC236}">
                <a16:creationId xmlns:a16="http://schemas.microsoft.com/office/drawing/2014/main" id="{0B638F44-6146-4996-8C36-C9F9B1CE0EBC}"/>
              </a:ext>
            </a:extLst>
          </p:cNvPr>
          <p:cNvSpPr>
            <a:spLocks noGrp="1"/>
          </p:cNvSpPr>
          <p:nvPr>
            <p:ph type="subTitle" idx="1"/>
          </p:nvPr>
        </p:nvSpPr>
        <p:spPr>
          <a:xfrm>
            <a:off x="4342366" y="5152081"/>
            <a:ext cx="5037607" cy="615861"/>
          </a:xfrm>
        </p:spPr>
        <p:txBody>
          <a:bodyPr>
            <a:normAutofit/>
          </a:bodyPr>
          <a:lstStyle/>
          <a:p>
            <a:r>
              <a:rPr kumimoji="1" lang="ja-JP" altLang="en-US" dirty="0">
                <a:solidFill>
                  <a:schemeClr val="bg1"/>
                </a:solidFill>
              </a:rPr>
              <a:t>　　　おうちパーティ用販売企画</a:t>
            </a:r>
          </a:p>
        </p:txBody>
      </p:sp>
      <p:cxnSp>
        <p:nvCxnSpPr>
          <p:cNvPr id="11"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2847" y="5013259"/>
            <a:ext cx="6419909" cy="0"/>
          </a:xfrm>
          <a:prstGeom prst="line">
            <a:avLst/>
          </a:prstGeom>
          <a:ln w="19050">
            <a:solidFill>
              <a:schemeClr val="bg1">
                <a:alpha val="9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タイトル 1">
            <a:extLst>
              <a:ext uri="{FF2B5EF4-FFF2-40B4-BE49-F238E27FC236}">
                <a16:creationId xmlns:a16="http://schemas.microsoft.com/office/drawing/2014/main" id="{91BAD93D-BA5C-49CC-9BD3-D51C43A02F2A}"/>
              </a:ext>
            </a:extLst>
          </p:cNvPr>
          <p:cNvSpPr>
            <a:spLocks noGrp="1"/>
          </p:cNvSpPr>
          <p:nvPr>
            <p:ph type="ctrTitle"/>
          </p:nvPr>
        </p:nvSpPr>
        <p:spPr>
          <a:xfrm>
            <a:off x="1317619" y="4045252"/>
            <a:ext cx="9502842" cy="946074"/>
          </a:xfrm>
        </p:spPr>
        <p:txBody>
          <a:bodyPr>
            <a:noAutofit/>
          </a:bodyPr>
          <a:lstStyle/>
          <a:p>
            <a:r>
              <a:rPr kumimoji="1" lang="ja-JP" altLang="en-US" sz="4062" dirty="0">
                <a:solidFill>
                  <a:schemeClr val="bg1"/>
                </a:solidFill>
              </a:rPr>
              <a:t>チーズフォンデュで一家団欒おうちごはん</a:t>
            </a:r>
          </a:p>
        </p:txBody>
      </p:sp>
      <p:sp>
        <p:nvSpPr>
          <p:cNvPr id="8" name="フッター プレースホルダー 11">
            <a:extLst>
              <a:ext uri="{FF2B5EF4-FFF2-40B4-BE49-F238E27FC236}">
                <a16:creationId xmlns:a16="http://schemas.microsoft.com/office/drawing/2014/main" id="{2CE39193-A712-4E10-B0D1-243CF8DA268F}"/>
              </a:ext>
            </a:extLst>
          </p:cNvPr>
          <p:cNvSpPr>
            <a:spLocks noGrp="1"/>
          </p:cNvSpPr>
          <p:nvPr>
            <p:ph type="ftr" sz="quarter" idx="11"/>
          </p:nvPr>
        </p:nvSpPr>
        <p:spPr>
          <a:xfrm>
            <a:off x="7257286" y="5665381"/>
            <a:ext cx="2964802" cy="355146"/>
          </a:xfrm>
        </p:spPr>
        <p:txBody>
          <a:bodyPr/>
          <a:lstStyle/>
          <a:p>
            <a:r>
              <a:rPr lang="ja-JP" altLang="en-US" sz="1292" dirty="0"/>
              <a:t>株式会社エフアールマーケティング</a:t>
            </a:r>
          </a:p>
        </p:txBody>
      </p:sp>
    </p:spTree>
    <p:extLst>
      <p:ext uri="{BB962C8B-B14F-4D97-AF65-F5344CB8AC3E}">
        <p14:creationId xmlns:p14="http://schemas.microsoft.com/office/powerpoint/2010/main" val="192961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D35B182A-2603-4210-BC66-7B76BBB1AE4D}"/>
              </a:ext>
            </a:extLst>
          </p:cNvPr>
          <p:cNvSpPr/>
          <p:nvPr/>
        </p:nvSpPr>
        <p:spPr>
          <a:xfrm>
            <a:off x="0" y="0"/>
            <a:ext cx="10691813" cy="67405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sz="1458"/>
          </a:p>
        </p:txBody>
      </p:sp>
      <p:sp>
        <p:nvSpPr>
          <p:cNvPr id="12" name="フッター プレースホルダー 11">
            <a:extLst>
              <a:ext uri="{FF2B5EF4-FFF2-40B4-BE49-F238E27FC236}">
                <a16:creationId xmlns:a16="http://schemas.microsoft.com/office/drawing/2014/main" id="{D7DD5634-7F05-46A2-AC45-9AB09F69419E}"/>
              </a:ext>
            </a:extLst>
          </p:cNvPr>
          <p:cNvSpPr>
            <a:spLocks noGrp="1"/>
          </p:cNvSpPr>
          <p:nvPr>
            <p:ph type="ftr" sz="quarter" idx="11"/>
          </p:nvPr>
        </p:nvSpPr>
        <p:spPr>
          <a:xfrm>
            <a:off x="7740931" y="7155380"/>
            <a:ext cx="2302522" cy="250297"/>
          </a:xfrm>
        </p:spPr>
        <p:txBody>
          <a:bodyPr/>
          <a:lstStyle/>
          <a:p>
            <a:r>
              <a:rPr kumimoji="1" lang="ja-JP" altLang="en-US" dirty="0"/>
              <a:t>株式会社エフアールマーケティング</a:t>
            </a:r>
          </a:p>
        </p:txBody>
      </p:sp>
      <p:sp>
        <p:nvSpPr>
          <p:cNvPr id="13" name="スライド番号プレースホルダー 12">
            <a:extLst>
              <a:ext uri="{FF2B5EF4-FFF2-40B4-BE49-F238E27FC236}">
                <a16:creationId xmlns:a16="http://schemas.microsoft.com/office/drawing/2014/main" id="{8C979858-B97E-48D5-9A01-7E9D8BF4FE80}"/>
              </a:ext>
            </a:extLst>
          </p:cNvPr>
          <p:cNvSpPr>
            <a:spLocks noGrp="1"/>
          </p:cNvSpPr>
          <p:nvPr>
            <p:ph type="sldNum" sz="quarter" idx="12"/>
          </p:nvPr>
        </p:nvSpPr>
        <p:spPr>
          <a:xfrm>
            <a:off x="7039431" y="6048628"/>
            <a:ext cx="656516" cy="407644"/>
          </a:xfrm>
        </p:spPr>
        <p:txBody>
          <a:bodyPr/>
          <a:lstStyle/>
          <a:p>
            <a:r>
              <a:rPr kumimoji="1" lang="en-US" altLang="ja-JP" dirty="0"/>
              <a:t>1</a:t>
            </a:r>
            <a:endParaRPr kumimoji="1" lang="ja-JP" altLang="en-US" dirty="0"/>
          </a:p>
        </p:txBody>
      </p:sp>
      <p:sp>
        <p:nvSpPr>
          <p:cNvPr id="9" name="正方形/長方形 8">
            <a:extLst>
              <a:ext uri="{FF2B5EF4-FFF2-40B4-BE49-F238E27FC236}">
                <a16:creationId xmlns:a16="http://schemas.microsoft.com/office/drawing/2014/main" id="{C406590F-0BBD-49F1-B087-8F5547A1D572}"/>
              </a:ext>
            </a:extLst>
          </p:cNvPr>
          <p:cNvSpPr/>
          <p:nvPr/>
        </p:nvSpPr>
        <p:spPr>
          <a:xfrm>
            <a:off x="1134615" y="1446846"/>
            <a:ext cx="3764646" cy="316690"/>
          </a:xfrm>
          <a:prstGeom prst="rect">
            <a:avLst/>
          </a:prstGeom>
        </p:spPr>
        <p:txBody>
          <a:bodyPr wrap="square">
            <a:spAutoFit/>
          </a:bodyPr>
          <a:lstStyle/>
          <a:p>
            <a:r>
              <a:rPr lang="ja-JP" altLang="en-US" sz="1458" b="1" dirty="0"/>
              <a:t>　</a:t>
            </a:r>
            <a:r>
              <a:rPr lang="ja-JP" altLang="en-US" sz="1458" b="1" dirty="0">
                <a:highlight>
                  <a:srgbClr val="FFFF00"/>
                </a:highlight>
                <a:latin typeface="Meiryo UI" panose="020B0604030504040204" pitchFamily="50" charset="-128"/>
                <a:ea typeface="Meiryo UI" panose="020B0604030504040204" pitchFamily="50" charset="-128"/>
                <a:cs typeface="Meiryo UI" panose="020B0604030504040204" pitchFamily="50" charset="-128"/>
              </a:rPr>
              <a:t>流行のヒントはインフルエンサーの投稿</a:t>
            </a:r>
            <a:r>
              <a:rPr lang="ja-JP" altLang="en-US" sz="1458" dirty="0"/>
              <a:t>　</a:t>
            </a:r>
          </a:p>
        </p:txBody>
      </p:sp>
      <p:sp>
        <p:nvSpPr>
          <p:cNvPr id="14" name="正方形/長方形 13">
            <a:extLst>
              <a:ext uri="{FF2B5EF4-FFF2-40B4-BE49-F238E27FC236}">
                <a16:creationId xmlns:a16="http://schemas.microsoft.com/office/drawing/2014/main" id="{4DC6FEF3-5AED-4AE6-BB2F-52B5C5D083E7}"/>
              </a:ext>
            </a:extLst>
          </p:cNvPr>
          <p:cNvSpPr/>
          <p:nvPr/>
        </p:nvSpPr>
        <p:spPr>
          <a:xfrm>
            <a:off x="1689017" y="5185109"/>
            <a:ext cx="3319157" cy="466281"/>
          </a:xfrm>
          <a:prstGeom prst="rect">
            <a:avLst/>
          </a:prstGeom>
        </p:spPr>
        <p:txBody>
          <a:bodyPr wrap="square">
            <a:spAutoFit/>
          </a:bodyPr>
          <a:lstStyle/>
          <a:p>
            <a:r>
              <a:rPr lang="en-US" altLang="ja-JP" sz="810" dirty="0">
                <a:latin typeface="Meiryo UI" panose="020B0604030504040204" pitchFamily="50" charset="-128"/>
                <a:ea typeface="Meiryo UI" panose="020B0604030504040204" pitchFamily="50" charset="-128"/>
                <a:cs typeface="Meiryo UI" panose="020B0604030504040204" pitchFamily="50" charset="-128"/>
              </a:rPr>
              <a:t>※2018</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/2019</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年 </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9</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1</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日～</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日</a:t>
            </a:r>
            <a:br>
              <a:rPr lang="ja-JP" altLang="en-US" sz="810" dirty="0">
                <a:latin typeface="Meiryo UI" panose="020B0604030504040204" pitchFamily="50" charset="-128"/>
                <a:ea typeface="Meiryo UI" panose="020B0604030504040204" pitchFamily="50" charset="-128"/>
                <a:cs typeface="Meiryo UI" panose="020B0604030504040204" pitchFamily="50" charset="-128"/>
              </a:rPr>
            </a:br>
            <a:r>
              <a:rPr lang="en-US" altLang="ja-JP" sz="810" dirty="0">
                <a:latin typeface="Meiryo UI" panose="020B0604030504040204" pitchFamily="50" charset="-128"/>
                <a:ea typeface="Meiryo UI" panose="020B0604030504040204" pitchFamily="50" charset="-128"/>
                <a:cs typeface="Meiryo UI" panose="020B0604030504040204" pitchFamily="50" charset="-128"/>
              </a:rPr>
              <a:t>※</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スイーツグルメ系インフルエンサー </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8</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アカウントの投稿、</a:t>
            </a:r>
            <a:endParaRPr lang="en-US" altLang="ja-JP" sz="81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810" dirty="0">
                <a:latin typeface="Meiryo UI" panose="020B0604030504040204" pitchFamily="50" charset="-128"/>
                <a:ea typeface="Meiryo UI" panose="020B0604030504040204" pitchFamily="50" charset="-128"/>
                <a:cs typeface="Meiryo UI" panose="020B0604030504040204" pitchFamily="50" charset="-128"/>
              </a:rPr>
              <a:t>リプライ、</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RT</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の中から</a:t>
            </a:r>
            <a:r>
              <a:rPr lang="en-US" altLang="ja-JP" sz="810" dirty="0">
                <a:latin typeface="Meiryo UI" panose="020B0604030504040204" pitchFamily="50" charset="-128"/>
                <a:ea typeface="Meiryo UI" panose="020B0604030504040204" pitchFamily="50" charset="-128"/>
                <a:cs typeface="Meiryo UI" panose="020B0604030504040204" pitchFamily="50" charset="-128"/>
              </a:rPr>
              <a:t>1</a:t>
            </a:r>
            <a:r>
              <a:rPr lang="ja-JP" altLang="en-US" sz="810" dirty="0">
                <a:latin typeface="Meiryo UI" panose="020B0604030504040204" pitchFamily="50" charset="-128"/>
                <a:ea typeface="Meiryo UI" panose="020B0604030504040204" pitchFamily="50" charset="-128"/>
                <a:cs typeface="Meiryo UI" panose="020B0604030504040204" pitchFamily="50" charset="-128"/>
              </a:rPr>
              <a:t>万件をランダム抽出 </a:t>
            </a:r>
          </a:p>
        </p:txBody>
      </p:sp>
      <p:pic>
        <p:nvPicPr>
          <p:cNvPr id="15" name="図 14">
            <a:extLst>
              <a:ext uri="{FF2B5EF4-FFF2-40B4-BE49-F238E27FC236}">
                <a16:creationId xmlns:a16="http://schemas.microsoft.com/office/drawing/2014/main" id="{4369BEFA-C1C2-4758-91D7-E0AF457925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2171" y="1803165"/>
            <a:ext cx="3885869" cy="3367341"/>
          </a:xfrm>
          <a:prstGeom prst="rect">
            <a:avLst/>
          </a:prstGeom>
        </p:spPr>
      </p:pic>
      <p:sp>
        <p:nvSpPr>
          <p:cNvPr id="16" name="タイトル 1">
            <a:extLst>
              <a:ext uri="{FF2B5EF4-FFF2-40B4-BE49-F238E27FC236}">
                <a16:creationId xmlns:a16="http://schemas.microsoft.com/office/drawing/2014/main" id="{A5D171A6-5CE2-46DD-8011-A9C4BC5AE493}"/>
              </a:ext>
            </a:extLst>
          </p:cNvPr>
          <p:cNvSpPr txBox="1">
            <a:spLocks/>
          </p:cNvSpPr>
          <p:nvPr/>
        </p:nvSpPr>
        <p:spPr>
          <a:xfrm>
            <a:off x="6421179" y="1426135"/>
            <a:ext cx="2295532" cy="350977"/>
          </a:xfrm>
          <a:prstGeom prst="rect">
            <a:avLst/>
          </a:prstGeom>
        </p:spPr>
        <p:txBody>
          <a:bodyPr>
            <a:normAutofit/>
          </a:bodyPr>
          <a:lstStyle>
            <a:lvl1pPr algn="l" defTabSz="1007943" rtl="0" eaLnBrk="1" latinLnBrk="0" hangingPunct="1">
              <a:lnSpc>
                <a:spcPct val="85000"/>
              </a:lnSpc>
              <a:spcBef>
                <a:spcPct val="0"/>
              </a:spcBef>
              <a:buNone/>
              <a:defRPr kumimoji="1" sz="5291" kern="1200" spc="-55" baseline="0">
                <a:solidFill>
                  <a:schemeClr val="tx1">
                    <a:lumMod val="75000"/>
                    <a:lumOff val="25000"/>
                  </a:schemeClr>
                </a:solidFill>
                <a:latin typeface="+mj-lt"/>
                <a:ea typeface="+mj-ea"/>
                <a:cs typeface="+mj-cs"/>
              </a:defRPr>
            </a:lvl1pPr>
          </a:lstStyle>
          <a:p>
            <a:r>
              <a:rPr lang="ja-JP" altLang="en-US" sz="1762" b="1" dirty="0"/>
              <a:t>　</a:t>
            </a:r>
            <a:r>
              <a:rPr lang="ja-JP" altLang="en-US" sz="1376" b="1" dirty="0"/>
              <a:t>好きなチーズ料理</a:t>
            </a:r>
          </a:p>
        </p:txBody>
      </p:sp>
      <p:sp>
        <p:nvSpPr>
          <p:cNvPr id="17" name="テキスト ボックス 8">
            <a:extLst>
              <a:ext uri="{FF2B5EF4-FFF2-40B4-BE49-F238E27FC236}">
                <a16:creationId xmlns:a16="http://schemas.microsoft.com/office/drawing/2014/main" id="{40E61AE1-DEBF-4352-8D4C-59E2948D10EC}"/>
              </a:ext>
            </a:extLst>
          </p:cNvPr>
          <p:cNvSpPr txBox="1"/>
          <p:nvPr/>
        </p:nvSpPr>
        <p:spPr>
          <a:xfrm>
            <a:off x="6316258" y="5610693"/>
            <a:ext cx="2120661" cy="2053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734" dirty="0">
                <a:latin typeface="Meiryo UI" panose="020B0604030504040204" pitchFamily="50" charset="-128"/>
                <a:ea typeface="Meiryo UI" panose="020B0604030504040204" pitchFamily="50" charset="-128"/>
                <a:cs typeface="Meiryo UI" panose="020B0604030504040204" pitchFamily="50" charset="-128"/>
              </a:rPr>
              <a:t>（資料；</a:t>
            </a:r>
            <a:r>
              <a:rPr lang="en-US" altLang="ja-JP" sz="734" dirty="0">
                <a:latin typeface="Meiryo UI" panose="020B0604030504040204" pitchFamily="50" charset="-128"/>
                <a:ea typeface="Meiryo UI" panose="020B0604030504040204" pitchFamily="50" charset="-128"/>
                <a:cs typeface="Meiryo UI" panose="020B0604030504040204" pitchFamily="50" charset="-128"/>
              </a:rPr>
              <a:t>HOT</a:t>
            </a:r>
            <a:r>
              <a:rPr lang="ja-JP" altLang="en-US" sz="734" dirty="0">
                <a:latin typeface="Meiryo UI" panose="020B0604030504040204" pitchFamily="50" charset="-128"/>
                <a:ea typeface="Meiryo UI" panose="020B0604030504040204" pitchFamily="50" charset="-128"/>
                <a:cs typeface="Meiryo UI" panose="020B0604030504040204" pitchFamily="50" charset="-128"/>
              </a:rPr>
              <a:t> </a:t>
            </a:r>
            <a:r>
              <a:rPr lang="en-US" altLang="ja-JP" sz="734" dirty="0">
                <a:latin typeface="Meiryo UI" panose="020B0604030504040204" pitchFamily="50" charset="-128"/>
                <a:ea typeface="Meiryo UI" panose="020B0604030504040204" pitchFamily="50" charset="-128"/>
                <a:cs typeface="Meiryo UI" panose="020B0604030504040204" pitchFamily="50" charset="-128"/>
              </a:rPr>
              <a:t>PEPPER</a:t>
            </a:r>
            <a:r>
              <a:rPr lang="ja-JP" altLang="en-US" sz="734" dirty="0">
                <a:latin typeface="Meiryo UI" panose="020B0604030504040204" pitchFamily="50" charset="-128"/>
                <a:ea typeface="Meiryo UI" panose="020B0604030504040204" pitchFamily="50" charset="-128"/>
                <a:cs typeface="Meiryo UI" panose="020B0604030504040204" pitchFamily="50" charset="-128"/>
              </a:rPr>
              <a:t>グルメ外食総研より）</a:t>
            </a:r>
          </a:p>
        </p:txBody>
      </p:sp>
      <p:pic>
        <p:nvPicPr>
          <p:cNvPr id="18" name="図 17">
            <a:extLst>
              <a:ext uri="{FF2B5EF4-FFF2-40B4-BE49-F238E27FC236}">
                <a16:creationId xmlns:a16="http://schemas.microsoft.com/office/drawing/2014/main" id="{8EC96C5A-9B6F-4006-83DF-302B13FFD9D3}"/>
              </a:ext>
            </a:extLst>
          </p:cNvPr>
          <p:cNvPicPr>
            <a:picLocks noChangeAspect="1"/>
          </p:cNvPicPr>
          <p:nvPr/>
        </p:nvPicPr>
        <p:blipFill>
          <a:blip r:embed="rId3"/>
          <a:stretch>
            <a:fillRect/>
          </a:stretch>
        </p:blipFill>
        <p:spPr>
          <a:xfrm>
            <a:off x="5513520" y="1796305"/>
            <a:ext cx="3723361" cy="3088016"/>
          </a:xfrm>
          <a:prstGeom prst="rect">
            <a:avLst/>
          </a:prstGeom>
        </p:spPr>
      </p:pic>
      <p:pic>
        <p:nvPicPr>
          <p:cNvPr id="19" name="図 18">
            <a:extLst>
              <a:ext uri="{FF2B5EF4-FFF2-40B4-BE49-F238E27FC236}">
                <a16:creationId xmlns:a16="http://schemas.microsoft.com/office/drawing/2014/main" id="{4367FF16-0177-4B23-AF3F-D1D45042B048}"/>
              </a:ext>
            </a:extLst>
          </p:cNvPr>
          <p:cNvPicPr>
            <a:picLocks noChangeAspect="1"/>
          </p:cNvPicPr>
          <p:nvPr/>
        </p:nvPicPr>
        <p:blipFill>
          <a:blip r:embed="rId4"/>
          <a:stretch>
            <a:fillRect/>
          </a:stretch>
        </p:blipFill>
        <p:spPr>
          <a:xfrm>
            <a:off x="5913777" y="4903516"/>
            <a:ext cx="2704700" cy="687985"/>
          </a:xfrm>
          <a:prstGeom prst="rect">
            <a:avLst/>
          </a:prstGeom>
        </p:spPr>
      </p:pic>
      <p:sp>
        <p:nvSpPr>
          <p:cNvPr id="20" name="テキスト ボックス 19">
            <a:extLst>
              <a:ext uri="{FF2B5EF4-FFF2-40B4-BE49-F238E27FC236}">
                <a16:creationId xmlns:a16="http://schemas.microsoft.com/office/drawing/2014/main" id="{8496EAA1-DEF5-47A9-B75E-CA96D955AA7B}"/>
              </a:ext>
            </a:extLst>
          </p:cNvPr>
          <p:cNvSpPr txBox="1"/>
          <p:nvPr/>
        </p:nvSpPr>
        <p:spPr>
          <a:xfrm>
            <a:off x="2308940" y="6234108"/>
            <a:ext cx="6073932" cy="338554"/>
          </a:xfrm>
          <a:prstGeom prst="rect">
            <a:avLst/>
          </a:prstGeom>
          <a:solidFill>
            <a:srgbClr val="FF99FF"/>
          </a:solidFill>
        </p:spPr>
        <p:txBody>
          <a:bodyPr wrap="square" rtlCol="0">
            <a:spAutoFit/>
          </a:bodyP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チーズワード上位安定</a:t>
            </a:r>
            <a:r>
              <a:rPr lang="en-US" altLang="ja-JP" sz="16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温めて食べるチーズ料理がトレンドのヒント</a:t>
            </a:r>
          </a:p>
        </p:txBody>
      </p:sp>
      <p:sp>
        <p:nvSpPr>
          <p:cNvPr id="2" name="正方形/長方形 1">
            <a:extLst>
              <a:ext uri="{FF2B5EF4-FFF2-40B4-BE49-F238E27FC236}">
                <a16:creationId xmlns:a16="http://schemas.microsoft.com/office/drawing/2014/main" id="{B5047AF1-1863-48FC-9C2F-0CFC1888A640}"/>
              </a:ext>
            </a:extLst>
          </p:cNvPr>
          <p:cNvSpPr/>
          <p:nvPr/>
        </p:nvSpPr>
        <p:spPr>
          <a:xfrm>
            <a:off x="2622865" y="87634"/>
            <a:ext cx="5199527" cy="523199"/>
          </a:xfrm>
          <a:prstGeom prst="rect">
            <a:avLst/>
          </a:prstGeom>
          <a:noFill/>
        </p:spPr>
        <p:txBody>
          <a:bodyPr wrap="square" lIns="74021" tIns="37010" rIns="74021" bIns="37010">
            <a:spAutoFit/>
          </a:bodyPr>
          <a:lstStyle/>
          <a:p>
            <a:pPr algn="ctr"/>
            <a:r>
              <a:rPr lang="ja-JP" altLang="en-US" sz="2914" b="1" dirty="0">
                <a:ln w="9525">
                  <a:solidFill>
                    <a:schemeClr val="bg1"/>
                  </a:solidFill>
                  <a:prstDash val="solid"/>
                </a:ln>
                <a:effectLst>
                  <a:outerShdw blurRad="12700" dist="38100" dir="2700000" algn="tl" rotWithShape="0">
                    <a:schemeClr val="bg1">
                      <a:lumMod val="50000"/>
                    </a:schemeClr>
                  </a:outerShdw>
                </a:effectLst>
              </a:rPr>
              <a:t>チーズワードはまだまだ続く</a:t>
            </a:r>
          </a:p>
        </p:txBody>
      </p:sp>
      <p:sp>
        <p:nvSpPr>
          <p:cNvPr id="4" name="矢印: 左 3">
            <a:extLst>
              <a:ext uri="{FF2B5EF4-FFF2-40B4-BE49-F238E27FC236}">
                <a16:creationId xmlns:a16="http://schemas.microsoft.com/office/drawing/2014/main" id="{7F08D2B7-80C9-446B-8E5D-0C8A2F04BEE4}"/>
              </a:ext>
            </a:extLst>
          </p:cNvPr>
          <p:cNvSpPr/>
          <p:nvPr/>
        </p:nvSpPr>
        <p:spPr>
          <a:xfrm>
            <a:off x="9236879" y="2957211"/>
            <a:ext cx="481025" cy="46652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6"/>
          </a:p>
        </p:txBody>
      </p:sp>
    </p:spTree>
    <p:extLst>
      <p:ext uri="{BB962C8B-B14F-4D97-AF65-F5344CB8AC3E}">
        <p14:creationId xmlns:p14="http://schemas.microsoft.com/office/powerpoint/2010/main" val="98110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648478E-268A-4307-98BA-70338E289133}"/>
              </a:ext>
            </a:extLst>
          </p:cNvPr>
          <p:cNvSpPr/>
          <p:nvPr/>
        </p:nvSpPr>
        <p:spPr>
          <a:xfrm>
            <a:off x="13061" y="3007"/>
            <a:ext cx="10691813" cy="6822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sz="1458"/>
          </a:p>
        </p:txBody>
      </p:sp>
      <p:sp>
        <p:nvSpPr>
          <p:cNvPr id="2" name="タイトル 1">
            <a:extLst>
              <a:ext uri="{FF2B5EF4-FFF2-40B4-BE49-F238E27FC236}">
                <a16:creationId xmlns:a16="http://schemas.microsoft.com/office/drawing/2014/main" id="{21CA2544-AE88-4C61-9207-5142F09E2CE3}"/>
              </a:ext>
            </a:extLst>
          </p:cNvPr>
          <p:cNvSpPr>
            <a:spLocks noGrp="1"/>
          </p:cNvSpPr>
          <p:nvPr>
            <p:ph type="title"/>
          </p:nvPr>
        </p:nvSpPr>
        <p:spPr>
          <a:xfrm>
            <a:off x="1799683" y="347258"/>
            <a:ext cx="7750261" cy="913965"/>
          </a:xfrm>
        </p:spPr>
        <p:txBody>
          <a:bodyPr>
            <a:normAutofit fontScale="90000"/>
          </a:bodyPr>
          <a:lstStyle/>
          <a:p>
            <a:r>
              <a:rPr lang="en-US" altLang="ja-JP" sz="2590" b="1" dirty="0">
                <a:ln w="9525">
                  <a:solidFill>
                    <a:schemeClr val="bg1"/>
                  </a:solidFill>
                  <a:prstDash val="solid"/>
                </a:ln>
                <a:effectLst>
                  <a:outerShdw blurRad="12700" dist="38100" dir="2700000" algn="tl" rotWithShape="0">
                    <a:schemeClr val="bg1">
                      <a:lumMod val="50000"/>
                    </a:schemeClr>
                  </a:outerShdw>
                </a:effectLst>
              </a:rPr>
              <a:t>CX</a:t>
            </a:r>
            <a:r>
              <a:rPr lang="ja-JP" altLang="en-US" sz="2590" b="1" dirty="0">
                <a:ln w="9525">
                  <a:solidFill>
                    <a:schemeClr val="bg1"/>
                  </a:solidFill>
                  <a:prstDash val="solid"/>
                </a:ln>
                <a:effectLst>
                  <a:outerShdw blurRad="12700" dist="38100" dir="2700000" algn="tl" rotWithShape="0">
                    <a:schemeClr val="bg1">
                      <a:lumMod val="50000"/>
                    </a:schemeClr>
                  </a:outerShdw>
                </a:effectLst>
              </a:rPr>
              <a:t>におけるアピール度</a:t>
            </a:r>
            <a:r>
              <a:rPr lang="en-US" altLang="ja-JP" sz="2590" b="1" dirty="0">
                <a:ln w="9525">
                  <a:solidFill>
                    <a:schemeClr val="bg1"/>
                  </a:solidFill>
                  <a:prstDash val="solid"/>
                </a:ln>
                <a:effectLst>
                  <a:outerShdw blurRad="12700" dist="38100" dir="2700000" algn="tl" rotWithShape="0">
                    <a:schemeClr val="bg1">
                      <a:lumMod val="50000"/>
                    </a:schemeClr>
                  </a:outerShdw>
                </a:effectLst>
              </a:rPr>
              <a:t>~</a:t>
            </a:r>
            <a:r>
              <a:rPr lang="ja-JP" altLang="en-US" sz="2590" b="1" dirty="0">
                <a:ln w="9525">
                  <a:solidFill>
                    <a:schemeClr val="bg1"/>
                  </a:solidFill>
                  <a:prstDash val="solid"/>
                </a:ln>
                <a:effectLst>
                  <a:outerShdw blurRad="12700" dist="38100" dir="2700000" algn="tl" rotWithShape="0">
                    <a:schemeClr val="bg1">
                      <a:lumMod val="50000"/>
                    </a:schemeClr>
                  </a:outerShdw>
                </a:effectLst>
              </a:rPr>
              <a:t>スイス産チーズフォンデュの魅力</a:t>
            </a:r>
            <a:r>
              <a:rPr lang="en-US" altLang="ja-JP" sz="2590" b="1" dirty="0">
                <a:ln w="9525">
                  <a:solidFill>
                    <a:schemeClr val="bg1"/>
                  </a:solidFill>
                  <a:prstDash val="solid"/>
                </a:ln>
                <a:effectLst>
                  <a:outerShdw blurRad="12700" dist="38100" dir="2700000" algn="tl" rotWithShape="0">
                    <a:schemeClr val="bg1">
                      <a:lumMod val="50000"/>
                    </a:schemeClr>
                  </a:outerShdw>
                </a:effectLst>
              </a:rPr>
              <a:t>~</a:t>
            </a:r>
            <a:br>
              <a:rPr lang="ja-JP" altLang="en-US" sz="2590" b="1" dirty="0">
                <a:ln w="9525">
                  <a:solidFill>
                    <a:schemeClr val="bg1"/>
                  </a:solidFill>
                  <a:prstDash val="solid"/>
                </a:ln>
                <a:effectLst>
                  <a:outerShdw blurRad="12700" dist="38100" dir="2700000" algn="tl" rotWithShape="0">
                    <a:schemeClr val="bg1">
                      <a:lumMod val="50000"/>
                    </a:schemeClr>
                  </a:outerShdw>
                </a:effectLst>
              </a:rPr>
            </a:br>
            <a:endParaRPr kumimoji="1" lang="ja-JP" altLang="en-US"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フッター プレースホルダー 2">
            <a:extLst>
              <a:ext uri="{FF2B5EF4-FFF2-40B4-BE49-F238E27FC236}">
                <a16:creationId xmlns:a16="http://schemas.microsoft.com/office/drawing/2014/main" id="{6431E3D6-1258-44E4-83F7-9BB44D6E8487}"/>
              </a:ext>
            </a:extLst>
          </p:cNvPr>
          <p:cNvSpPr>
            <a:spLocks noGrp="1"/>
          </p:cNvSpPr>
          <p:nvPr>
            <p:ph type="ftr" sz="quarter" idx="11"/>
          </p:nvPr>
        </p:nvSpPr>
        <p:spPr>
          <a:xfrm>
            <a:off x="7599289" y="7212417"/>
            <a:ext cx="4740176" cy="250297"/>
          </a:xfrm>
        </p:spPr>
        <p:txBody>
          <a:bodyPr/>
          <a:lstStyle/>
          <a:p>
            <a:r>
              <a:rPr kumimoji="1" lang="ja-JP" altLang="en-US" dirty="0"/>
              <a:t>株式会社エフアールマーケティング</a:t>
            </a:r>
          </a:p>
        </p:txBody>
      </p:sp>
      <p:sp>
        <p:nvSpPr>
          <p:cNvPr id="4" name="スライド番号プレースホルダー 3">
            <a:extLst>
              <a:ext uri="{FF2B5EF4-FFF2-40B4-BE49-F238E27FC236}">
                <a16:creationId xmlns:a16="http://schemas.microsoft.com/office/drawing/2014/main" id="{CFE3D3F5-2F00-4A5F-804E-B00C3C9F2DE4}"/>
              </a:ext>
            </a:extLst>
          </p:cNvPr>
          <p:cNvSpPr>
            <a:spLocks noGrp="1"/>
          </p:cNvSpPr>
          <p:nvPr>
            <p:ph type="sldNum" sz="quarter" idx="12"/>
          </p:nvPr>
        </p:nvSpPr>
        <p:spPr>
          <a:xfrm>
            <a:off x="7280377" y="6076952"/>
            <a:ext cx="656516" cy="407644"/>
          </a:xfrm>
        </p:spPr>
        <p:txBody>
          <a:bodyPr/>
          <a:lstStyle/>
          <a:p>
            <a:r>
              <a:rPr kumimoji="1" lang="en-US" altLang="ja-JP" dirty="0"/>
              <a:t>3</a:t>
            </a:r>
            <a:endParaRPr kumimoji="1" lang="ja-JP" altLang="en-US" dirty="0"/>
          </a:p>
        </p:txBody>
      </p:sp>
      <p:graphicFrame>
        <p:nvGraphicFramePr>
          <p:cNvPr id="6" name="図表 5">
            <a:extLst>
              <a:ext uri="{FF2B5EF4-FFF2-40B4-BE49-F238E27FC236}">
                <a16:creationId xmlns:a16="http://schemas.microsoft.com/office/drawing/2014/main" id="{BCA86192-8A2B-4813-A4FB-DD289771090E}"/>
              </a:ext>
            </a:extLst>
          </p:cNvPr>
          <p:cNvGraphicFramePr/>
          <p:nvPr>
            <p:extLst>
              <p:ext uri="{D42A27DB-BD31-4B8C-83A1-F6EECF244321}">
                <p14:modId xmlns:p14="http://schemas.microsoft.com/office/powerpoint/2010/main" val="3434189512"/>
              </p:ext>
            </p:extLst>
          </p:nvPr>
        </p:nvGraphicFramePr>
        <p:xfrm>
          <a:off x="466850" y="1679001"/>
          <a:ext cx="8087216" cy="4486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テキスト ボックス 15">
            <a:extLst>
              <a:ext uri="{FF2B5EF4-FFF2-40B4-BE49-F238E27FC236}">
                <a16:creationId xmlns:a16="http://schemas.microsoft.com/office/drawing/2014/main" id="{3EA111B1-2A4C-4104-A1CF-C6681515F1A5}"/>
              </a:ext>
            </a:extLst>
          </p:cNvPr>
          <p:cNvSpPr txBox="1"/>
          <p:nvPr/>
        </p:nvSpPr>
        <p:spPr>
          <a:xfrm>
            <a:off x="586000" y="1075079"/>
            <a:ext cx="9545934" cy="338554"/>
          </a:xfrm>
          <a:prstGeom prst="rect">
            <a:avLst/>
          </a:prstGeom>
          <a:noFill/>
        </p:spPr>
        <p:txBody>
          <a:bodyPr wrap="square" rtlCol="0">
            <a:spAutoFit/>
          </a:bodyPr>
          <a:lstStyle/>
          <a:p>
            <a:r>
              <a:rPr lang="ja-JP" altLang="en-US" sz="1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ＣＸとは？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カスタマーエクスペリエンスの略　　消費者としてのあらゆる体験［購入</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使用</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で商品戦略差別化のポイントとなる言葉　</a:t>
            </a:r>
            <a:endParaRPr lang="ja-JP" altLang="en-US" sz="105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1E4FD72-C37A-4643-8EB4-FFC6FE88ED55}"/>
              </a:ext>
            </a:extLst>
          </p:cNvPr>
          <p:cNvSpPr txBox="1"/>
          <p:nvPr/>
        </p:nvSpPr>
        <p:spPr>
          <a:xfrm>
            <a:off x="1260962" y="6391535"/>
            <a:ext cx="7525308" cy="369332"/>
          </a:xfrm>
          <a:prstGeom prst="rect">
            <a:avLst/>
          </a:prstGeom>
          <a:solidFill>
            <a:srgbClr val="FF99FF"/>
          </a:solidFill>
        </p:spPr>
        <p:txBody>
          <a:bodyPr wrap="square" rtlCol="0">
            <a:spAutoFit/>
          </a:bodyPr>
          <a:lstStyle/>
          <a:p>
            <a:r>
              <a:rPr lang="ja-JP" altLang="en-US" sz="1458" dirty="0">
                <a:latin typeface="Meiryo UI" panose="020B0604030504040204" pitchFamily="50" charset="-128"/>
                <a:ea typeface="Meiryo UI" panose="020B0604030504040204" pitchFamily="50" charset="-128"/>
                <a:cs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cs typeface="Meiryo UI" panose="020B0604030504040204" pitchFamily="50" charset="-128"/>
              </a:rPr>
              <a:t>CX</a:t>
            </a:r>
            <a:r>
              <a:rPr lang="ja-JP" altLang="en-US" sz="1800" dirty="0">
                <a:latin typeface="Meiryo UI" panose="020B0604030504040204" pitchFamily="50" charset="-128"/>
                <a:ea typeface="Meiryo UI" panose="020B0604030504040204" pitchFamily="50" charset="-128"/>
                <a:cs typeface="Meiryo UI" panose="020B0604030504040204" pitchFamily="50" charset="-128"/>
              </a:rPr>
              <a:t>を満たす要素が　スイス産チーズフォンデュを使った簡単リッチなおうちごはん</a:t>
            </a:r>
            <a:endParaRPr lang="ja-JP" altLang="en-US" sz="1458"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 name="図 4">
            <a:extLst>
              <a:ext uri="{FF2B5EF4-FFF2-40B4-BE49-F238E27FC236}">
                <a16:creationId xmlns:a16="http://schemas.microsoft.com/office/drawing/2014/main" id="{C20A9E52-40DF-4B7C-B75E-CECC434ABBC0}"/>
              </a:ext>
            </a:extLst>
          </p:cNvPr>
          <p:cNvPicPr>
            <a:picLocks noChangeAspect="1"/>
          </p:cNvPicPr>
          <p:nvPr/>
        </p:nvPicPr>
        <p:blipFill rotWithShape="1">
          <a:blip r:embed="rId7">
            <a:extLst>
              <a:ext uri="{28A0092B-C50C-407E-A947-70E740481C1C}">
                <a14:useLocalDpi xmlns:a14="http://schemas.microsoft.com/office/drawing/2010/main" val="0"/>
              </a:ext>
            </a:extLst>
          </a:blip>
          <a:srcRect b="23535"/>
          <a:stretch/>
        </p:blipFill>
        <p:spPr>
          <a:xfrm>
            <a:off x="8347638" y="1912882"/>
            <a:ext cx="1621739" cy="882786"/>
          </a:xfrm>
          <a:prstGeom prst="rect">
            <a:avLst/>
          </a:prstGeom>
        </p:spPr>
      </p:pic>
      <p:pic>
        <p:nvPicPr>
          <p:cNvPr id="7" name="図 6">
            <a:extLst>
              <a:ext uri="{FF2B5EF4-FFF2-40B4-BE49-F238E27FC236}">
                <a16:creationId xmlns:a16="http://schemas.microsoft.com/office/drawing/2014/main" id="{1B9A4307-F9C0-4D8D-87B7-AB8100E1C7D1}"/>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rcRect l="32222" t="23267" r="17690" b="21097"/>
          <a:stretch/>
        </p:blipFill>
        <p:spPr>
          <a:xfrm>
            <a:off x="8449235" y="4758067"/>
            <a:ext cx="1602303" cy="1201754"/>
          </a:xfrm>
          <a:prstGeom prst="rect">
            <a:avLst/>
          </a:prstGeom>
        </p:spPr>
      </p:pic>
      <p:pic>
        <p:nvPicPr>
          <p:cNvPr id="9" name="図 8">
            <a:extLst>
              <a:ext uri="{FF2B5EF4-FFF2-40B4-BE49-F238E27FC236}">
                <a16:creationId xmlns:a16="http://schemas.microsoft.com/office/drawing/2014/main" id="{120A58C3-7EFD-4256-9AE0-0141EE7C42DD}"/>
              </a:ext>
            </a:extLst>
          </p:cNvPr>
          <p:cNvPicPr>
            <a:picLocks noChangeAspect="1"/>
          </p:cNvPicPr>
          <p:nvPr/>
        </p:nvPicPr>
        <p:blipFill>
          <a:blip r:embed="rId10"/>
          <a:stretch>
            <a:fillRect/>
          </a:stretch>
        </p:blipFill>
        <p:spPr>
          <a:xfrm>
            <a:off x="8389999" y="2875719"/>
            <a:ext cx="1661538" cy="1661538"/>
          </a:xfrm>
          <a:prstGeom prst="rect">
            <a:avLst/>
          </a:prstGeom>
          <a:ln>
            <a:noFill/>
          </a:ln>
          <a:effectLst>
            <a:softEdge rad="112500"/>
          </a:effectLst>
        </p:spPr>
      </p:pic>
    </p:spTree>
    <p:extLst>
      <p:ext uri="{BB962C8B-B14F-4D97-AF65-F5344CB8AC3E}">
        <p14:creationId xmlns:p14="http://schemas.microsoft.com/office/powerpoint/2010/main" val="715840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022029B5-BB13-4C34-B45D-996CC3401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6523" y="4858309"/>
            <a:ext cx="1226097" cy="1730549"/>
          </a:xfrm>
          <a:prstGeom prst="rect">
            <a:avLst/>
          </a:prstGeom>
        </p:spPr>
      </p:pic>
      <p:sp>
        <p:nvSpPr>
          <p:cNvPr id="4" name="正方形/長方形 3">
            <a:extLst>
              <a:ext uri="{FF2B5EF4-FFF2-40B4-BE49-F238E27FC236}">
                <a16:creationId xmlns:a16="http://schemas.microsoft.com/office/drawing/2014/main" id="{BF92433D-F708-48AF-8E0B-C6EB7534FB11}"/>
              </a:ext>
            </a:extLst>
          </p:cNvPr>
          <p:cNvSpPr/>
          <p:nvPr/>
        </p:nvSpPr>
        <p:spPr>
          <a:xfrm>
            <a:off x="-19559" y="0"/>
            <a:ext cx="10691813" cy="67405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sz="1458"/>
          </a:p>
        </p:txBody>
      </p:sp>
      <p:sp>
        <p:nvSpPr>
          <p:cNvPr id="3" name="正方形/長方形 2">
            <a:extLst>
              <a:ext uri="{FF2B5EF4-FFF2-40B4-BE49-F238E27FC236}">
                <a16:creationId xmlns:a16="http://schemas.microsoft.com/office/drawing/2014/main" id="{147BB86E-345D-4417-B860-3C3D4B5DA028}"/>
              </a:ext>
            </a:extLst>
          </p:cNvPr>
          <p:cNvSpPr/>
          <p:nvPr/>
        </p:nvSpPr>
        <p:spPr>
          <a:xfrm>
            <a:off x="3068447" y="69239"/>
            <a:ext cx="5021014" cy="622906"/>
          </a:xfrm>
          <a:prstGeom prst="rect">
            <a:avLst/>
          </a:prstGeom>
          <a:noFill/>
        </p:spPr>
        <p:txBody>
          <a:bodyPr wrap="none" lIns="74021" tIns="37010" rIns="74021" bIns="37010">
            <a:spAutoFit/>
          </a:bodyPr>
          <a:lstStyle/>
          <a:p>
            <a:pPr algn="ctr"/>
            <a:r>
              <a:rPr lang="en-US" altLang="ja-JP" sz="3238" b="1" dirty="0">
                <a:ln w="9525">
                  <a:solidFill>
                    <a:schemeClr val="bg1"/>
                  </a:solidFill>
                  <a:prstDash val="solid"/>
                </a:ln>
                <a:effectLst>
                  <a:outerShdw blurRad="12700" dist="38100" dir="2700000" algn="tl" rotWithShape="0">
                    <a:schemeClr val="bg1">
                      <a:lumMod val="50000"/>
                    </a:schemeClr>
                  </a:outerShdw>
                </a:effectLst>
              </a:rPr>
              <a:t>2020</a:t>
            </a:r>
            <a:r>
              <a:rPr lang="ja-JP" altLang="en-US" sz="3238" b="1" dirty="0">
                <a:ln w="9525">
                  <a:solidFill>
                    <a:schemeClr val="bg1"/>
                  </a:solidFill>
                  <a:prstDash val="solid"/>
                </a:ln>
                <a:effectLst>
                  <a:outerShdw blurRad="12700" dist="38100" dir="2700000" algn="tl" rotWithShape="0">
                    <a:schemeClr val="bg1">
                      <a:lumMod val="50000"/>
                    </a:schemeClr>
                  </a:outerShdw>
                </a:effectLst>
              </a:rPr>
              <a:t>年求められるものは･･</a:t>
            </a:r>
            <a:r>
              <a:rPr lang="ja-JP" altLang="en-US" sz="3562" b="1" dirty="0">
                <a:ln w="9525">
                  <a:solidFill>
                    <a:schemeClr val="bg1"/>
                  </a:solidFill>
                  <a:prstDash val="solid"/>
                </a:ln>
                <a:effectLst>
                  <a:outerShdw blurRad="12700" dist="38100" dir="2700000" algn="tl" rotWithShape="0">
                    <a:schemeClr val="bg1">
                      <a:lumMod val="50000"/>
                    </a:schemeClr>
                  </a:outerShdw>
                </a:effectLst>
              </a:rPr>
              <a:t>･</a:t>
            </a:r>
          </a:p>
        </p:txBody>
      </p:sp>
      <p:graphicFrame>
        <p:nvGraphicFramePr>
          <p:cNvPr id="6" name="図表 5">
            <a:extLst>
              <a:ext uri="{FF2B5EF4-FFF2-40B4-BE49-F238E27FC236}">
                <a16:creationId xmlns:a16="http://schemas.microsoft.com/office/drawing/2014/main" id="{671E1D2F-BC81-427B-A97C-DA2227487CE4}"/>
              </a:ext>
            </a:extLst>
          </p:cNvPr>
          <p:cNvGraphicFramePr/>
          <p:nvPr>
            <p:extLst>
              <p:ext uri="{D42A27DB-BD31-4B8C-83A1-F6EECF244321}">
                <p14:modId xmlns:p14="http://schemas.microsoft.com/office/powerpoint/2010/main" val="3551780436"/>
              </p:ext>
            </p:extLst>
          </p:nvPr>
        </p:nvGraphicFramePr>
        <p:xfrm>
          <a:off x="1501156" y="932349"/>
          <a:ext cx="7689498" cy="389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フッター プレースホルダー 8">
            <a:extLst>
              <a:ext uri="{FF2B5EF4-FFF2-40B4-BE49-F238E27FC236}">
                <a16:creationId xmlns:a16="http://schemas.microsoft.com/office/drawing/2014/main" id="{8A57CF7E-1ADA-43D3-A7FE-561924A62757}"/>
              </a:ext>
            </a:extLst>
          </p:cNvPr>
          <p:cNvSpPr>
            <a:spLocks noGrp="1"/>
          </p:cNvSpPr>
          <p:nvPr>
            <p:ph type="ftr" sz="quarter" idx="11"/>
          </p:nvPr>
        </p:nvSpPr>
        <p:spPr>
          <a:xfrm>
            <a:off x="7949757" y="7157669"/>
            <a:ext cx="1976629" cy="250297"/>
          </a:xfrm>
        </p:spPr>
        <p:txBody>
          <a:bodyPr/>
          <a:lstStyle/>
          <a:p>
            <a:r>
              <a:rPr kumimoji="1" lang="ja-JP" altLang="en-US" dirty="0"/>
              <a:t>株式会社エフアールマーケティング</a:t>
            </a:r>
          </a:p>
        </p:txBody>
      </p:sp>
      <p:sp>
        <p:nvSpPr>
          <p:cNvPr id="10" name="スライド番号プレースホルダー 9">
            <a:extLst>
              <a:ext uri="{FF2B5EF4-FFF2-40B4-BE49-F238E27FC236}">
                <a16:creationId xmlns:a16="http://schemas.microsoft.com/office/drawing/2014/main" id="{58B639E2-E357-439D-BCC2-112A061CC885}"/>
              </a:ext>
            </a:extLst>
          </p:cNvPr>
          <p:cNvSpPr>
            <a:spLocks noGrp="1"/>
          </p:cNvSpPr>
          <p:nvPr>
            <p:ph type="sldNum" sz="quarter" idx="12"/>
          </p:nvPr>
        </p:nvSpPr>
        <p:spPr>
          <a:xfrm>
            <a:off x="7519143" y="6101709"/>
            <a:ext cx="656516" cy="407644"/>
          </a:xfrm>
        </p:spPr>
        <p:txBody>
          <a:bodyPr/>
          <a:lstStyle/>
          <a:p>
            <a:r>
              <a:rPr kumimoji="1" lang="en-US" altLang="ja-JP" dirty="0"/>
              <a:t>4</a:t>
            </a:r>
            <a:endParaRPr kumimoji="1" lang="ja-JP" altLang="en-US" dirty="0"/>
          </a:p>
        </p:txBody>
      </p:sp>
      <p:sp>
        <p:nvSpPr>
          <p:cNvPr id="2" name="正方形/長方形 1">
            <a:extLst>
              <a:ext uri="{FF2B5EF4-FFF2-40B4-BE49-F238E27FC236}">
                <a16:creationId xmlns:a16="http://schemas.microsoft.com/office/drawing/2014/main" id="{FF52BC07-929A-4F40-84E5-1CA6FB8048AD}"/>
              </a:ext>
            </a:extLst>
          </p:cNvPr>
          <p:cNvSpPr/>
          <p:nvPr/>
        </p:nvSpPr>
        <p:spPr>
          <a:xfrm rot="19836101">
            <a:off x="614020" y="5195622"/>
            <a:ext cx="2650489" cy="834927"/>
          </a:xfrm>
          <a:prstGeom prst="rect">
            <a:avLst/>
          </a:prstGeom>
          <a:noFill/>
        </p:spPr>
        <p:txBody>
          <a:bodyPr spcFirstLastPara="1" wrap="none" lIns="74021" tIns="37010" rIns="74021" bIns="37010" numCol="1">
            <a:prstTxWarp prst="textArchUp">
              <a:avLst/>
            </a:prstTxWarp>
            <a:spAutoFit/>
          </a:bodyPr>
          <a:lstStyle/>
          <a:p>
            <a:pPr algn="ctr"/>
            <a:r>
              <a:rPr lang="ja-JP" altLang="en-US"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ｸｯｸﾊﾟｯﾄ絶品ﾁｰｽﾞﾚｼﾋﾟ</a:t>
            </a:r>
            <a:endParaRPr lang="en-US" altLang="ja-JP"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algn="ctr"/>
            <a:r>
              <a:rPr lang="ja-JP" altLang="en-US"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パネチキンや</a:t>
            </a:r>
            <a:r>
              <a:rPr lang="ja-JP" altLang="en-US" sz="1943" b="1" dirty="0">
                <a:ln w="22225">
                  <a:solidFill>
                    <a:schemeClr val="accent2"/>
                  </a:solidFill>
                  <a:prstDash val="solid"/>
                </a:ln>
                <a:solidFill>
                  <a:schemeClr val="accent2">
                    <a:lumMod val="40000"/>
                    <a:lumOff val="60000"/>
                  </a:schemeClr>
                </a:solidFill>
              </a:rPr>
              <a:t>チーズタッカルビ</a:t>
            </a:r>
            <a:endParaRPr lang="ja-JP" altLang="en-US"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14" name="図 13">
            <a:extLst>
              <a:ext uri="{FF2B5EF4-FFF2-40B4-BE49-F238E27FC236}">
                <a16:creationId xmlns:a16="http://schemas.microsoft.com/office/drawing/2014/main" id="{A3B7F9C4-5E75-43BB-8202-F79E69861FD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56628" y="4940459"/>
            <a:ext cx="1432833" cy="1648396"/>
          </a:xfrm>
          <a:prstGeom prst="rect">
            <a:avLst/>
          </a:prstGeom>
        </p:spPr>
      </p:pic>
      <p:sp>
        <p:nvSpPr>
          <p:cNvPr id="18" name="正方形/長方形 17">
            <a:extLst>
              <a:ext uri="{FF2B5EF4-FFF2-40B4-BE49-F238E27FC236}">
                <a16:creationId xmlns:a16="http://schemas.microsoft.com/office/drawing/2014/main" id="{7EF0F3A4-AE46-4621-8FB4-BC42AA29765D}"/>
              </a:ext>
            </a:extLst>
          </p:cNvPr>
          <p:cNvSpPr/>
          <p:nvPr/>
        </p:nvSpPr>
        <p:spPr>
          <a:xfrm rot="2135935">
            <a:off x="7346285" y="5356880"/>
            <a:ext cx="2843018" cy="922039"/>
          </a:xfrm>
          <a:prstGeom prst="rect">
            <a:avLst/>
          </a:prstGeom>
          <a:noFill/>
        </p:spPr>
        <p:txBody>
          <a:bodyPr spcFirstLastPara="1" wrap="none" lIns="74021" tIns="37010" rIns="74021" bIns="37010" numCol="1">
            <a:prstTxWarp prst="textArchUp">
              <a:avLst/>
            </a:prstTxWarp>
            <a:spAutoFit/>
          </a:bodyPr>
          <a:lstStyle/>
          <a:p>
            <a:pPr algn="ctr"/>
            <a:r>
              <a:rPr lang="en-US" altLang="ja-JP"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SNS</a:t>
            </a:r>
            <a:r>
              <a:rPr lang="ja-JP" altLang="en-US"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受けするおうちでの</a:t>
            </a:r>
            <a:endParaRPr lang="en-US" altLang="ja-JP"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algn="ctr"/>
            <a:r>
              <a:rPr lang="ja-JP" altLang="en-US" sz="1943"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パーティメニュー</a:t>
            </a:r>
          </a:p>
        </p:txBody>
      </p:sp>
      <p:pic>
        <p:nvPicPr>
          <p:cNvPr id="16" name="図 15">
            <a:extLst>
              <a:ext uri="{FF2B5EF4-FFF2-40B4-BE49-F238E27FC236}">
                <a16:creationId xmlns:a16="http://schemas.microsoft.com/office/drawing/2014/main" id="{59B7DEFA-1724-4E72-9FDA-29EAEC2C0B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346" y="4903146"/>
            <a:ext cx="1499118" cy="1648396"/>
          </a:xfrm>
          <a:prstGeom prst="rect">
            <a:avLst/>
          </a:prstGeom>
        </p:spPr>
      </p:pic>
      <p:sp>
        <p:nvSpPr>
          <p:cNvPr id="17" name="テキスト ボックス 8">
            <a:extLst>
              <a:ext uri="{FF2B5EF4-FFF2-40B4-BE49-F238E27FC236}">
                <a16:creationId xmlns:a16="http://schemas.microsoft.com/office/drawing/2014/main" id="{3DF5283C-B691-4A7C-ADD8-49E1794C9720}"/>
              </a:ext>
            </a:extLst>
          </p:cNvPr>
          <p:cNvSpPr txBox="1"/>
          <p:nvPr/>
        </p:nvSpPr>
        <p:spPr>
          <a:xfrm>
            <a:off x="5356449" y="6588856"/>
            <a:ext cx="2120661" cy="20531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734" dirty="0">
                <a:latin typeface="Meiryo UI" panose="020B0604030504040204" pitchFamily="50" charset="-128"/>
                <a:ea typeface="Meiryo UI" panose="020B0604030504040204" pitchFamily="50" charset="-128"/>
                <a:cs typeface="Meiryo UI" panose="020B0604030504040204" pitchFamily="50" charset="-128"/>
              </a:rPr>
              <a:t>（画像；インターネットより使用しております）</a:t>
            </a:r>
          </a:p>
        </p:txBody>
      </p:sp>
    </p:spTree>
    <p:extLst>
      <p:ext uri="{BB962C8B-B14F-4D97-AF65-F5344CB8AC3E}">
        <p14:creationId xmlns:p14="http://schemas.microsoft.com/office/powerpoint/2010/main" val="3781751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図 31">
            <a:extLst>
              <a:ext uri="{FF2B5EF4-FFF2-40B4-BE49-F238E27FC236}">
                <a16:creationId xmlns:a16="http://schemas.microsoft.com/office/drawing/2014/main" id="{0EE891B7-5519-4D39-8D15-4B440B15E0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43890"/>
            <a:ext cx="10691813" cy="3833382"/>
          </a:xfrm>
          <a:prstGeom prst="rect">
            <a:avLst/>
          </a:prstGeom>
        </p:spPr>
      </p:pic>
      <p:sp>
        <p:nvSpPr>
          <p:cNvPr id="19" name="正方形/長方形 18">
            <a:extLst>
              <a:ext uri="{FF2B5EF4-FFF2-40B4-BE49-F238E27FC236}">
                <a16:creationId xmlns:a16="http://schemas.microsoft.com/office/drawing/2014/main" id="{B1AC7C61-C5D1-4A5A-9722-53562EA8E14D}"/>
              </a:ext>
            </a:extLst>
          </p:cNvPr>
          <p:cNvSpPr/>
          <p:nvPr/>
        </p:nvSpPr>
        <p:spPr>
          <a:xfrm>
            <a:off x="0" y="-3004"/>
            <a:ext cx="10691813" cy="73579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ja-JP" altLang="en-US" sz="1458" dirty="0"/>
          </a:p>
        </p:txBody>
      </p:sp>
      <p:sp>
        <p:nvSpPr>
          <p:cNvPr id="2" name="フッター プレースホルダー 1">
            <a:extLst>
              <a:ext uri="{FF2B5EF4-FFF2-40B4-BE49-F238E27FC236}">
                <a16:creationId xmlns:a16="http://schemas.microsoft.com/office/drawing/2014/main" id="{F060A94A-FC0F-4CDF-97F1-C71B5FC770E5}"/>
              </a:ext>
            </a:extLst>
          </p:cNvPr>
          <p:cNvSpPr>
            <a:spLocks noGrp="1"/>
          </p:cNvSpPr>
          <p:nvPr>
            <p:ph type="ftr" sz="quarter" idx="11"/>
          </p:nvPr>
        </p:nvSpPr>
        <p:spPr>
          <a:xfrm>
            <a:off x="7690639" y="7180355"/>
            <a:ext cx="4740176" cy="250297"/>
          </a:xfrm>
        </p:spPr>
        <p:txBody>
          <a:bodyPr/>
          <a:lstStyle/>
          <a:p>
            <a:r>
              <a:rPr kumimoji="1" lang="ja-JP" altLang="en-US" dirty="0"/>
              <a:t>株式会社エフアールマーケティング</a:t>
            </a:r>
          </a:p>
        </p:txBody>
      </p:sp>
      <p:sp>
        <p:nvSpPr>
          <p:cNvPr id="3" name="スライド番号プレースホルダー 2">
            <a:extLst>
              <a:ext uri="{FF2B5EF4-FFF2-40B4-BE49-F238E27FC236}">
                <a16:creationId xmlns:a16="http://schemas.microsoft.com/office/drawing/2014/main" id="{F7653043-6B4E-46D3-82F8-85B7C3E44516}"/>
              </a:ext>
            </a:extLst>
          </p:cNvPr>
          <p:cNvSpPr>
            <a:spLocks noGrp="1"/>
          </p:cNvSpPr>
          <p:nvPr>
            <p:ph type="sldNum" sz="quarter" idx="12"/>
          </p:nvPr>
        </p:nvSpPr>
        <p:spPr>
          <a:xfrm>
            <a:off x="6857405" y="6061844"/>
            <a:ext cx="656516" cy="407644"/>
          </a:xfrm>
        </p:spPr>
        <p:txBody>
          <a:bodyPr/>
          <a:lstStyle/>
          <a:p>
            <a:r>
              <a:rPr kumimoji="1" lang="en-US" altLang="ja-JP" dirty="0"/>
              <a:t>5</a:t>
            </a:r>
            <a:endParaRPr kumimoji="1" lang="ja-JP" altLang="en-US" dirty="0"/>
          </a:p>
        </p:txBody>
      </p:sp>
      <p:sp>
        <p:nvSpPr>
          <p:cNvPr id="18" name="テキスト ボックス 7">
            <a:extLst>
              <a:ext uri="{FF2B5EF4-FFF2-40B4-BE49-F238E27FC236}">
                <a16:creationId xmlns:a16="http://schemas.microsoft.com/office/drawing/2014/main" id="{A15E870D-1481-4290-A802-6336A6D353EF}"/>
              </a:ext>
            </a:extLst>
          </p:cNvPr>
          <p:cNvSpPr txBox="1"/>
          <p:nvPr/>
        </p:nvSpPr>
        <p:spPr>
          <a:xfrm>
            <a:off x="1436485" y="118855"/>
            <a:ext cx="6773405" cy="67782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nSpc>
                <a:spcPts val="2024"/>
              </a:lnSpc>
            </a:pPr>
            <a:r>
              <a:rPr lang="ja-JP" altLang="en-US" sz="1295" dirty="0">
                <a:solidFill>
                  <a:schemeClr val="tx1"/>
                </a:solidFill>
                <a:latin typeface="Arial Unicode MS" panose="020B0604020202020204" pitchFamily="50" charset="-128"/>
                <a:ea typeface="Arial Unicode MS" panose="020B0604020202020204" pitchFamily="50" charset="-128"/>
                <a:cs typeface="Arial Unicode MS" panose="020B0604020202020204" pitchFamily="50" charset="-128"/>
              </a:rPr>
              <a:t>　　</a:t>
            </a:r>
            <a:r>
              <a:rPr lang="ja-JP" altLang="en-US" sz="1943" dirty="0">
                <a:solidFill>
                  <a:schemeClr val="tx1"/>
                </a:solidFill>
                <a:latin typeface="Arial Unicode MS" panose="020B0604020202020204" pitchFamily="50" charset="-128"/>
                <a:ea typeface="Arial Unicode MS" panose="020B0604020202020204" pitchFamily="50" charset="-128"/>
                <a:cs typeface="Arial Unicode MS" panose="020B0604020202020204" pitchFamily="50" charset="-128"/>
              </a:rPr>
              <a:t>　　　</a:t>
            </a:r>
            <a:r>
              <a:rPr lang="ja-JP" altLang="en-US" sz="2215"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Unicode MS" panose="020B0604020202020204" pitchFamily="50" charset="-128"/>
                <a:ea typeface="Arial Unicode MS" panose="020B0604020202020204" pitchFamily="50" charset="-128"/>
                <a:cs typeface="Arial Unicode MS" panose="020B0604020202020204" pitchFamily="50" charset="-128"/>
              </a:rPr>
              <a:t>スイスで生産している</a:t>
            </a:r>
            <a:endParaRPr lang="en-US" altLang="ja-JP" sz="2215"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Unicode MS" panose="020B0604020202020204" pitchFamily="50" charset="-128"/>
              <a:ea typeface="Arial Unicode MS" panose="020B0604020202020204" pitchFamily="50" charset="-128"/>
              <a:cs typeface="Arial Unicode MS" panose="020B0604020202020204" pitchFamily="50" charset="-128"/>
            </a:endParaRPr>
          </a:p>
          <a:p>
            <a:pPr>
              <a:lnSpc>
                <a:spcPts val="2024"/>
              </a:lnSpc>
            </a:pPr>
            <a:r>
              <a:rPr lang="ja-JP" altLang="en-US" sz="2215"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Unicode MS" panose="020B0604020202020204" pitchFamily="50" charset="-128"/>
                <a:ea typeface="Arial Unicode MS" panose="020B0604020202020204" pitchFamily="50" charset="-128"/>
                <a:cs typeface="Arial Unicode MS" panose="020B0604020202020204" pitchFamily="50" charset="-128"/>
              </a:rPr>
              <a:t>　　　　　　本格チーズフォンデュをご家庭で</a:t>
            </a:r>
            <a:endParaRPr lang="ja-JP" altLang="en-US" sz="1477"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Unicode MS" panose="020B0604020202020204" pitchFamily="50" charset="-128"/>
              <a:ea typeface="Arial Unicode MS" panose="020B0604020202020204" pitchFamily="50" charset="-128"/>
              <a:cs typeface="Arial Unicode MS" panose="020B0604020202020204" pitchFamily="50" charset="-128"/>
            </a:endParaRPr>
          </a:p>
        </p:txBody>
      </p:sp>
      <p:sp>
        <p:nvSpPr>
          <p:cNvPr id="20" name="Rectangle à coins arrondis 22">
            <a:extLst>
              <a:ext uri="{FF2B5EF4-FFF2-40B4-BE49-F238E27FC236}">
                <a16:creationId xmlns:a16="http://schemas.microsoft.com/office/drawing/2014/main" id="{8471A0D1-8371-491F-B606-48FC6B38E036}"/>
              </a:ext>
            </a:extLst>
          </p:cNvPr>
          <p:cNvSpPr/>
          <p:nvPr/>
        </p:nvSpPr>
        <p:spPr>
          <a:xfrm>
            <a:off x="311971" y="107343"/>
            <a:ext cx="1203013" cy="542924"/>
          </a:xfrm>
          <a:prstGeom prst="roundRect">
            <a:avLst/>
          </a:prstGeom>
        </p:spPr>
        <p:style>
          <a:lnRef idx="1">
            <a:schemeClr val="accent6"/>
          </a:lnRef>
          <a:fillRef idx="2">
            <a:schemeClr val="accent6"/>
          </a:fillRef>
          <a:effectRef idx="1">
            <a:schemeClr val="accent6"/>
          </a:effectRef>
          <a:fontRef idx="minor">
            <a:schemeClr val="dk1"/>
          </a:fontRef>
        </p:style>
        <p:txBody>
          <a:bodyPr wrap="square" lIns="73985" tIns="36992" rIns="73985" bIns="36992"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ja-JP" altLang="en-US" sz="1458" b="1" u="sng" dirty="0">
                <a:solidFill>
                  <a:srgbClr val="C00000"/>
                </a:solidFill>
              </a:rPr>
              <a:t>冬季ご提案</a:t>
            </a:r>
            <a:endParaRPr lang="en-US" sz="1458" b="1" u="sng" dirty="0">
              <a:solidFill>
                <a:srgbClr val="C00000"/>
              </a:solidFill>
            </a:endParaRPr>
          </a:p>
        </p:txBody>
      </p:sp>
      <p:sp>
        <p:nvSpPr>
          <p:cNvPr id="27" name="Rectangle à coins arrondis 26">
            <a:extLst>
              <a:ext uri="{FF2B5EF4-FFF2-40B4-BE49-F238E27FC236}">
                <a16:creationId xmlns:a16="http://schemas.microsoft.com/office/drawing/2014/main" id="{69758D2C-3053-4C8F-9A44-C5E774DD5411}"/>
              </a:ext>
            </a:extLst>
          </p:cNvPr>
          <p:cNvSpPr/>
          <p:nvPr/>
        </p:nvSpPr>
        <p:spPr>
          <a:xfrm>
            <a:off x="5946977" y="773099"/>
            <a:ext cx="4361799" cy="3726576"/>
          </a:xfrm>
          <a:prstGeom prst="roundRect">
            <a:avLst>
              <a:gd name="adj" fmla="val 5539"/>
            </a:avLst>
          </a:prstGeom>
          <a:noFill/>
          <a:ln w="22225">
            <a:solidFill>
              <a:srgbClr val="FF0000"/>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ltLang="en-US" sz="891"/>
          </a:p>
        </p:txBody>
      </p:sp>
      <p:sp>
        <p:nvSpPr>
          <p:cNvPr id="41" name="テキスト ボックス 40">
            <a:extLst>
              <a:ext uri="{FF2B5EF4-FFF2-40B4-BE49-F238E27FC236}">
                <a16:creationId xmlns:a16="http://schemas.microsoft.com/office/drawing/2014/main" id="{3C331CCB-BDD9-4169-83DF-B2665BDB6499}"/>
              </a:ext>
            </a:extLst>
          </p:cNvPr>
          <p:cNvSpPr txBox="1"/>
          <p:nvPr/>
        </p:nvSpPr>
        <p:spPr>
          <a:xfrm>
            <a:off x="8067527" y="129023"/>
            <a:ext cx="2154725" cy="541046"/>
          </a:xfrm>
          <a:prstGeom prst="rect">
            <a:avLst/>
          </a:prstGeom>
          <a:noFill/>
        </p:spPr>
        <p:txBody>
          <a:bodyPr wrap="square">
            <a:spAutoFit/>
          </a:bodyPr>
          <a:lstStyle/>
          <a:p>
            <a:r>
              <a:rPr lang="ja-JP" altLang="en-US" sz="1458" b="1" dirty="0">
                <a:solidFill>
                  <a:schemeClr val="bg1"/>
                </a:solidFill>
                <a:effectLst>
                  <a:outerShdw blurRad="38100" dist="38100" dir="2700000" algn="tl">
                    <a:srgbClr val="000000">
                      <a:alpha val="43137"/>
                    </a:srgbClr>
                  </a:outerShdw>
                </a:effectLst>
              </a:rPr>
              <a:t>チーズ屋さんこだわりのﾒｰｶｰ協同レシピ商品</a:t>
            </a:r>
            <a:endParaRPr lang="ja-JP" altLang="en-US" sz="1458" dirty="0"/>
          </a:p>
        </p:txBody>
      </p:sp>
      <p:graphicFrame>
        <p:nvGraphicFramePr>
          <p:cNvPr id="6" name="表 5">
            <a:extLst>
              <a:ext uri="{FF2B5EF4-FFF2-40B4-BE49-F238E27FC236}">
                <a16:creationId xmlns:a16="http://schemas.microsoft.com/office/drawing/2014/main" id="{98B85D7C-0098-4AE6-B1F8-4CAE23E9866D}"/>
              </a:ext>
            </a:extLst>
          </p:cNvPr>
          <p:cNvGraphicFramePr>
            <a:graphicFrameLocks noGrp="1"/>
          </p:cNvGraphicFramePr>
          <p:nvPr/>
        </p:nvGraphicFramePr>
        <p:xfrm>
          <a:off x="398677" y="8300547"/>
          <a:ext cx="6330462" cy="342314"/>
        </p:xfrm>
        <a:graphic>
          <a:graphicData uri="http://schemas.openxmlformats.org/drawingml/2006/table">
            <a:tbl>
              <a:tblPr firstRow="1" bandRow="1">
                <a:tableStyleId>{5C22544A-7EE6-4342-B048-85BDC9FD1C3A}</a:tableStyleId>
              </a:tblPr>
              <a:tblGrid>
                <a:gridCol w="2110154">
                  <a:extLst>
                    <a:ext uri="{9D8B030D-6E8A-4147-A177-3AD203B41FA5}">
                      <a16:colId xmlns:a16="http://schemas.microsoft.com/office/drawing/2014/main" val="826347482"/>
                    </a:ext>
                  </a:extLst>
                </a:gridCol>
                <a:gridCol w="2110154">
                  <a:extLst>
                    <a:ext uri="{9D8B030D-6E8A-4147-A177-3AD203B41FA5}">
                      <a16:colId xmlns:a16="http://schemas.microsoft.com/office/drawing/2014/main" val="2498990835"/>
                    </a:ext>
                  </a:extLst>
                </a:gridCol>
                <a:gridCol w="2110154">
                  <a:extLst>
                    <a:ext uri="{9D8B030D-6E8A-4147-A177-3AD203B41FA5}">
                      <a16:colId xmlns:a16="http://schemas.microsoft.com/office/drawing/2014/main" val="1468998208"/>
                    </a:ext>
                  </a:extLst>
                </a:gridCol>
              </a:tblGrid>
              <a:tr h="342314">
                <a:tc>
                  <a:txBody>
                    <a:bodyPr/>
                    <a:lstStyle/>
                    <a:p>
                      <a:pPr algn="ctr"/>
                      <a:r>
                        <a:rPr kumimoji="1" lang="ja-JP" altLang="en-US" sz="1500" dirty="0">
                          <a:latin typeface="Yu Gothic UI Semibold" panose="020B0700000000000000" pitchFamily="50" charset="-128"/>
                          <a:ea typeface="Yu Gothic UI Semibold" panose="020B0700000000000000" pitchFamily="50" charset="-128"/>
                        </a:rPr>
                        <a:t>温め方法</a:t>
                      </a:r>
                    </a:p>
                  </a:txBody>
                  <a:tcPr marL="84406" marR="84406" marT="42203" marB="42203">
                    <a:solidFill>
                      <a:srgbClr val="FF6600"/>
                    </a:solidFill>
                  </a:tcPr>
                </a:tc>
                <a:tc>
                  <a:txBody>
                    <a:bodyPr/>
                    <a:lstStyle/>
                    <a:p>
                      <a:pPr algn="ctr"/>
                      <a:r>
                        <a:rPr kumimoji="1" lang="ja-JP" altLang="en-US" sz="1500" dirty="0">
                          <a:solidFill>
                            <a:schemeClr val="bg1"/>
                          </a:solidFill>
                          <a:latin typeface="Yu Gothic UI Semibold" panose="020B0700000000000000" pitchFamily="50" charset="-128"/>
                          <a:ea typeface="Yu Gothic UI Semibold" panose="020B0700000000000000" pitchFamily="50" charset="-128"/>
                        </a:rPr>
                        <a:t>電子レンジ</a:t>
                      </a:r>
                      <a:endParaRPr kumimoji="1" lang="ja-JP" altLang="en-US" sz="1500" dirty="0">
                        <a:latin typeface="Yu Gothic UI Semibold" panose="020B0700000000000000" pitchFamily="50" charset="-128"/>
                        <a:ea typeface="Yu Gothic UI Semibold" panose="020B0700000000000000" pitchFamily="50" charset="-128"/>
                      </a:endParaRPr>
                    </a:p>
                  </a:txBody>
                  <a:tcPr marL="84406" marR="84406" marT="42203" marB="42203">
                    <a:solidFill>
                      <a:srgbClr val="FF6600"/>
                    </a:solidFill>
                  </a:tcPr>
                </a:tc>
                <a:tc>
                  <a:txBody>
                    <a:bodyPr/>
                    <a:lstStyle/>
                    <a:p>
                      <a:pPr algn="ctr"/>
                      <a:r>
                        <a:rPr kumimoji="1" lang="ja-JP" altLang="en-US" sz="1500" dirty="0">
                          <a:latin typeface="Yu Gothic UI Semibold" panose="020B0700000000000000" pitchFamily="50" charset="-128"/>
                          <a:ea typeface="Yu Gothic UI Semibold" panose="020B0700000000000000" pitchFamily="50" charset="-128"/>
                        </a:rPr>
                        <a:t>湯煎</a:t>
                      </a:r>
                    </a:p>
                  </a:txBody>
                  <a:tcPr marL="84406" marR="84406" marT="42203" marB="42203">
                    <a:solidFill>
                      <a:srgbClr val="FF6600"/>
                    </a:solidFill>
                  </a:tcPr>
                </a:tc>
                <a:extLst>
                  <a:ext uri="{0D108BD9-81ED-4DB2-BD59-A6C34878D82A}">
                    <a16:rowId xmlns:a16="http://schemas.microsoft.com/office/drawing/2014/main" val="1592792736"/>
                  </a:ext>
                </a:extLst>
              </a:tr>
            </a:tbl>
          </a:graphicData>
        </a:graphic>
      </p:graphicFrame>
      <p:graphicFrame>
        <p:nvGraphicFramePr>
          <p:cNvPr id="7" name="表 6">
            <a:extLst>
              <a:ext uri="{FF2B5EF4-FFF2-40B4-BE49-F238E27FC236}">
                <a16:creationId xmlns:a16="http://schemas.microsoft.com/office/drawing/2014/main" id="{19EFBC0A-DA25-4422-93C9-ECAACE81C5C8}"/>
              </a:ext>
            </a:extLst>
          </p:cNvPr>
          <p:cNvGraphicFramePr>
            <a:graphicFrameLocks noGrp="1"/>
          </p:cNvGraphicFramePr>
          <p:nvPr/>
        </p:nvGraphicFramePr>
        <p:xfrm>
          <a:off x="411224" y="8642469"/>
          <a:ext cx="2099224" cy="805991"/>
        </p:xfrm>
        <a:graphic>
          <a:graphicData uri="http://schemas.openxmlformats.org/drawingml/2006/table">
            <a:tbl>
              <a:tblPr firstRow="1" bandRow="1">
                <a:tableStyleId>{5C22544A-7EE6-4342-B048-85BDC9FD1C3A}</a:tableStyleId>
              </a:tblPr>
              <a:tblGrid>
                <a:gridCol w="2099224">
                  <a:extLst>
                    <a:ext uri="{9D8B030D-6E8A-4147-A177-3AD203B41FA5}">
                      <a16:colId xmlns:a16="http://schemas.microsoft.com/office/drawing/2014/main" val="881264163"/>
                    </a:ext>
                  </a:extLst>
                </a:gridCol>
              </a:tblGrid>
              <a:tr h="805991">
                <a:tc>
                  <a:txBody>
                    <a:bodyPr/>
                    <a:lstStyle/>
                    <a:p>
                      <a:pPr algn="ctr"/>
                      <a:endParaRPr kumimoji="1" lang="en-US" altLang="ja-JP" sz="1800" dirty="0">
                        <a:latin typeface="Yu Gothic UI Semibold" panose="020B0700000000000000" pitchFamily="50" charset="-128"/>
                        <a:ea typeface="Yu Gothic UI Semibold" panose="020B0700000000000000" pitchFamily="50" charset="-128"/>
                      </a:endParaRPr>
                    </a:p>
                    <a:p>
                      <a:pPr algn="ctr"/>
                      <a:r>
                        <a:rPr kumimoji="1" lang="ja-JP" altLang="en-US" sz="1500" dirty="0">
                          <a:latin typeface="Yu Gothic UI Semibold" panose="020B0700000000000000" pitchFamily="50" charset="-128"/>
                          <a:ea typeface="Yu Gothic UI Semibold" panose="020B0700000000000000" pitchFamily="50" charset="-128"/>
                        </a:rPr>
                        <a:t>温め時間目安</a:t>
                      </a:r>
                    </a:p>
                  </a:txBody>
                  <a:tcPr marL="84406" marR="84406" marT="42203" marB="42203">
                    <a:solidFill>
                      <a:srgbClr val="FF6600"/>
                    </a:solidFill>
                  </a:tcPr>
                </a:tc>
                <a:extLst>
                  <a:ext uri="{0D108BD9-81ED-4DB2-BD59-A6C34878D82A}">
                    <a16:rowId xmlns:a16="http://schemas.microsoft.com/office/drawing/2014/main" val="3522298031"/>
                  </a:ext>
                </a:extLst>
              </a:tr>
            </a:tbl>
          </a:graphicData>
        </a:graphic>
      </p:graphicFrame>
      <p:graphicFrame>
        <p:nvGraphicFramePr>
          <p:cNvPr id="8" name="表 7">
            <a:extLst>
              <a:ext uri="{FF2B5EF4-FFF2-40B4-BE49-F238E27FC236}">
                <a16:creationId xmlns:a16="http://schemas.microsoft.com/office/drawing/2014/main" id="{EC037EC9-BD53-464E-BAFD-D04FBC47668A}"/>
              </a:ext>
            </a:extLst>
          </p:cNvPr>
          <p:cNvGraphicFramePr>
            <a:graphicFrameLocks noGrp="1"/>
          </p:cNvGraphicFramePr>
          <p:nvPr/>
        </p:nvGraphicFramePr>
        <p:xfrm>
          <a:off x="2521377" y="8633332"/>
          <a:ext cx="4220308" cy="794800"/>
        </p:xfrm>
        <a:graphic>
          <a:graphicData uri="http://schemas.openxmlformats.org/drawingml/2006/table">
            <a:tbl>
              <a:tblPr firstRow="1" bandRow="1">
                <a:tableStyleId>{5C22544A-7EE6-4342-B048-85BDC9FD1C3A}</a:tableStyleId>
              </a:tblPr>
              <a:tblGrid>
                <a:gridCol w="2110154">
                  <a:extLst>
                    <a:ext uri="{9D8B030D-6E8A-4147-A177-3AD203B41FA5}">
                      <a16:colId xmlns:a16="http://schemas.microsoft.com/office/drawing/2014/main" val="1346290211"/>
                    </a:ext>
                  </a:extLst>
                </a:gridCol>
                <a:gridCol w="2110154">
                  <a:extLst>
                    <a:ext uri="{9D8B030D-6E8A-4147-A177-3AD203B41FA5}">
                      <a16:colId xmlns:a16="http://schemas.microsoft.com/office/drawing/2014/main" val="1210556009"/>
                    </a:ext>
                  </a:extLst>
                </a:gridCol>
              </a:tblGrid>
              <a:tr h="794800">
                <a:tc>
                  <a:txBody>
                    <a:bodyPr/>
                    <a:lstStyle/>
                    <a:p>
                      <a:pPr algn="ct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ja-JP" altLang="en-US" sz="1300" dirty="0">
                          <a:solidFill>
                            <a:schemeClr val="tx1"/>
                          </a:solidFill>
                          <a:latin typeface="Yu Gothic UI Semibold" panose="020B0700000000000000" pitchFamily="50" charset="-128"/>
                          <a:ea typeface="Yu Gothic UI Semibold" panose="020B0700000000000000" pitchFamily="50" charset="-128"/>
                        </a:rPr>
                        <a:t>耐熱容器に移して</a:t>
                      </a: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en-US" altLang="ja-JP" sz="1300" dirty="0">
                          <a:solidFill>
                            <a:schemeClr val="tx1"/>
                          </a:solidFill>
                          <a:latin typeface="Yu Gothic UI Semibold" panose="020B0700000000000000" pitchFamily="50" charset="-128"/>
                          <a:ea typeface="Yu Gothic UI Semibold" panose="020B0700000000000000" pitchFamily="50" charset="-128"/>
                        </a:rPr>
                        <a:t>500W </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約</a:t>
                      </a:r>
                      <a:r>
                        <a:rPr kumimoji="1" lang="en-US" altLang="ja-JP" sz="1300" dirty="0">
                          <a:solidFill>
                            <a:schemeClr val="tx1"/>
                          </a:solidFill>
                          <a:latin typeface="Yu Gothic UI Semibold" panose="020B0700000000000000" pitchFamily="50" charset="-128"/>
                          <a:ea typeface="Yu Gothic UI Semibold" panose="020B0700000000000000" pitchFamily="50" charset="-128"/>
                        </a:rPr>
                        <a:t>2</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分</a:t>
                      </a:r>
                    </a:p>
                  </a:txBody>
                  <a:tcPr marL="84406" marR="84406" marT="42203" marB="42203">
                    <a:solidFill>
                      <a:srgbClr val="FFFF99"/>
                    </a:solidFill>
                  </a:tcPr>
                </a:tc>
                <a:tc>
                  <a:txBody>
                    <a:bodyPr/>
                    <a:lstStyle/>
                    <a:p>
                      <a:pPr algn="ct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ja-JP" altLang="en-US" sz="1300" dirty="0">
                          <a:solidFill>
                            <a:schemeClr val="tx1"/>
                          </a:solidFill>
                          <a:latin typeface="Yu Gothic UI Semibold" panose="020B0700000000000000" pitchFamily="50" charset="-128"/>
                          <a:ea typeface="Yu Gothic UI Semibold" panose="020B0700000000000000" pitchFamily="50" charset="-128"/>
                        </a:rPr>
                        <a:t>熱湯に約</a:t>
                      </a:r>
                      <a:r>
                        <a:rPr kumimoji="1" lang="en-US" altLang="ja-JP" sz="1300" dirty="0">
                          <a:solidFill>
                            <a:schemeClr val="tx1"/>
                          </a:solidFill>
                          <a:latin typeface="Yu Gothic UI Semibold" panose="020B0700000000000000" pitchFamily="50" charset="-128"/>
                          <a:ea typeface="Yu Gothic UI Semibold" panose="020B0700000000000000" pitchFamily="50" charset="-128"/>
                        </a:rPr>
                        <a:t>3</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分</a:t>
                      </a:r>
                    </a:p>
                  </a:txBody>
                  <a:tcPr marL="84406" marR="84406" marT="42203" marB="42203">
                    <a:solidFill>
                      <a:srgbClr val="FFFF99"/>
                    </a:solidFill>
                  </a:tcPr>
                </a:tc>
                <a:extLst>
                  <a:ext uri="{0D108BD9-81ED-4DB2-BD59-A6C34878D82A}">
                    <a16:rowId xmlns:a16="http://schemas.microsoft.com/office/drawing/2014/main" val="494499412"/>
                  </a:ext>
                </a:extLst>
              </a:tr>
            </a:tbl>
          </a:graphicData>
        </a:graphic>
      </p:graphicFrame>
      <p:graphicFrame>
        <p:nvGraphicFramePr>
          <p:cNvPr id="9" name="表 8">
            <a:extLst>
              <a:ext uri="{FF2B5EF4-FFF2-40B4-BE49-F238E27FC236}">
                <a16:creationId xmlns:a16="http://schemas.microsoft.com/office/drawing/2014/main" id="{91EE6B2B-DA73-4089-9E65-70B71C26E7AC}"/>
              </a:ext>
            </a:extLst>
          </p:cNvPr>
          <p:cNvGraphicFramePr>
            <a:graphicFrameLocks noGrp="1"/>
          </p:cNvGraphicFramePr>
          <p:nvPr/>
        </p:nvGraphicFramePr>
        <p:xfrm>
          <a:off x="539354" y="8441224"/>
          <a:ext cx="6330462" cy="342314"/>
        </p:xfrm>
        <a:graphic>
          <a:graphicData uri="http://schemas.openxmlformats.org/drawingml/2006/table">
            <a:tbl>
              <a:tblPr firstRow="1" bandRow="1">
                <a:tableStyleId>{5C22544A-7EE6-4342-B048-85BDC9FD1C3A}</a:tableStyleId>
              </a:tblPr>
              <a:tblGrid>
                <a:gridCol w="2110154">
                  <a:extLst>
                    <a:ext uri="{9D8B030D-6E8A-4147-A177-3AD203B41FA5}">
                      <a16:colId xmlns:a16="http://schemas.microsoft.com/office/drawing/2014/main" val="826347482"/>
                    </a:ext>
                  </a:extLst>
                </a:gridCol>
                <a:gridCol w="2110154">
                  <a:extLst>
                    <a:ext uri="{9D8B030D-6E8A-4147-A177-3AD203B41FA5}">
                      <a16:colId xmlns:a16="http://schemas.microsoft.com/office/drawing/2014/main" val="2498990835"/>
                    </a:ext>
                  </a:extLst>
                </a:gridCol>
                <a:gridCol w="2110154">
                  <a:extLst>
                    <a:ext uri="{9D8B030D-6E8A-4147-A177-3AD203B41FA5}">
                      <a16:colId xmlns:a16="http://schemas.microsoft.com/office/drawing/2014/main" val="1468998208"/>
                    </a:ext>
                  </a:extLst>
                </a:gridCol>
              </a:tblGrid>
              <a:tr h="342314">
                <a:tc>
                  <a:txBody>
                    <a:bodyPr/>
                    <a:lstStyle/>
                    <a:p>
                      <a:pPr algn="ctr"/>
                      <a:r>
                        <a:rPr kumimoji="1" lang="ja-JP" altLang="en-US" sz="1500" dirty="0">
                          <a:latin typeface="Yu Gothic UI Semibold" panose="020B0700000000000000" pitchFamily="50" charset="-128"/>
                          <a:ea typeface="Yu Gothic UI Semibold" panose="020B0700000000000000" pitchFamily="50" charset="-128"/>
                        </a:rPr>
                        <a:t>温め方法</a:t>
                      </a:r>
                    </a:p>
                  </a:txBody>
                  <a:tcPr marL="84406" marR="84406" marT="42203" marB="42203">
                    <a:solidFill>
                      <a:srgbClr val="FF6600"/>
                    </a:solidFill>
                  </a:tcPr>
                </a:tc>
                <a:tc>
                  <a:txBody>
                    <a:bodyPr/>
                    <a:lstStyle/>
                    <a:p>
                      <a:pPr algn="ctr"/>
                      <a:r>
                        <a:rPr kumimoji="1" lang="ja-JP" altLang="en-US" sz="1500" dirty="0">
                          <a:solidFill>
                            <a:schemeClr val="bg1"/>
                          </a:solidFill>
                          <a:latin typeface="Yu Gothic UI Semibold" panose="020B0700000000000000" pitchFamily="50" charset="-128"/>
                          <a:ea typeface="Yu Gothic UI Semibold" panose="020B0700000000000000" pitchFamily="50" charset="-128"/>
                        </a:rPr>
                        <a:t>電子レンジ</a:t>
                      </a:r>
                      <a:endParaRPr kumimoji="1" lang="ja-JP" altLang="en-US" sz="1500" dirty="0">
                        <a:latin typeface="Yu Gothic UI Semibold" panose="020B0700000000000000" pitchFamily="50" charset="-128"/>
                        <a:ea typeface="Yu Gothic UI Semibold" panose="020B0700000000000000" pitchFamily="50" charset="-128"/>
                      </a:endParaRPr>
                    </a:p>
                  </a:txBody>
                  <a:tcPr marL="84406" marR="84406" marT="42203" marB="42203">
                    <a:solidFill>
                      <a:srgbClr val="FF6600"/>
                    </a:solidFill>
                  </a:tcPr>
                </a:tc>
                <a:tc>
                  <a:txBody>
                    <a:bodyPr/>
                    <a:lstStyle/>
                    <a:p>
                      <a:pPr algn="ctr"/>
                      <a:r>
                        <a:rPr kumimoji="1" lang="ja-JP" altLang="en-US" sz="1500" dirty="0">
                          <a:latin typeface="Yu Gothic UI Semibold" panose="020B0700000000000000" pitchFamily="50" charset="-128"/>
                          <a:ea typeface="Yu Gothic UI Semibold" panose="020B0700000000000000" pitchFamily="50" charset="-128"/>
                        </a:rPr>
                        <a:t>湯煎</a:t>
                      </a:r>
                    </a:p>
                  </a:txBody>
                  <a:tcPr marL="84406" marR="84406" marT="42203" marB="42203">
                    <a:solidFill>
                      <a:srgbClr val="FF6600"/>
                    </a:solidFill>
                  </a:tcPr>
                </a:tc>
                <a:extLst>
                  <a:ext uri="{0D108BD9-81ED-4DB2-BD59-A6C34878D82A}">
                    <a16:rowId xmlns:a16="http://schemas.microsoft.com/office/drawing/2014/main" val="1592792736"/>
                  </a:ext>
                </a:extLst>
              </a:tr>
            </a:tbl>
          </a:graphicData>
        </a:graphic>
      </p:graphicFrame>
      <p:graphicFrame>
        <p:nvGraphicFramePr>
          <p:cNvPr id="10" name="表 9">
            <a:extLst>
              <a:ext uri="{FF2B5EF4-FFF2-40B4-BE49-F238E27FC236}">
                <a16:creationId xmlns:a16="http://schemas.microsoft.com/office/drawing/2014/main" id="{3728C532-881D-478A-857D-92C6060552DF}"/>
              </a:ext>
            </a:extLst>
          </p:cNvPr>
          <p:cNvGraphicFramePr>
            <a:graphicFrameLocks noGrp="1"/>
          </p:cNvGraphicFramePr>
          <p:nvPr/>
        </p:nvGraphicFramePr>
        <p:xfrm>
          <a:off x="551901" y="8783146"/>
          <a:ext cx="2099224" cy="805991"/>
        </p:xfrm>
        <a:graphic>
          <a:graphicData uri="http://schemas.openxmlformats.org/drawingml/2006/table">
            <a:tbl>
              <a:tblPr firstRow="1" bandRow="1">
                <a:tableStyleId>{5C22544A-7EE6-4342-B048-85BDC9FD1C3A}</a:tableStyleId>
              </a:tblPr>
              <a:tblGrid>
                <a:gridCol w="2099224">
                  <a:extLst>
                    <a:ext uri="{9D8B030D-6E8A-4147-A177-3AD203B41FA5}">
                      <a16:colId xmlns:a16="http://schemas.microsoft.com/office/drawing/2014/main" val="881264163"/>
                    </a:ext>
                  </a:extLst>
                </a:gridCol>
              </a:tblGrid>
              <a:tr h="805991">
                <a:tc>
                  <a:txBody>
                    <a:bodyPr/>
                    <a:lstStyle/>
                    <a:p>
                      <a:pPr algn="ctr"/>
                      <a:endParaRPr kumimoji="1" lang="en-US" altLang="ja-JP" sz="1800" dirty="0">
                        <a:latin typeface="Yu Gothic UI Semibold" panose="020B0700000000000000" pitchFamily="50" charset="-128"/>
                        <a:ea typeface="Yu Gothic UI Semibold" panose="020B0700000000000000" pitchFamily="50" charset="-128"/>
                      </a:endParaRPr>
                    </a:p>
                    <a:p>
                      <a:pPr algn="ctr"/>
                      <a:r>
                        <a:rPr kumimoji="1" lang="ja-JP" altLang="en-US" sz="1500" dirty="0">
                          <a:latin typeface="Yu Gothic UI Semibold" panose="020B0700000000000000" pitchFamily="50" charset="-128"/>
                          <a:ea typeface="Yu Gothic UI Semibold" panose="020B0700000000000000" pitchFamily="50" charset="-128"/>
                        </a:rPr>
                        <a:t>温め時間目安</a:t>
                      </a:r>
                    </a:p>
                  </a:txBody>
                  <a:tcPr marL="84406" marR="84406" marT="42203" marB="42203">
                    <a:solidFill>
                      <a:srgbClr val="FF6600"/>
                    </a:solidFill>
                  </a:tcPr>
                </a:tc>
                <a:extLst>
                  <a:ext uri="{0D108BD9-81ED-4DB2-BD59-A6C34878D82A}">
                    <a16:rowId xmlns:a16="http://schemas.microsoft.com/office/drawing/2014/main" val="3522298031"/>
                  </a:ext>
                </a:extLst>
              </a:tr>
            </a:tbl>
          </a:graphicData>
        </a:graphic>
      </p:graphicFrame>
      <p:graphicFrame>
        <p:nvGraphicFramePr>
          <p:cNvPr id="11" name="表 10">
            <a:extLst>
              <a:ext uri="{FF2B5EF4-FFF2-40B4-BE49-F238E27FC236}">
                <a16:creationId xmlns:a16="http://schemas.microsoft.com/office/drawing/2014/main" id="{36113DA0-4EBF-4ADB-B47B-5E58509FD14A}"/>
              </a:ext>
            </a:extLst>
          </p:cNvPr>
          <p:cNvGraphicFramePr>
            <a:graphicFrameLocks noGrp="1"/>
          </p:cNvGraphicFramePr>
          <p:nvPr/>
        </p:nvGraphicFramePr>
        <p:xfrm>
          <a:off x="2662054" y="8774009"/>
          <a:ext cx="4220308" cy="794800"/>
        </p:xfrm>
        <a:graphic>
          <a:graphicData uri="http://schemas.openxmlformats.org/drawingml/2006/table">
            <a:tbl>
              <a:tblPr firstRow="1" bandRow="1">
                <a:tableStyleId>{5C22544A-7EE6-4342-B048-85BDC9FD1C3A}</a:tableStyleId>
              </a:tblPr>
              <a:tblGrid>
                <a:gridCol w="2110154">
                  <a:extLst>
                    <a:ext uri="{9D8B030D-6E8A-4147-A177-3AD203B41FA5}">
                      <a16:colId xmlns:a16="http://schemas.microsoft.com/office/drawing/2014/main" val="1346290211"/>
                    </a:ext>
                  </a:extLst>
                </a:gridCol>
                <a:gridCol w="2110154">
                  <a:extLst>
                    <a:ext uri="{9D8B030D-6E8A-4147-A177-3AD203B41FA5}">
                      <a16:colId xmlns:a16="http://schemas.microsoft.com/office/drawing/2014/main" val="1210556009"/>
                    </a:ext>
                  </a:extLst>
                </a:gridCol>
              </a:tblGrid>
              <a:tr h="794800">
                <a:tc>
                  <a:txBody>
                    <a:bodyPr/>
                    <a:lstStyle/>
                    <a:p>
                      <a:pPr algn="ct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ja-JP" altLang="en-US" sz="1300" dirty="0">
                          <a:solidFill>
                            <a:schemeClr val="tx1"/>
                          </a:solidFill>
                          <a:latin typeface="Yu Gothic UI Semibold" panose="020B0700000000000000" pitchFamily="50" charset="-128"/>
                          <a:ea typeface="Yu Gothic UI Semibold" panose="020B0700000000000000" pitchFamily="50" charset="-128"/>
                        </a:rPr>
                        <a:t>耐熱容器に移して</a:t>
                      </a: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en-US" altLang="ja-JP" sz="1300" dirty="0">
                          <a:solidFill>
                            <a:schemeClr val="tx1"/>
                          </a:solidFill>
                          <a:latin typeface="Yu Gothic UI Semibold" panose="020B0700000000000000" pitchFamily="50" charset="-128"/>
                          <a:ea typeface="Yu Gothic UI Semibold" panose="020B0700000000000000" pitchFamily="50" charset="-128"/>
                        </a:rPr>
                        <a:t>500W </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約</a:t>
                      </a:r>
                      <a:r>
                        <a:rPr kumimoji="1" lang="en-US" altLang="ja-JP" sz="1300" dirty="0">
                          <a:solidFill>
                            <a:schemeClr val="tx1"/>
                          </a:solidFill>
                          <a:latin typeface="Yu Gothic UI Semibold" panose="020B0700000000000000" pitchFamily="50" charset="-128"/>
                          <a:ea typeface="Yu Gothic UI Semibold" panose="020B0700000000000000" pitchFamily="50" charset="-128"/>
                        </a:rPr>
                        <a:t>2</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分</a:t>
                      </a:r>
                    </a:p>
                  </a:txBody>
                  <a:tcPr marL="84406" marR="84406" marT="42203" marB="42203">
                    <a:solidFill>
                      <a:srgbClr val="FFFF99"/>
                    </a:solidFill>
                  </a:tcPr>
                </a:tc>
                <a:tc>
                  <a:txBody>
                    <a:bodyPr/>
                    <a:lstStyle/>
                    <a:p>
                      <a:pPr algn="ctr"/>
                      <a:endParaRPr kumimoji="1" lang="en-US" altLang="ja-JP" sz="1300" dirty="0">
                        <a:solidFill>
                          <a:schemeClr val="tx1"/>
                        </a:solidFill>
                        <a:latin typeface="Yu Gothic UI Semibold" panose="020B0700000000000000" pitchFamily="50" charset="-128"/>
                        <a:ea typeface="Yu Gothic UI Semibold" panose="020B0700000000000000" pitchFamily="50" charset="-128"/>
                      </a:endParaRPr>
                    </a:p>
                    <a:p>
                      <a:pPr algn="ctr"/>
                      <a:r>
                        <a:rPr kumimoji="1" lang="ja-JP" altLang="en-US" sz="1300" dirty="0">
                          <a:solidFill>
                            <a:schemeClr val="tx1"/>
                          </a:solidFill>
                          <a:latin typeface="Yu Gothic UI Semibold" panose="020B0700000000000000" pitchFamily="50" charset="-128"/>
                          <a:ea typeface="Yu Gothic UI Semibold" panose="020B0700000000000000" pitchFamily="50" charset="-128"/>
                        </a:rPr>
                        <a:t>熱湯に約</a:t>
                      </a:r>
                      <a:r>
                        <a:rPr kumimoji="1" lang="en-US" altLang="ja-JP" sz="1300" dirty="0">
                          <a:solidFill>
                            <a:schemeClr val="tx1"/>
                          </a:solidFill>
                          <a:latin typeface="Yu Gothic UI Semibold" panose="020B0700000000000000" pitchFamily="50" charset="-128"/>
                          <a:ea typeface="Yu Gothic UI Semibold" panose="020B0700000000000000" pitchFamily="50" charset="-128"/>
                        </a:rPr>
                        <a:t>3</a:t>
                      </a:r>
                      <a:r>
                        <a:rPr kumimoji="1" lang="ja-JP" altLang="en-US" sz="1300" dirty="0">
                          <a:solidFill>
                            <a:schemeClr val="tx1"/>
                          </a:solidFill>
                          <a:latin typeface="Yu Gothic UI Semibold" panose="020B0700000000000000" pitchFamily="50" charset="-128"/>
                          <a:ea typeface="Yu Gothic UI Semibold" panose="020B0700000000000000" pitchFamily="50" charset="-128"/>
                        </a:rPr>
                        <a:t>分</a:t>
                      </a:r>
                    </a:p>
                  </a:txBody>
                  <a:tcPr marL="84406" marR="84406" marT="42203" marB="42203">
                    <a:solidFill>
                      <a:srgbClr val="FFFF99"/>
                    </a:solidFill>
                  </a:tcPr>
                </a:tc>
                <a:extLst>
                  <a:ext uri="{0D108BD9-81ED-4DB2-BD59-A6C34878D82A}">
                    <a16:rowId xmlns:a16="http://schemas.microsoft.com/office/drawing/2014/main" val="494499412"/>
                  </a:ext>
                </a:extLst>
              </a:tr>
            </a:tbl>
          </a:graphicData>
        </a:graphic>
      </p:graphicFrame>
      <p:pic>
        <p:nvPicPr>
          <p:cNvPr id="13" name="図 12">
            <a:extLst>
              <a:ext uri="{FF2B5EF4-FFF2-40B4-BE49-F238E27FC236}">
                <a16:creationId xmlns:a16="http://schemas.microsoft.com/office/drawing/2014/main" id="{76FB32E7-F1F0-4071-94FD-7E2071254EB7}"/>
              </a:ext>
            </a:extLst>
          </p:cNvPr>
          <p:cNvPicPr>
            <a:picLocks noChangeAspect="1"/>
          </p:cNvPicPr>
          <p:nvPr/>
        </p:nvPicPr>
        <p:blipFill>
          <a:blip r:embed="rId3"/>
          <a:stretch>
            <a:fillRect/>
          </a:stretch>
        </p:blipFill>
        <p:spPr>
          <a:xfrm>
            <a:off x="6000432" y="2686255"/>
            <a:ext cx="4227958" cy="1566405"/>
          </a:xfrm>
          <a:prstGeom prst="rect">
            <a:avLst/>
          </a:prstGeom>
        </p:spPr>
      </p:pic>
      <p:pic>
        <p:nvPicPr>
          <p:cNvPr id="31" name="図 30">
            <a:extLst>
              <a:ext uri="{FF2B5EF4-FFF2-40B4-BE49-F238E27FC236}">
                <a16:creationId xmlns:a16="http://schemas.microsoft.com/office/drawing/2014/main" id="{095FD5DD-0F63-4BE8-98B4-06905B77C8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4730" y="3672965"/>
            <a:ext cx="468892" cy="48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図 51">
            <a:extLst>
              <a:ext uri="{FF2B5EF4-FFF2-40B4-BE49-F238E27FC236}">
                <a16:creationId xmlns:a16="http://schemas.microsoft.com/office/drawing/2014/main" id="{FC7AD47B-0996-4489-803A-463E141567AB}"/>
              </a:ext>
            </a:extLst>
          </p:cNvPr>
          <p:cNvPicPr>
            <a:picLocks noChangeAspect="1"/>
          </p:cNvPicPr>
          <p:nvPr/>
        </p:nvPicPr>
        <p:blipFill>
          <a:blip r:embed="rId5"/>
          <a:stretch>
            <a:fillRect/>
          </a:stretch>
        </p:blipFill>
        <p:spPr>
          <a:xfrm>
            <a:off x="6449088" y="943580"/>
            <a:ext cx="4740176" cy="461460"/>
          </a:xfrm>
          <a:prstGeom prst="rect">
            <a:avLst/>
          </a:prstGeom>
        </p:spPr>
      </p:pic>
      <p:sp>
        <p:nvSpPr>
          <p:cNvPr id="53" name="テキスト ボックス 52">
            <a:extLst>
              <a:ext uri="{FF2B5EF4-FFF2-40B4-BE49-F238E27FC236}">
                <a16:creationId xmlns:a16="http://schemas.microsoft.com/office/drawing/2014/main" id="{E107BE6E-D9ED-4CA6-AD75-2468E9700286}"/>
              </a:ext>
            </a:extLst>
          </p:cNvPr>
          <p:cNvSpPr txBox="1"/>
          <p:nvPr/>
        </p:nvSpPr>
        <p:spPr>
          <a:xfrm>
            <a:off x="6386298" y="1690618"/>
            <a:ext cx="3416527" cy="1024063"/>
          </a:xfrm>
          <a:prstGeom prst="rect">
            <a:avLst/>
          </a:prstGeom>
          <a:noFill/>
        </p:spPr>
        <p:txBody>
          <a:bodyPr wrap="square" rtlCol="0">
            <a:spAutoFit/>
          </a:bodyPr>
          <a:lstStyle/>
          <a:p>
            <a:r>
              <a:rPr lang="ja-JP" altLang="en-US" sz="1526" dirty="0"/>
              <a:t>・</a:t>
            </a:r>
            <a:r>
              <a:rPr lang="ja-JP" altLang="en-US" sz="1477" dirty="0"/>
              <a:t>規格</a:t>
            </a:r>
            <a:r>
              <a:rPr lang="en-US" altLang="ja-JP" sz="1477" dirty="0"/>
              <a:t>/</a:t>
            </a:r>
            <a:r>
              <a:rPr lang="ja-JP" altLang="en-US" sz="1477" dirty="0"/>
              <a:t>入数　　　</a:t>
            </a:r>
            <a:r>
              <a:rPr lang="en-US" altLang="ja-JP" sz="1477" dirty="0"/>
              <a:t>200g</a:t>
            </a:r>
            <a:r>
              <a:rPr lang="ja-JP" altLang="en-US" sz="1477" dirty="0"/>
              <a:t>ｘ</a:t>
            </a:r>
            <a:r>
              <a:rPr lang="en-US" altLang="ja-JP" sz="1477" dirty="0"/>
              <a:t>10</a:t>
            </a:r>
          </a:p>
          <a:p>
            <a:r>
              <a:rPr lang="ja-JP" altLang="en-US" sz="1477" dirty="0"/>
              <a:t>・輸入後賞味期限　　約</a:t>
            </a:r>
            <a:r>
              <a:rPr lang="en-US" altLang="ja-JP" sz="1477" dirty="0"/>
              <a:t>90</a:t>
            </a:r>
            <a:r>
              <a:rPr lang="ja-JP" altLang="en-US" sz="1477" dirty="0"/>
              <a:t>日</a:t>
            </a:r>
            <a:r>
              <a:rPr lang="ja-JP" altLang="en-US" sz="1526" dirty="0"/>
              <a:t>　</a:t>
            </a:r>
            <a:endParaRPr lang="en-US" altLang="ja-JP" sz="1526" dirty="0"/>
          </a:p>
          <a:p>
            <a:r>
              <a:rPr lang="ja-JP" altLang="en-US" sz="1526" dirty="0"/>
              <a:t> *</a:t>
            </a:r>
            <a:r>
              <a:rPr lang="ja-JP" altLang="en-US" sz="1108" dirty="0"/>
              <a:t>在庫より出荷のため短くなることをご了承ください。</a:t>
            </a:r>
            <a:endParaRPr lang="en-US" altLang="ja-JP" sz="1108" dirty="0"/>
          </a:p>
          <a:p>
            <a:r>
              <a:rPr lang="ja-JP" altLang="en-US" sz="1108" dirty="0"/>
              <a:t>・</a:t>
            </a:r>
            <a:r>
              <a:rPr lang="en-US" altLang="ja-JP" sz="1477" b="1" dirty="0"/>
              <a:t>JAN</a:t>
            </a:r>
            <a:r>
              <a:rPr lang="ja-JP" altLang="en-US" sz="1477" b="1" dirty="0"/>
              <a:t>　　</a:t>
            </a:r>
            <a:r>
              <a:rPr lang="en-US" altLang="ja-JP" sz="1477" b="1" dirty="0"/>
              <a:t>7610617400075</a:t>
            </a:r>
            <a:r>
              <a:rPr lang="ja-JP" altLang="en-US" sz="1477" b="1" dirty="0"/>
              <a:t>　</a:t>
            </a:r>
            <a:endParaRPr lang="ja-JP" altLang="en-US" sz="1108" b="1" dirty="0"/>
          </a:p>
        </p:txBody>
      </p:sp>
      <p:sp>
        <p:nvSpPr>
          <p:cNvPr id="12" name="楕円 11">
            <a:extLst>
              <a:ext uri="{FF2B5EF4-FFF2-40B4-BE49-F238E27FC236}">
                <a16:creationId xmlns:a16="http://schemas.microsoft.com/office/drawing/2014/main" id="{0D7EB2CF-AA97-46A1-95A0-D82791976542}"/>
              </a:ext>
            </a:extLst>
          </p:cNvPr>
          <p:cNvSpPr/>
          <p:nvPr/>
        </p:nvSpPr>
        <p:spPr>
          <a:xfrm>
            <a:off x="111926" y="4787732"/>
            <a:ext cx="2730305" cy="2051948"/>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t>グリュイエールやエメンタルなどのスイス産ナチュラルチーズを</a:t>
            </a:r>
            <a:r>
              <a:rPr kumimoji="1" lang="en-US" altLang="ja-JP" dirty="0"/>
              <a:t>100%</a:t>
            </a:r>
            <a:r>
              <a:rPr kumimoji="1" lang="ja-JP" altLang="en-US" dirty="0"/>
              <a:t>使用の本格チーズフォンデュ</a:t>
            </a:r>
          </a:p>
        </p:txBody>
      </p:sp>
      <p:sp>
        <p:nvSpPr>
          <p:cNvPr id="16" name="矢印: 右 15">
            <a:extLst>
              <a:ext uri="{FF2B5EF4-FFF2-40B4-BE49-F238E27FC236}">
                <a16:creationId xmlns:a16="http://schemas.microsoft.com/office/drawing/2014/main" id="{63AA6436-8402-486E-9544-0463FD93AA8F}"/>
              </a:ext>
            </a:extLst>
          </p:cNvPr>
          <p:cNvSpPr/>
          <p:nvPr/>
        </p:nvSpPr>
        <p:spPr>
          <a:xfrm>
            <a:off x="3020342" y="5402083"/>
            <a:ext cx="838264" cy="7478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だけど</a:t>
            </a:r>
          </a:p>
        </p:txBody>
      </p:sp>
      <p:sp>
        <p:nvSpPr>
          <p:cNvPr id="35" name="楕円 34">
            <a:extLst>
              <a:ext uri="{FF2B5EF4-FFF2-40B4-BE49-F238E27FC236}">
                <a16:creationId xmlns:a16="http://schemas.microsoft.com/office/drawing/2014/main" id="{C0C2AC40-F5FC-4586-A0FE-ADDA80275145}"/>
              </a:ext>
            </a:extLst>
          </p:cNvPr>
          <p:cNvSpPr/>
          <p:nvPr/>
        </p:nvSpPr>
        <p:spPr>
          <a:xfrm>
            <a:off x="3955657" y="4787732"/>
            <a:ext cx="2730305" cy="2051948"/>
          </a:xfrm>
          <a:prstGeom prst="ellipse">
            <a:avLst/>
          </a:prstGeom>
          <a:solidFill>
            <a:srgbClr val="FFC00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en-US" altLang="ja-JP" dirty="0" err="1"/>
              <a:t>Strahl</a:t>
            </a:r>
            <a:r>
              <a:rPr kumimoji="1" lang="ja-JP" altLang="en-US" dirty="0"/>
              <a:t>社と</a:t>
            </a:r>
            <a:r>
              <a:rPr kumimoji="1" lang="en-US" altLang="ja-JP" dirty="0"/>
              <a:t>FRM</a:t>
            </a:r>
            <a:r>
              <a:rPr kumimoji="1" lang="ja-JP" altLang="en-US" dirty="0"/>
              <a:t>オリジナルレシピによりお酒の含有量をぐっと抑えた結果</a:t>
            </a:r>
          </a:p>
        </p:txBody>
      </p:sp>
      <p:sp>
        <p:nvSpPr>
          <p:cNvPr id="36" name="矢印: 右 35">
            <a:extLst>
              <a:ext uri="{FF2B5EF4-FFF2-40B4-BE49-F238E27FC236}">
                <a16:creationId xmlns:a16="http://schemas.microsoft.com/office/drawing/2014/main" id="{9E6EEF66-8956-461D-876A-5432D764E238}"/>
              </a:ext>
            </a:extLst>
          </p:cNvPr>
          <p:cNvSpPr/>
          <p:nvPr/>
        </p:nvSpPr>
        <p:spPr>
          <a:xfrm>
            <a:off x="6802754" y="5439774"/>
            <a:ext cx="838264" cy="7478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t>やった！</a:t>
            </a:r>
          </a:p>
        </p:txBody>
      </p:sp>
      <p:sp>
        <p:nvSpPr>
          <p:cNvPr id="37" name="楕円 36">
            <a:extLst>
              <a:ext uri="{FF2B5EF4-FFF2-40B4-BE49-F238E27FC236}">
                <a16:creationId xmlns:a16="http://schemas.microsoft.com/office/drawing/2014/main" id="{8663D46E-D774-425C-BAB0-9A4E67C15B59}"/>
              </a:ext>
            </a:extLst>
          </p:cNvPr>
          <p:cNvSpPr/>
          <p:nvPr/>
        </p:nvSpPr>
        <p:spPr>
          <a:xfrm>
            <a:off x="7757810" y="4807314"/>
            <a:ext cx="2730305" cy="2051948"/>
          </a:xfrm>
          <a:prstGeom prst="ellipse">
            <a:avLst/>
          </a:prstGeom>
          <a:solidFill>
            <a:srgbClr val="00B0F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a:t>お子様から年配の方まで楽しんでいただけるスイス産フォンデュジャパンが完成</a:t>
            </a:r>
          </a:p>
        </p:txBody>
      </p:sp>
      <p:sp>
        <p:nvSpPr>
          <p:cNvPr id="14" name="矢印: 右 13">
            <a:extLst>
              <a:ext uri="{FF2B5EF4-FFF2-40B4-BE49-F238E27FC236}">
                <a16:creationId xmlns:a16="http://schemas.microsoft.com/office/drawing/2014/main" id="{8600B042-E9F1-4E36-85ED-9709C6BA12E5}"/>
              </a:ext>
            </a:extLst>
          </p:cNvPr>
          <p:cNvSpPr/>
          <p:nvPr/>
        </p:nvSpPr>
        <p:spPr>
          <a:xfrm rot="18592701">
            <a:off x="2095836" y="4225594"/>
            <a:ext cx="838264" cy="7478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解説</a:t>
            </a:r>
          </a:p>
        </p:txBody>
      </p:sp>
      <p:graphicFrame>
        <p:nvGraphicFramePr>
          <p:cNvPr id="21" name="表 21">
            <a:extLst>
              <a:ext uri="{FF2B5EF4-FFF2-40B4-BE49-F238E27FC236}">
                <a16:creationId xmlns:a16="http://schemas.microsoft.com/office/drawing/2014/main" id="{1CBE1D80-DE49-41A1-BBF2-3A2E518997AD}"/>
              </a:ext>
            </a:extLst>
          </p:cNvPr>
          <p:cNvGraphicFramePr>
            <a:graphicFrameLocks noGrp="1"/>
          </p:cNvGraphicFramePr>
          <p:nvPr>
            <p:extLst>
              <p:ext uri="{D42A27DB-BD31-4B8C-83A1-F6EECF244321}">
                <p14:modId xmlns:p14="http://schemas.microsoft.com/office/powerpoint/2010/main" val="1894484179"/>
              </p:ext>
            </p:extLst>
          </p:nvPr>
        </p:nvGraphicFramePr>
        <p:xfrm>
          <a:off x="398677" y="790552"/>
          <a:ext cx="5323504" cy="3370341"/>
        </p:xfrm>
        <a:graphic>
          <a:graphicData uri="http://schemas.openxmlformats.org/drawingml/2006/table">
            <a:tbl>
              <a:tblPr firstRow="1" bandRow="1">
                <a:tableStyleId>{5C22544A-7EE6-4342-B048-85BDC9FD1C3A}</a:tableStyleId>
              </a:tblPr>
              <a:tblGrid>
                <a:gridCol w="1848189">
                  <a:extLst>
                    <a:ext uri="{9D8B030D-6E8A-4147-A177-3AD203B41FA5}">
                      <a16:colId xmlns:a16="http://schemas.microsoft.com/office/drawing/2014/main" val="2168542192"/>
                    </a:ext>
                  </a:extLst>
                </a:gridCol>
                <a:gridCol w="1615351">
                  <a:extLst>
                    <a:ext uri="{9D8B030D-6E8A-4147-A177-3AD203B41FA5}">
                      <a16:colId xmlns:a16="http://schemas.microsoft.com/office/drawing/2014/main" val="828047715"/>
                    </a:ext>
                  </a:extLst>
                </a:gridCol>
                <a:gridCol w="1859964">
                  <a:extLst>
                    <a:ext uri="{9D8B030D-6E8A-4147-A177-3AD203B41FA5}">
                      <a16:colId xmlns:a16="http://schemas.microsoft.com/office/drawing/2014/main" val="3238908670"/>
                    </a:ext>
                  </a:extLst>
                </a:gridCol>
              </a:tblGrid>
              <a:tr h="700928">
                <a:tc>
                  <a:txBody>
                    <a:bodyPr/>
                    <a:lstStyle/>
                    <a:p>
                      <a:pPr algn="ctr"/>
                      <a:r>
                        <a:rPr kumimoji="1" lang="ja-JP" altLang="en-US" dirty="0"/>
                        <a:t>チーズ名</a:t>
                      </a:r>
                    </a:p>
                  </a:txBody>
                  <a:tcPr anchor="ctr"/>
                </a:tc>
                <a:tc>
                  <a:txBody>
                    <a:bodyPr/>
                    <a:lstStyle/>
                    <a:p>
                      <a:pPr algn="ctr"/>
                      <a:r>
                        <a:rPr kumimoji="1" lang="ja-JP" altLang="en-US" dirty="0"/>
                        <a:t>画像</a:t>
                      </a:r>
                    </a:p>
                  </a:txBody>
                  <a:tcPr anchor="ctr"/>
                </a:tc>
                <a:tc>
                  <a:txBody>
                    <a:bodyPr/>
                    <a:lstStyle/>
                    <a:p>
                      <a:pPr algn="ctr"/>
                      <a:r>
                        <a:rPr kumimoji="1" lang="ja-JP" altLang="en-US" sz="1600" dirty="0"/>
                        <a:t>日本での販売価格</a:t>
                      </a:r>
                    </a:p>
                  </a:txBody>
                  <a:tcPr anchor="ctr"/>
                </a:tc>
                <a:extLst>
                  <a:ext uri="{0D108BD9-81ED-4DB2-BD59-A6C34878D82A}">
                    <a16:rowId xmlns:a16="http://schemas.microsoft.com/office/drawing/2014/main" val="3514459788"/>
                  </a:ext>
                </a:extLst>
              </a:tr>
              <a:tr h="783101">
                <a:tc>
                  <a:txBody>
                    <a:bodyPr/>
                    <a:lstStyle/>
                    <a:p>
                      <a:r>
                        <a:rPr kumimoji="1" lang="ja-JP" altLang="en-US" dirty="0"/>
                        <a:t>グリュイエール</a:t>
                      </a:r>
                      <a:r>
                        <a:rPr kumimoji="1" lang="ja-JP" altLang="en-US" sz="1800" dirty="0"/>
                        <a:t>（スイス産）</a:t>
                      </a:r>
                      <a:endParaRPr kumimoji="1" lang="en-US" altLang="ja-JP" sz="1800" dirty="0"/>
                    </a:p>
                    <a:p>
                      <a:r>
                        <a:rPr kumimoji="1" lang="ja-JP" altLang="en-US" sz="1100" dirty="0"/>
                        <a:t>ｵﾆｵﾝｸﾞﾗﾀﾝｽｰﾌﾟなどに使用</a:t>
                      </a:r>
                      <a:endParaRPr kumimoji="1" lang="ja-JP" altLang="en-US" sz="2000" dirty="0"/>
                    </a:p>
                  </a:txBody>
                  <a:tcPr/>
                </a:tc>
                <a:tc>
                  <a:txBody>
                    <a:bodyPr/>
                    <a:lstStyle/>
                    <a:p>
                      <a:endParaRPr kumimoji="1" lang="ja-JP" altLang="en-US"/>
                    </a:p>
                  </a:txBody>
                  <a:tcPr/>
                </a:tc>
                <a:tc>
                  <a:txBody>
                    <a:bodyPr/>
                    <a:lstStyle/>
                    <a:p>
                      <a:r>
                        <a:rPr kumimoji="1" lang="en-US" altLang="ja-JP" dirty="0"/>
                        <a:t>540</a:t>
                      </a:r>
                      <a:r>
                        <a:rPr kumimoji="1" lang="ja-JP" altLang="en-US" dirty="0"/>
                        <a:t>円～</a:t>
                      </a:r>
                      <a:r>
                        <a:rPr kumimoji="1" lang="en-US" altLang="ja-JP" dirty="0"/>
                        <a:t>900</a:t>
                      </a:r>
                      <a:r>
                        <a:rPr kumimoji="1" lang="ja-JP" altLang="en-US" dirty="0"/>
                        <a:t>円</a:t>
                      </a:r>
                      <a:endParaRPr kumimoji="1" lang="en-US" altLang="ja-JP" dirty="0"/>
                    </a:p>
                    <a:p>
                      <a:r>
                        <a:rPr kumimoji="1" lang="en-US" altLang="ja-JP" dirty="0"/>
                        <a:t>(100g</a:t>
                      </a:r>
                      <a:r>
                        <a:rPr kumimoji="1" lang="ja-JP" altLang="en-US" dirty="0"/>
                        <a:t>当たり）</a:t>
                      </a:r>
                    </a:p>
                  </a:txBody>
                  <a:tcPr/>
                </a:tc>
                <a:extLst>
                  <a:ext uri="{0D108BD9-81ED-4DB2-BD59-A6C34878D82A}">
                    <a16:rowId xmlns:a16="http://schemas.microsoft.com/office/drawing/2014/main" val="4038171419"/>
                  </a:ext>
                </a:extLst>
              </a:tr>
              <a:tr h="788069">
                <a:tc>
                  <a:txBody>
                    <a:bodyPr/>
                    <a:lstStyle/>
                    <a:p>
                      <a:r>
                        <a:rPr kumimoji="1" lang="ja-JP" altLang="en-US" dirty="0"/>
                        <a:t>エメンタル</a:t>
                      </a:r>
                      <a:endParaRPr kumimoji="1" lang="en-US" altLang="ja-JP" dirty="0"/>
                    </a:p>
                    <a:p>
                      <a:r>
                        <a:rPr kumimoji="1" lang="en-US" altLang="ja-JP" dirty="0"/>
                        <a:t>(</a:t>
                      </a:r>
                      <a:r>
                        <a:rPr kumimoji="1" lang="ja-JP" altLang="en-US" dirty="0"/>
                        <a:t>スイス産）</a:t>
                      </a:r>
                      <a:endParaRPr kumimoji="1" lang="en-US" altLang="ja-JP" dirty="0"/>
                    </a:p>
                    <a:p>
                      <a:r>
                        <a:rPr kumimoji="1" lang="ja-JP" altLang="en-US" sz="1100" dirty="0"/>
                        <a:t>穴あきチーズで有名に</a:t>
                      </a:r>
                    </a:p>
                  </a:txBody>
                  <a:tcPr/>
                </a:tc>
                <a:tc>
                  <a:txBody>
                    <a:bodyPr/>
                    <a:lstStyle/>
                    <a:p>
                      <a:endParaRPr kumimoji="1" lang="ja-JP" altLang="en-US" dirty="0"/>
                    </a:p>
                  </a:txBody>
                  <a:tcPr/>
                </a:tc>
                <a:tc>
                  <a:txBody>
                    <a:bodyPr/>
                    <a:lstStyle/>
                    <a:p>
                      <a:r>
                        <a:rPr kumimoji="1" lang="en-US" altLang="ja-JP" dirty="0"/>
                        <a:t>499</a:t>
                      </a:r>
                      <a:r>
                        <a:rPr kumimoji="1" lang="ja-JP" altLang="en-US" dirty="0"/>
                        <a:t>円～</a:t>
                      </a:r>
                      <a:r>
                        <a:rPr kumimoji="1" lang="en-US" altLang="ja-JP" dirty="0"/>
                        <a:t>900</a:t>
                      </a:r>
                      <a:r>
                        <a:rPr kumimoji="1" lang="ja-JP" altLang="en-US" dirty="0"/>
                        <a:t>円</a:t>
                      </a:r>
                      <a:endParaRPr kumimoji="1" lang="en-US" altLang="ja-JP" dirty="0"/>
                    </a:p>
                    <a:p>
                      <a:r>
                        <a:rPr kumimoji="1" lang="en-US" altLang="ja-JP" dirty="0"/>
                        <a:t>(100g</a:t>
                      </a:r>
                      <a:r>
                        <a:rPr kumimoji="1" lang="ja-JP" altLang="en-US" dirty="0"/>
                        <a:t>当たり）</a:t>
                      </a:r>
                    </a:p>
                    <a:p>
                      <a:endParaRPr kumimoji="1" lang="ja-JP" altLang="en-US" dirty="0"/>
                    </a:p>
                  </a:txBody>
                  <a:tcPr/>
                </a:tc>
                <a:extLst>
                  <a:ext uri="{0D108BD9-81ED-4DB2-BD59-A6C34878D82A}">
                    <a16:rowId xmlns:a16="http://schemas.microsoft.com/office/drawing/2014/main" val="2309375006"/>
                  </a:ext>
                </a:extLst>
              </a:tr>
              <a:tr h="871684">
                <a:tc>
                  <a:txBody>
                    <a:bodyPr/>
                    <a:lstStyle/>
                    <a:p>
                      <a:r>
                        <a:rPr kumimoji="1" lang="ja-JP" altLang="en-US" dirty="0"/>
                        <a:t>ラクレット</a:t>
                      </a:r>
                      <a:endParaRPr kumimoji="1" lang="en-US" altLang="ja-JP" dirty="0"/>
                    </a:p>
                    <a:p>
                      <a:r>
                        <a:rPr kumimoji="1" lang="en-US" altLang="ja-JP" dirty="0"/>
                        <a:t>(</a:t>
                      </a:r>
                      <a:r>
                        <a:rPr kumimoji="1" lang="ja-JP" altLang="en-US" dirty="0"/>
                        <a:t>スイス産）</a:t>
                      </a:r>
                      <a:endParaRPr kumimoji="1" lang="en-US" altLang="ja-JP" dirty="0"/>
                    </a:p>
                    <a:p>
                      <a:r>
                        <a:rPr kumimoji="1" lang="ja-JP" altLang="en-US" sz="1400" dirty="0"/>
                        <a:t>ﾊｲｼﾞﾁｰｽﾞとも</a:t>
                      </a:r>
                    </a:p>
                  </a:txBody>
                  <a:tcPr/>
                </a:tc>
                <a:tc>
                  <a:txBody>
                    <a:bodyPr/>
                    <a:lstStyle/>
                    <a:p>
                      <a:endParaRPr kumimoji="1" lang="ja-JP" altLang="en-US"/>
                    </a:p>
                  </a:txBody>
                  <a:tcPr/>
                </a:tc>
                <a:tc>
                  <a:txBody>
                    <a:bodyPr/>
                    <a:lstStyle/>
                    <a:p>
                      <a:r>
                        <a:rPr kumimoji="1" lang="en-US" altLang="ja-JP" dirty="0"/>
                        <a:t>850</a:t>
                      </a:r>
                      <a:r>
                        <a:rPr kumimoji="1" lang="ja-JP" altLang="en-US" dirty="0"/>
                        <a:t>円～</a:t>
                      </a:r>
                      <a:r>
                        <a:rPr kumimoji="1" lang="en-US" altLang="ja-JP" dirty="0"/>
                        <a:t>1,100</a:t>
                      </a:r>
                      <a:r>
                        <a:rPr kumimoji="1" lang="ja-JP" altLang="en-US" dirty="0"/>
                        <a:t>円</a:t>
                      </a:r>
                      <a:endParaRPr kumimoji="1" lang="en-US" altLang="ja-JP" dirty="0"/>
                    </a:p>
                    <a:p>
                      <a:r>
                        <a:rPr kumimoji="1" lang="en-US" altLang="ja-JP" dirty="0"/>
                        <a:t>(100g</a:t>
                      </a:r>
                      <a:r>
                        <a:rPr kumimoji="1" lang="ja-JP" altLang="en-US" dirty="0"/>
                        <a:t>当たり）</a:t>
                      </a:r>
                    </a:p>
                    <a:p>
                      <a:endParaRPr kumimoji="1" lang="ja-JP" altLang="en-US" dirty="0"/>
                    </a:p>
                  </a:txBody>
                  <a:tcPr/>
                </a:tc>
                <a:extLst>
                  <a:ext uri="{0D108BD9-81ED-4DB2-BD59-A6C34878D82A}">
                    <a16:rowId xmlns:a16="http://schemas.microsoft.com/office/drawing/2014/main" val="3588946197"/>
                  </a:ext>
                </a:extLst>
              </a:tr>
            </a:tbl>
          </a:graphicData>
        </a:graphic>
      </p:graphicFrame>
      <p:pic>
        <p:nvPicPr>
          <p:cNvPr id="17" name="図 16">
            <a:extLst>
              <a:ext uri="{FF2B5EF4-FFF2-40B4-BE49-F238E27FC236}">
                <a16:creationId xmlns:a16="http://schemas.microsoft.com/office/drawing/2014/main" id="{4F127B24-C532-4915-98A8-4E29956F59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5149" y="1556015"/>
            <a:ext cx="931649" cy="699791"/>
          </a:xfrm>
          <a:prstGeom prst="ellipse">
            <a:avLst/>
          </a:prstGeom>
        </p:spPr>
      </p:pic>
      <p:pic>
        <p:nvPicPr>
          <p:cNvPr id="23" name="図 22">
            <a:extLst>
              <a:ext uri="{FF2B5EF4-FFF2-40B4-BE49-F238E27FC236}">
                <a16:creationId xmlns:a16="http://schemas.microsoft.com/office/drawing/2014/main" id="{A623CEDB-838C-4CA7-AD05-97F1E3BCD7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55554" y="2416811"/>
            <a:ext cx="1019495" cy="699791"/>
          </a:xfrm>
          <a:prstGeom prst="ellipse">
            <a:avLst/>
          </a:prstGeom>
        </p:spPr>
      </p:pic>
      <p:pic>
        <p:nvPicPr>
          <p:cNvPr id="29" name="図 28">
            <a:extLst>
              <a:ext uri="{FF2B5EF4-FFF2-40B4-BE49-F238E27FC236}">
                <a16:creationId xmlns:a16="http://schemas.microsoft.com/office/drawing/2014/main" id="{F7C41516-4028-4010-9A27-2C2A1BE8AB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07401" y="3292313"/>
            <a:ext cx="1073504" cy="806343"/>
          </a:xfrm>
          <a:prstGeom prst="ellipse">
            <a:avLst/>
          </a:prstGeom>
        </p:spPr>
      </p:pic>
      <p:pic>
        <p:nvPicPr>
          <p:cNvPr id="38" name="図 37">
            <a:extLst>
              <a:ext uri="{FF2B5EF4-FFF2-40B4-BE49-F238E27FC236}">
                <a16:creationId xmlns:a16="http://schemas.microsoft.com/office/drawing/2014/main" id="{825BEC3A-D3D6-491F-9F79-47168B19998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21750" y="911505"/>
            <a:ext cx="981075" cy="908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3067765"/>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412A24"/>
      </a:dk2>
      <a:lt2>
        <a:srgbClr val="E6E2E8"/>
      </a:lt2>
      <a:accent1>
        <a:srgbClr val="65B446"/>
      </a:accent1>
      <a:accent2>
        <a:srgbClr val="8AAD39"/>
      </a:accent2>
      <a:accent3>
        <a:srgbClr val="AEA244"/>
      </a:accent3>
      <a:accent4>
        <a:srgbClr val="B1723B"/>
      </a:accent4>
      <a:accent5>
        <a:srgbClr val="C3534D"/>
      </a:accent5>
      <a:accent6>
        <a:srgbClr val="B13B66"/>
      </a:accent6>
      <a:hlink>
        <a:srgbClr val="BF5B3F"/>
      </a:hlink>
      <a:folHlink>
        <a:srgbClr val="7F7F7F"/>
      </a:folHlink>
    </a:clrScheme>
    <a:fontScheme name="Retrospect">
      <a:majorFont>
        <a:latin typeface="Garamond"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1186</TotalTime>
  <Words>589</Words>
  <Application>Microsoft Office PowerPoint</Application>
  <PresentationFormat>ユーザー設定</PresentationFormat>
  <Paragraphs>98</Paragraphs>
  <Slides>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Arial Unicode MS</vt:lpstr>
      <vt:lpstr>Meiryo UI</vt:lpstr>
      <vt:lpstr>Yu Gothic UI Semibold</vt:lpstr>
      <vt:lpstr>游ゴシック</vt:lpstr>
      <vt:lpstr>Calibri</vt:lpstr>
      <vt:lpstr>Garamond</vt:lpstr>
      <vt:lpstr>RetrospectVTI</vt:lpstr>
      <vt:lpstr>チーズフォンデュで一家団欒おうちごはん</vt:lpstr>
      <vt:lpstr>PowerPoint プレゼンテーション</vt:lpstr>
      <vt:lpstr>CXにおけるアピール度~スイス産チーズフォンデュの魅力~ </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NOTEPC-02</dc:creator>
  <cp:lastModifiedBy>NOTEPC-02</cp:lastModifiedBy>
  <cp:revision>61</cp:revision>
  <cp:lastPrinted>2020-04-17T06:20:48Z</cp:lastPrinted>
  <dcterms:created xsi:type="dcterms:W3CDTF">2020-04-13T06:46:57Z</dcterms:created>
  <dcterms:modified xsi:type="dcterms:W3CDTF">2020-08-28T01:55:40Z</dcterms:modified>
</cp:coreProperties>
</file>