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32"/>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Lst>
  <p:sldSz cx="12192000" cy="6858000"/>
  <p:notesSz cx="6858000" cy="12192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C671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BD35A7D-DF0F-4144-8F4E-C0C23A95C77F}" v="4" dt="2025-11-07T02:15:38.332"/>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11"/>
    <p:restoredTop sz="94610"/>
  </p:normalViewPr>
  <p:slideViewPr>
    <p:cSldViewPr snapToGrid="0" snapToObjects="1">
      <p:cViewPr varScale="1">
        <p:scale>
          <a:sx n="78" d="100"/>
          <a:sy n="78" d="100"/>
        </p:scale>
        <p:origin x="120" y="12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38" Type="http://schemas.microsoft.com/office/2015/10/relationships/revisionInfo" Target="revisionInfo.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37" Type="http://schemas.microsoft.com/office/2016/11/relationships/changesInfo" Target="changesInfos/changesInfo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 Id="rId8" Type="http://schemas.openxmlformats.org/officeDocument/2006/relationships/slide" Target="slides/slide7.xml"/><Relationship Id="rId3" Type="http://schemas.openxmlformats.org/officeDocument/2006/relationships/slide" Target="slides/slide2.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理久 永安" userId="1bff01e989db6947" providerId="LiveId" clId="{6F5EB664-D771-48FC-A746-87D1BEB114DF}"/>
    <pc:docChg chg="undo custSel modSld">
      <pc:chgData name="理久 永安" userId="1bff01e989db6947" providerId="LiveId" clId="{6F5EB664-D771-48FC-A746-87D1BEB114DF}" dt="2025-11-26T05:13:07.093" v="406" actId="478"/>
      <pc:docMkLst>
        <pc:docMk/>
      </pc:docMkLst>
      <pc:sldChg chg="delSp mod">
        <pc:chgData name="理久 永安" userId="1bff01e989db6947" providerId="LiveId" clId="{6F5EB664-D771-48FC-A746-87D1BEB114DF}" dt="2025-11-26T05:13:07.093" v="406" actId="478"/>
        <pc:sldMkLst>
          <pc:docMk/>
          <pc:sldMk cId="0" sldId="256"/>
        </pc:sldMkLst>
        <pc:spChg chg="del">
          <ac:chgData name="理久 永安" userId="1bff01e989db6947" providerId="LiveId" clId="{6F5EB664-D771-48FC-A746-87D1BEB114DF}" dt="2025-11-26T05:13:07.093" v="406" actId="478"/>
          <ac:spMkLst>
            <pc:docMk/>
            <pc:sldMk cId="0" sldId="256"/>
            <ac:spMk id="8" creationId="{00000000-0000-0000-0000-000000000000}"/>
          </ac:spMkLst>
        </pc:spChg>
        <pc:spChg chg="del">
          <ac:chgData name="理久 永安" userId="1bff01e989db6947" providerId="LiveId" clId="{6F5EB664-D771-48FC-A746-87D1BEB114DF}" dt="2025-11-26T05:13:07.093" v="406" actId="478"/>
          <ac:spMkLst>
            <pc:docMk/>
            <pc:sldMk cId="0" sldId="256"/>
            <ac:spMk id="10" creationId="{00000000-0000-0000-0000-000000000000}"/>
          </ac:spMkLst>
        </pc:spChg>
        <pc:spChg chg="del">
          <ac:chgData name="理久 永安" userId="1bff01e989db6947" providerId="LiveId" clId="{6F5EB664-D771-48FC-A746-87D1BEB114DF}" dt="2025-11-26T05:13:07.093" v="406" actId="478"/>
          <ac:spMkLst>
            <pc:docMk/>
            <pc:sldMk cId="0" sldId="256"/>
            <ac:spMk id="12" creationId="{00000000-0000-0000-0000-000000000000}"/>
          </ac:spMkLst>
        </pc:spChg>
        <pc:picChg chg="del">
          <ac:chgData name="理久 永安" userId="1bff01e989db6947" providerId="LiveId" clId="{6F5EB664-D771-48FC-A746-87D1BEB114DF}" dt="2025-11-26T05:13:07.093" v="406" actId="478"/>
          <ac:picMkLst>
            <pc:docMk/>
            <pc:sldMk cId="0" sldId="256"/>
            <ac:picMk id="9" creationId="{00000000-0000-0000-0000-000000000000}"/>
          </ac:picMkLst>
        </pc:picChg>
        <pc:picChg chg="del">
          <ac:chgData name="理久 永安" userId="1bff01e989db6947" providerId="LiveId" clId="{6F5EB664-D771-48FC-A746-87D1BEB114DF}" dt="2025-11-26T05:13:07.093" v="406" actId="478"/>
          <ac:picMkLst>
            <pc:docMk/>
            <pc:sldMk cId="0" sldId="256"/>
            <ac:picMk id="11" creationId="{00000000-0000-0000-0000-000000000000}"/>
          </ac:picMkLst>
        </pc:picChg>
      </pc:sldChg>
      <pc:sldChg chg="delSp modSp mod">
        <pc:chgData name="理久 永安" userId="1bff01e989db6947" providerId="LiveId" clId="{6F5EB664-D771-48FC-A746-87D1BEB114DF}" dt="2025-11-07T01:51:43.116" v="7" actId="12788"/>
        <pc:sldMkLst>
          <pc:docMk/>
          <pc:sldMk cId="0" sldId="257"/>
        </pc:sldMkLst>
        <pc:spChg chg="mod">
          <ac:chgData name="理久 永安" userId="1bff01e989db6947" providerId="LiveId" clId="{6F5EB664-D771-48FC-A746-87D1BEB114DF}" dt="2025-11-07T01:51:35.118" v="5" actId="12788"/>
          <ac:spMkLst>
            <pc:docMk/>
            <pc:sldMk cId="0" sldId="257"/>
            <ac:spMk id="7" creationId="{00000000-0000-0000-0000-000000000000}"/>
          </ac:spMkLst>
        </pc:spChg>
        <pc:spChg chg="mod">
          <ac:chgData name="理久 永安" userId="1bff01e989db6947" providerId="LiveId" clId="{6F5EB664-D771-48FC-A746-87D1BEB114DF}" dt="2025-11-07T01:51:39.625" v="6" actId="12788"/>
          <ac:spMkLst>
            <pc:docMk/>
            <pc:sldMk cId="0" sldId="257"/>
            <ac:spMk id="9" creationId="{00000000-0000-0000-0000-000000000000}"/>
          </ac:spMkLst>
        </pc:spChg>
        <pc:spChg chg="mod">
          <ac:chgData name="理久 永安" userId="1bff01e989db6947" providerId="LiveId" clId="{6F5EB664-D771-48FC-A746-87D1BEB114DF}" dt="2025-11-07T01:51:35.118" v="5" actId="12788"/>
          <ac:spMkLst>
            <pc:docMk/>
            <pc:sldMk cId="0" sldId="257"/>
            <ac:spMk id="10" creationId="{00000000-0000-0000-0000-000000000000}"/>
          </ac:spMkLst>
        </pc:spChg>
        <pc:spChg chg="mod">
          <ac:chgData name="理久 永安" userId="1bff01e989db6947" providerId="LiveId" clId="{6F5EB664-D771-48FC-A746-87D1BEB114DF}" dt="2025-11-07T01:51:39.625" v="6" actId="12788"/>
          <ac:spMkLst>
            <pc:docMk/>
            <pc:sldMk cId="0" sldId="257"/>
            <ac:spMk id="11" creationId="{00000000-0000-0000-0000-000000000000}"/>
          </ac:spMkLst>
        </pc:spChg>
        <pc:spChg chg="mod">
          <ac:chgData name="理久 永安" userId="1bff01e989db6947" providerId="LiveId" clId="{6F5EB664-D771-48FC-A746-87D1BEB114DF}" dt="2025-11-07T01:51:35.118" v="5" actId="12788"/>
          <ac:spMkLst>
            <pc:docMk/>
            <pc:sldMk cId="0" sldId="257"/>
            <ac:spMk id="12" creationId="{00000000-0000-0000-0000-000000000000}"/>
          </ac:spMkLst>
        </pc:spChg>
        <pc:spChg chg="mod">
          <ac:chgData name="理久 永安" userId="1bff01e989db6947" providerId="LiveId" clId="{6F5EB664-D771-48FC-A746-87D1BEB114DF}" dt="2025-11-07T01:51:35.118" v="5" actId="12788"/>
          <ac:spMkLst>
            <pc:docMk/>
            <pc:sldMk cId="0" sldId="257"/>
            <ac:spMk id="13" creationId="{00000000-0000-0000-0000-000000000000}"/>
          </ac:spMkLst>
        </pc:spChg>
        <pc:spChg chg="mod">
          <ac:chgData name="理久 永安" userId="1bff01e989db6947" providerId="LiveId" clId="{6F5EB664-D771-48FC-A746-87D1BEB114DF}" dt="2025-11-07T01:51:43.116" v="7" actId="12788"/>
          <ac:spMkLst>
            <pc:docMk/>
            <pc:sldMk cId="0" sldId="257"/>
            <ac:spMk id="15" creationId="{00000000-0000-0000-0000-000000000000}"/>
          </ac:spMkLst>
        </pc:spChg>
        <pc:spChg chg="mod">
          <ac:chgData name="理久 永安" userId="1bff01e989db6947" providerId="LiveId" clId="{6F5EB664-D771-48FC-A746-87D1BEB114DF}" dt="2025-11-07T01:51:39.625" v="6" actId="12788"/>
          <ac:spMkLst>
            <pc:docMk/>
            <pc:sldMk cId="0" sldId="257"/>
            <ac:spMk id="16" creationId="{00000000-0000-0000-0000-000000000000}"/>
          </ac:spMkLst>
        </pc:spChg>
        <pc:spChg chg="mod">
          <ac:chgData name="理久 永安" userId="1bff01e989db6947" providerId="LiveId" clId="{6F5EB664-D771-48FC-A746-87D1BEB114DF}" dt="2025-11-07T01:51:39.625" v="6" actId="12788"/>
          <ac:spMkLst>
            <pc:docMk/>
            <pc:sldMk cId="0" sldId="257"/>
            <ac:spMk id="17" creationId="{00000000-0000-0000-0000-000000000000}"/>
          </ac:spMkLst>
        </pc:spChg>
        <pc:spChg chg="mod">
          <ac:chgData name="理久 永安" userId="1bff01e989db6947" providerId="LiveId" clId="{6F5EB664-D771-48FC-A746-87D1BEB114DF}" dt="2025-11-07T01:51:43.116" v="7" actId="12788"/>
          <ac:spMkLst>
            <pc:docMk/>
            <pc:sldMk cId="0" sldId="257"/>
            <ac:spMk id="19" creationId="{00000000-0000-0000-0000-000000000000}"/>
          </ac:spMkLst>
        </pc:spChg>
        <pc:spChg chg="mod">
          <ac:chgData name="理久 永安" userId="1bff01e989db6947" providerId="LiveId" clId="{6F5EB664-D771-48FC-A746-87D1BEB114DF}" dt="2025-11-07T01:51:43.116" v="7" actId="12788"/>
          <ac:spMkLst>
            <pc:docMk/>
            <pc:sldMk cId="0" sldId="257"/>
            <ac:spMk id="20" creationId="{00000000-0000-0000-0000-000000000000}"/>
          </ac:spMkLst>
        </pc:spChg>
        <pc:spChg chg="mod">
          <ac:chgData name="理久 永安" userId="1bff01e989db6947" providerId="LiveId" clId="{6F5EB664-D771-48FC-A746-87D1BEB114DF}" dt="2025-11-07T01:51:43.116" v="7" actId="12788"/>
          <ac:spMkLst>
            <pc:docMk/>
            <pc:sldMk cId="0" sldId="257"/>
            <ac:spMk id="21" creationId="{00000000-0000-0000-0000-000000000000}"/>
          </ac:spMkLst>
        </pc:spChg>
        <pc:picChg chg="mod">
          <ac:chgData name="理久 永安" userId="1bff01e989db6947" providerId="LiveId" clId="{6F5EB664-D771-48FC-A746-87D1BEB114DF}" dt="2025-11-07T01:51:35.118" v="5" actId="12788"/>
          <ac:picMkLst>
            <pc:docMk/>
            <pc:sldMk cId="0" sldId="257"/>
            <ac:picMk id="8" creationId="{00000000-0000-0000-0000-000000000000}"/>
          </ac:picMkLst>
        </pc:picChg>
        <pc:picChg chg="mod">
          <ac:chgData name="理久 永安" userId="1bff01e989db6947" providerId="LiveId" clId="{6F5EB664-D771-48FC-A746-87D1BEB114DF}" dt="2025-11-07T01:51:39.625" v="6" actId="12788"/>
          <ac:picMkLst>
            <pc:docMk/>
            <pc:sldMk cId="0" sldId="257"/>
            <ac:picMk id="14" creationId="{00000000-0000-0000-0000-000000000000}"/>
          </ac:picMkLst>
        </pc:picChg>
        <pc:picChg chg="mod">
          <ac:chgData name="理久 永安" userId="1bff01e989db6947" providerId="LiveId" clId="{6F5EB664-D771-48FC-A746-87D1BEB114DF}" dt="2025-11-07T01:51:43.116" v="7" actId="12788"/>
          <ac:picMkLst>
            <pc:docMk/>
            <pc:sldMk cId="0" sldId="257"/>
            <ac:picMk id="18" creationId="{00000000-0000-0000-0000-000000000000}"/>
          </ac:picMkLst>
        </pc:picChg>
      </pc:sldChg>
      <pc:sldChg chg="delSp modSp mod">
        <pc:chgData name="理久 永安" userId="1bff01e989db6947" providerId="LiveId" clId="{6F5EB664-D771-48FC-A746-87D1BEB114DF}" dt="2025-11-07T01:52:09.350" v="13" actId="1076"/>
        <pc:sldMkLst>
          <pc:docMk/>
          <pc:sldMk cId="0" sldId="258"/>
        </pc:sldMkLst>
        <pc:spChg chg="mod">
          <ac:chgData name="理久 永安" userId="1bff01e989db6947" providerId="LiveId" clId="{6F5EB664-D771-48FC-A746-87D1BEB114DF}" dt="2025-11-07T01:52:09.350" v="13" actId="1076"/>
          <ac:spMkLst>
            <pc:docMk/>
            <pc:sldMk cId="0" sldId="258"/>
            <ac:spMk id="6" creationId="{00000000-0000-0000-0000-000000000000}"/>
          </ac:spMkLst>
        </pc:spChg>
        <pc:spChg chg="mod">
          <ac:chgData name="理久 永安" userId="1bff01e989db6947" providerId="LiveId" clId="{6F5EB664-D771-48FC-A746-87D1BEB114DF}" dt="2025-11-07T01:51:55.235" v="10" actId="12788"/>
          <ac:spMkLst>
            <pc:docMk/>
            <pc:sldMk cId="0" sldId="258"/>
            <ac:spMk id="7" creationId="{00000000-0000-0000-0000-000000000000}"/>
          </ac:spMkLst>
        </pc:spChg>
        <pc:spChg chg="mod">
          <ac:chgData name="理久 永安" userId="1bff01e989db6947" providerId="LiveId" clId="{6F5EB664-D771-48FC-A746-87D1BEB114DF}" dt="2025-11-07T01:52:00.907" v="11" actId="12788"/>
          <ac:spMkLst>
            <pc:docMk/>
            <pc:sldMk cId="0" sldId="258"/>
            <ac:spMk id="9" creationId="{00000000-0000-0000-0000-000000000000}"/>
          </ac:spMkLst>
        </pc:spChg>
        <pc:spChg chg="mod">
          <ac:chgData name="理久 永安" userId="1bff01e989db6947" providerId="LiveId" clId="{6F5EB664-D771-48FC-A746-87D1BEB114DF}" dt="2025-11-07T01:52:05.068" v="12" actId="12788"/>
          <ac:spMkLst>
            <pc:docMk/>
            <pc:sldMk cId="0" sldId="258"/>
            <ac:spMk id="10" creationId="{00000000-0000-0000-0000-000000000000}"/>
          </ac:spMkLst>
        </pc:spChg>
        <pc:spChg chg="mod">
          <ac:chgData name="理久 永安" userId="1bff01e989db6947" providerId="LiveId" clId="{6F5EB664-D771-48FC-A746-87D1BEB114DF}" dt="2025-11-07T01:51:55.235" v="10" actId="12788"/>
          <ac:spMkLst>
            <pc:docMk/>
            <pc:sldMk cId="0" sldId="258"/>
            <ac:spMk id="11" creationId="{00000000-0000-0000-0000-000000000000}"/>
          </ac:spMkLst>
        </pc:spChg>
        <pc:spChg chg="mod">
          <ac:chgData name="理久 永安" userId="1bff01e989db6947" providerId="LiveId" clId="{6F5EB664-D771-48FC-A746-87D1BEB114DF}" dt="2025-11-07T01:52:00.907" v="11" actId="12788"/>
          <ac:spMkLst>
            <pc:docMk/>
            <pc:sldMk cId="0" sldId="258"/>
            <ac:spMk id="12" creationId="{00000000-0000-0000-0000-000000000000}"/>
          </ac:spMkLst>
        </pc:spChg>
        <pc:spChg chg="mod">
          <ac:chgData name="理久 永安" userId="1bff01e989db6947" providerId="LiveId" clId="{6F5EB664-D771-48FC-A746-87D1BEB114DF}" dt="2025-11-07T01:52:05.068" v="12" actId="12788"/>
          <ac:spMkLst>
            <pc:docMk/>
            <pc:sldMk cId="0" sldId="258"/>
            <ac:spMk id="13" creationId="{00000000-0000-0000-0000-000000000000}"/>
          </ac:spMkLst>
        </pc:spChg>
        <pc:spChg chg="mod">
          <ac:chgData name="理久 永安" userId="1bff01e989db6947" providerId="LiveId" clId="{6F5EB664-D771-48FC-A746-87D1BEB114DF}" dt="2025-11-07T01:51:55.235" v="10" actId="12788"/>
          <ac:spMkLst>
            <pc:docMk/>
            <pc:sldMk cId="0" sldId="258"/>
            <ac:spMk id="14" creationId="{00000000-0000-0000-0000-000000000000}"/>
          </ac:spMkLst>
        </pc:spChg>
        <pc:spChg chg="mod">
          <ac:chgData name="理久 永安" userId="1bff01e989db6947" providerId="LiveId" clId="{6F5EB664-D771-48FC-A746-87D1BEB114DF}" dt="2025-11-07T01:51:55.235" v="10" actId="12788"/>
          <ac:spMkLst>
            <pc:docMk/>
            <pc:sldMk cId="0" sldId="258"/>
            <ac:spMk id="15" creationId="{00000000-0000-0000-0000-000000000000}"/>
          </ac:spMkLst>
        </pc:spChg>
        <pc:spChg chg="mod">
          <ac:chgData name="理久 永安" userId="1bff01e989db6947" providerId="LiveId" clId="{6F5EB664-D771-48FC-A746-87D1BEB114DF}" dt="2025-11-07T01:51:55.235" v="10" actId="12788"/>
          <ac:spMkLst>
            <pc:docMk/>
            <pc:sldMk cId="0" sldId="258"/>
            <ac:spMk id="16" creationId="{00000000-0000-0000-0000-000000000000}"/>
          </ac:spMkLst>
        </pc:spChg>
        <pc:spChg chg="mod">
          <ac:chgData name="理久 永安" userId="1bff01e989db6947" providerId="LiveId" clId="{6F5EB664-D771-48FC-A746-87D1BEB114DF}" dt="2025-11-07T01:52:00.907" v="11" actId="12788"/>
          <ac:spMkLst>
            <pc:docMk/>
            <pc:sldMk cId="0" sldId="258"/>
            <ac:spMk id="18" creationId="{00000000-0000-0000-0000-000000000000}"/>
          </ac:spMkLst>
        </pc:spChg>
        <pc:spChg chg="mod">
          <ac:chgData name="理久 永安" userId="1bff01e989db6947" providerId="LiveId" clId="{6F5EB664-D771-48FC-A746-87D1BEB114DF}" dt="2025-11-07T01:52:00.907" v="11" actId="12788"/>
          <ac:spMkLst>
            <pc:docMk/>
            <pc:sldMk cId="0" sldId="258"/>
            <ac:spMk id="19" creationId="{00000000-0000-0000-0000-000000000000}"/>
          </ac:spMkLst>
        </pc:spChg>
        <pc:spChg chg="mod">
          <ac:chgData name="理久 永安" userId="1bff01e989db6947" providerId="LiveId" clId="{6F5EB664-D771-48FC-A746-87D1BEB114DF}" dt="2025-11-07T01:52:00.907" v="11" actId="12788"/>
          <ac:spMkLst>
            <pc:docMk/>
            <pc:sldMk cId="0" sldId="258"/>
            <ac:spMk id="20" creationId="{00000000-0000-0000-0000-000000000000}"/>
          </ac:spMkLst>
        </pc:spChg>
        <pc:spChg chg="mod">
          <ac:chgData name="理久 永安" userId="1bff01e989db6947" providerId="LiveId" clId="{6F5EB664-D771-48FC-A746-87D1BEB114DF}" dt="2025-11-07T01:52:05.068" v="12" actId="12788"/>
          <ac:spMkLst>
            <pc:docMk/>
            <pc:sldMk cId="0" sldId="258"/>
            <ac:spMk id="22" creationId="{00000000-0000-0000-0000-000000000000}"/>
          </ac:spMkLst>
        </pc:spChg>
        <pc:spChg chg="mod">
          <ac:chgData name="理久 永安" userId="1bff01e989db6947" providerId="LiveId" clId="{6F5EB664-D771-48FC-A746-87D1BEB114DF}" dt="2025-11-07T01:52:05.068" v="12" actId="12788"/>
          <ac:spMkLst>
            <pc:docMk/>
            <pc:sldMk cId="0" sldId="258"/>
            <ac:spMk id="23" creationId="{00000000-0000-0000-0000-000000000000}"/>
          </ac:spMkLst>
        </pc:spChg>
        <pc:spChg chg="mod">
          <ac:chgData name="理久 永安" userId="1bff01e989db6947" providerId="LiveId" clId="{6F5EB664-D771-48FC-A746-87D1BEB114DF}" dt="2025-11-07T01:52:05.068" v="12" actId="12788"/>
          <ac:spMkLst>
            <pc:docMk/>
            <pc:sldMk cId="0" sldId="258"/>
            <ac:spMk id="24" creationId="{00000000-0000-0000-0000-000000000000}"/>
          </ac:spMkLst>
        </pc:spChg>
        <pc:picChg chg="mod">
          <ac:chgData name="理久 永安" userId="1bff01e989db6947" providerId="LiveId" clId="{6F5EB664-D771-48FC-A746-87D1BEB114DF}" dt="2025-11-07T01:51:55.235" v="10" actId="12788"/>
          <ac:picMkLst>
            <pc:docMk/>
            <pc:sldMk cId="0" sldId="258"/>
            <ac:picMk id="8" creationId="{00000000-0000-0000-0000-000000000000}"/>
          </ac:picMkLst>
        </pc:picChg>
        <pc:picChg chg="mod">
          <ac:chgData name="理久 永安" userId="1bff01e989db6947" providerId="LiveId" clId="{6F5EB664-D771-48FC-A746-87D1BEB114DF}" dt="2025-11-07T01:52:00.907" v="11" actId="12788"/>
          <ac:picMkLst>
            <pc:docMk/>
            <pc:sldMk cId="0" sldId="258"/>
            <ac:picMk id="17" creationId="{00000000-0000-0000-0000-000000000000}"/>
          </ac:picMkLst>
        </pc:picChg>
        <pc:picChg chg="mod">
          <ac:chgData name="理久 永安" userId="1bff01e989db6947" providerId="LiveId" clId="{6F5EB664-D771-48FC-A746-87D1BEB114DF}" dt="2025-11-07T01:52:05.068" v="12" actId="12788"/>
          <ac:picMkLst>
            <pc:docMk/>
            <pc:sldMk cId="0" sldId="258"/>
            <ac:picMk id="21" creationId="{00000000-0000-0000-0000-000000000000}"/>
          </ac:picMkLst>
        </pc:picChg>
      </pc:sldChg>
      <pc:sldChg chg="delSp modSp mod">
        <pc:chgData name="理久 永安" userId="1bff01e989db6947" providerId="LiveId" clId="{6F5EB664-D771-48FC-A746-87D1BEB114DF}" dt="2025-11-07T01:56:49.197" v="22" actId="12788"/>
        <pc:sldMkLst>
          <pc:docMk/>
          <pc:sldMk cId="0" sldId="259"/>
        </pc:sldMkLst>
        <pc:spChg chg="mod">
          <ac:chgData name="理久 永安" userId="1bff01e989db6947" providerId="LiveId" clId="{6F5EB664-D771-48FC-A746-87D1BEB114DF}" dt="2025-11-07T01:56:05.984" v="16" actId="12788"/>
          <ac:spMkLst>
            <pc:docMk/>
            <pc:sldMk cId="0" sldId="259"/>
            <ac:spMk id="9" creationId="{00000000-0000-0000-0000-000000000000}"/>
          </ac:spMkLst>
        </pc:spChg>
        <pc:spChg chg="mod">
          <ac:chgData name="理久 永安" userId="1bff01e989db6947" providerId="LiveId" clId="{6F5EB664-D771-48FC-A746-87D1BEB114DF}" dt="2025-11-07T01:56:05.984" v="16" actId="12788"/>
          <ac:spMkLst>
            <pc:docMk/>
            <pc:sldMk cId="0" sldId="259"/>
            <ac:spMk id="11" creationId="{00000000-0000-0000-0000-000000000000}"/>
          </ac:spMkLst>
        </pc:spChg>
        <pc:spChg chg="mod">
          <ac:chgData name="理久 永安" userId="1bff01e989db6947" providerId="LiveId" clId="{6F5EB664-D771-48FC-A746-87D1BEB114DF}" dt="2025-11-07T01:56:20.144" v="17" actId="12788"/>
          <ac:spMkLst>
            <pc:docMk/>
            <pc:sldMk cId="0" sldId="259"/>
            <ac:spMk id="13" creationId="{00000000-0000-0000-0000-000000000000}"/>
          </ac:spMkLst>
        </pc:spChg>
        <pc:spChg chg="mod">
          <ac:chgData name="理久 永安" userId="1bff01e989db6947" providerId="LiveId" clId="{6F5EB664-D771-48FC-A746-87D1BEB114DF}" dt="2025-11-07T01:56:20.144" v="17" actId="12788"/>
          <ac:spMkLst>
            <pc:docMk/>
            <pc:sldMk cId="0" sldId="259"/>
            <ac:spMk id="15" creationId="{00000000-0000-0000-0000-000000000000}"/>
          </ac:spMkLst>
        </pc:spChg>
        <pc:spChg chg="mod">
          <ac:chgData name="理久 永安" userId="1bff01e989db6947" providerId="LiveId" clId="{6F5EB664-D771-48FC-A746-87D1BEB114DF}" dt="2025-11-07T01:56:29.801" v="18" actId="12788"/>
          <ac:spMkLst>
            <pc:docMk/>
            <pc:sldMk cId="0" sldId="259"/>
            <ac:spMk id="17" creationId="{00000000-0000-0000-0000-000000000000}"/>
          </ac:spMkLst>
        </pc:spChg>
        <pc:spChg chg="mod">
          <ac:chgData name="理久 永安" userId="1bff01e989db6947" providerId="LiveId" clId="{6F5EB664-D771-48FC-A746-87D1BEB114DF}" dt="2025-11-07T01:56:29.801" v="18" actId="12788"/>
          <ac:spMkLst>
            <pc:docMk/>
            <pc:sldMk cId="0" sldId="259"/>
            <ac:spMk id="19" creationId="{00000000-0000-0000-0000-000000000000}"/>
          </ac:spMkLst>
        </pc:spChg>
        <pc:spChg chg="mod">
          <ac:chgData name="理久 永安" userId="1bff01e989db6947" providerId="LiveId" clId="{6F5EB664-D771-48FC-A746-87D1BEB114DF}" dt="2025-11-07T01:56:29.801" v="18" actId="12788"/>
          <ac:spMkLst>
            <pc:docMk/>
            <pc:sldMk cId="0" sldId="259"/>
            <ac:spMk id="20" creationId="{00000000-0000-0000-0000-000000000000}"/>
          </ac:spMkLst>
        </pc:spChg>
        <pc:spChg chg="mod">
          <ac:chgData name="理久 永安" userId="1bff01e989db6947" providerId="LiveId" clId="{6F5EB664-D771-48FC-A746-87D1BEB114DF}" dt="2025-11-07T01:56:35.021" v="19" actId="12788"/>
          <ac:spMkLst>
            <pc:docMk/>
            <pc:sldMk cId="0" sldId="259"/>
            <ac:spMk id="22" creationId="{00000000-0000-0000-0000-000000000000}"/>
          </ac:spMkLst>
        </pc:spChg>
        <pc:spChg chg="mod">
          <ac:chgData name="理久 永安" userId="1bff01e989db6947" providerId="LiveId" clId="{6F5EB664-D771-48FC-A746-87D1BEB114DF}" dt="2025-11-07T01:56:35.021" v="19" actId="12788"/>
          <ac:spMkLst>
            <pc:docMk/>
            <pc:sldMk cId="0" sldId="259"/>
            <ac:spMk id="23" creationId="{00000000-0000-0000-0000-000000000000}"/>
          </ac:spMkLst>
        </pc:spChg>
        <pc:spChg chg="mod">
          <ac:chgData name="理久 永安" userId="1bff01e989db6947" providerId="LiveId" clId="{6F5EB664-D771-48FC-A746-87D1BEB114DF}" dt="2025-11-07T01:56:35.021" v="19" actId="12788"/>
          <ac:spMkLst>
            <pc:docMk/>
            <pc:sldMk cId="0" sldId="259"/>
            <ac:spMk id="24" creationId="{00000000-0000-0000-0000-000000000000}"/>
          </ac:spMkLst>
        </pc:spChg>
        <pc:spChg chg="mod">
          <ac:chgData name="理久 永安" userId="1bff01e989db6947" providerId="LiveId" clId="{6F5EB664-D771-48FC-A746-87D1BEB114DF}" dt="2025-11-07T01:56:49.197" v="22" actId="12788"/>
          <ac:spMkLst>
            <pc:docMk/>
            <pc:sldMk cId="0" sldId="259"/>
            <ac:spMk id="27" creationId="{00000000-0000-0000-0000-000000000000}"/>
          </ac:spMkLst>
        </pc:spChg>
        <pc:spChg chg="mod">
          <ac:chgData name="理久 永安" userId="1bff01e989db6947" providerId="LiveId" clId="{6F5EB664-D771-48FC-A746-87D1BEB114DF}" dt="2025-11-07T01:56:49.197" v="22" actId="12788"/>
          <ac:spMkLst>
            <pc:docMk/>
            <pc:sldMk cId="0" sldId="259"/>
            <ac:spMk id="29" creationId="{00000000-0000-0000-0000-000000000000}"/>
          </ac:spMkLst>
        </pc:spChg>
        <pc:spChg chg="mod">
          <ac:chgData name="理久 永安" userId="1bff01e989db6947" providerId="LiveId" clId="{6F5EB664-D771-48FC-A746-87D1BEB114DF}" dt="2025-11-07T01:56:45.316" v="21" actId="12788"/>
          <ac:spMkLst>
            <pc:docMk/>
            <pc:sldMk cId="0" sldId="259"/>
            <ac:spMk id="31" creationId="{00000000-0000-0000-0000-000000000000}"/>
          </ac:spMkLst>
        </pc:spChg>
        <pc:spChg chg="mod">
          <ac:chgData name="理久 永安" userId="1bff01e989db6947" providerId="LiveId" clId="{6F5EB664-D771-48FC-A746-87D1BEB114DF}" dt="2025-11-07T01:56:45.316" v="21" actId="12788"/>
          <ac:spMkLst>
            <pc:docMk/>
            <pc:sldMk cId="0" sldId="259"/>
            <ac:spMk id="33" creationId="{00000000-0000-0000-0000-000000000000}"/>
          </ac:spMkLst>
        </pc:spChg>
        <pc:spChg chg="mod">
          <ac:chgData name="理久 永安" userId="1bff01e989db6947" providerId="LiveId" clId="{6F5EB664-D771-48FC-A746-87D1BEB114DF}" dt="2025-11-07T01:56:39.451" v="20" actId="12788"/>
          <ac:spMkLst>
            <pc:docMk/>
            <pc:sldMk cId="0" sldId="259"/>
            <ac:spMk id="35" creationId="{00000000-0000-0000-0000-000000000000}"/>
          </ac:spMkLst>
        </pc:spChg>
        <pc:spChg chg="mod">
          <ac:chgData name="理久 永安" userId="1bff01e989db6947" providerId="LiveId" clId="{6F5EB664-D771-48FC-A746-87D1BEB114DF}" dt="2025-11-07T01:56:39.451" v="20" actId="12788"/>
          <ac:spMkLst>
            <pc:docMk/>
            <pc:sldMk cId="0" sldId="259"/>
            <ac:spMk id="37" creationId="{00000000-0000-0000-0000-000000000000}"/>
          </ac:spMkLst>
        </pc:spChg>
        <pc:spChg chg="mod">
          <ac:chgData name="理久 永安" userId="1bff01e989db6947" providerId="LiveId" clId="{6F5EB664-D771-48FC-A746-87D1BEB114DF}" dt="2025-11-07T01:56:35.021" v="19" actId="12788"/>
          <ac:spMkLst>
            <pc:docMk/>
            <pc:sldMk cId="0" sldId="259"/>
            <ac:spMk id="39" creationId="{00000000-0000-0000-0000-000000000000}"/>
          </ac:spMkLst>
        </pc:spChg>
        <pc:spChg chg="mod">
          <ac:chgData name="理久 永安" userId="1bff01e989db6947" providerId="LiveId" clId="{6F5EB664-D771-48FC-A746-87D1BEB114DF}" dt="2025-11-07T01:56:35.021" v="19" actId="12788"/>
          <ac:spMkLst>
            <pc:docMk/>
            <pc:sldMk cId="0" sldId="259"/>
            <ac:spMk id="40" creationId="{00000000-0000-0000-0000-000000000000}"/>
          </ac:spMkLst>
        </pc:spChg>
        <pc:spChg chg="mod">
          <ac:chgData name="理久 永安" userId="1bff01e989db6947" providerId="LiveId" clId="{6F5EB664-D771-48FC-A746-87D1BEB114DF}" dt="2025-11-07T01:56:35.021" v="19" actId="12788"/>
          <ac:spMkLst>
            <pc:docMk/>
            <pc:sldMk cId="0" sldId="259"/>
            <ac:spMk id="41" creationId="{00000000-0000-0000-0000-000000000000}"/>
          </ac:spMkLst>
        </pc:spChg>
        <pc:picChg chg="mod">
          <ac:chgData name="理久 永安" userId="1bff01e989db6947" providerId="LiveId" clId="{6F5EB664-D771-48FC-A746-87D1BEB114DF}" dt="2025-11-07T01:56:05.984" v="16" actId="12788"/>
          <ac:picMkLst>
            <pc:docMk/>
            <pc:sldMk cId="0" sldId="259"/>
            <ac:picMk id="10" creationId="{00000000-0000-0000-0000-000000000000}"/>
          </ac:picMkLst>
        </pc:picChg>
        <pc:picChg chg="mod">
          <ac:chgData name="理久 永安" userId="1bff01e989db6947" providerId="LiveId" clId="{6F5EB664-D771-48FC-A746-87D1BEB114DF}" dt="2025-11-07T01:56:20.144" v="17" actId="12788"/>
          <ac:picMkLst>
            <pc:docMk/>
            <pc:sldMk cId="0" sldId="259"/>
            <ac:picMk id="14" creationId="{00000000-0000-0000-0000-000000000000}"/>
          </ac:picMkLst>
        </pc:picChg>
        <pc:picChg chg="mod">
          <ac:chgData name="理久 永安" userId="1bff01e989db6947" providerId="LiveId" clId="{6F5EB664-D771-48FC-A746-87D1BEB114DF}" dt="2025-11-07T01:56:29.801" v="18" actId="12788"/>
          <ac:picMkLst>
            <pc:docMk/>
            <pc:sldMk cId="0" sldId="259"/>
            <ac:picMk id="18" creationId="{00000000-0000-0000-0000-000000000000}"/>
          </ac:picMkLst>
        </pc:picChg>
        <pc:picChg chg="mod">
          <ac:chgData name="理久 永安" userId="1bff01e989db6947" providerId="LiveId" clId="{6F5EB664-D771-48FC-A746-87D1BEB114DF}" dt="2025-11-07T01:56:49.197" v="22" actId="12788"/>
          <ac:picMkLst>
            <pc:docMk/>
            <pc:sldMk cId="0" sldId="259"/>
            <ac:picMk id="28" creationId="{00000000-0000-0000-0000-000000000000}"/>
          </ac:picMkLst>
        </pc:picChg>
        <pc:picChg chg="mod">
          <ac:chgData name="理久 永安" userId="1bff01e989db6947" providerId="LiveId" clId="{6F5EB664-D771-48FC-A746-87D1BEB114DF}" dt="2025-11-07T01:56:45.316" v="21" actId="12788"/>
          <ac:picMkLst>
            <pc:docMk/>
            <pc:sldMk cId="0" sldId="259"/>
            <ac:picMk id="32" creationId="{00000000-0000-0000-0000-000000000000}"/>
          </ac:picMkLst>
        </pc:picChg>
        <pc:picChg chg="mod">
          <ac:chgData name="理久 永安" userId="1bff01e989db6947" providerId="LiveId" clId="{6F5EB664-D771-48FC-A746-87D1BEB114DF}" dt="2025-11-07T01:56:39.451" v="20" actId="12788"/>
          <ac:picMkLst>
            <pc:docMk/>
            <pc:sldMk cId="0" sldId="259"/>
            <ac:picMk id="36" creationId="{00000000-0000-0000-0000-000000000000}"/>
          </ac:picMkLst>
        </pc:picChg>
      </pc:sldChg>
      <pc:sldChg chg="delSp modSp mod">
        <pc:chgData name="理久 永安" userId="1bff01e989db6947" providerId="LiveId" clId="{6F5EB664-D771-48FC-A746-87D1BEB114DF}" dt="2025-11-07T01:58:28.725" v="45" actId="14100"/>
        <pc:sldMkLst>
          <pc:docMk/>
          <pc:sldMk cId="0" sldId="260"/>
        </pc:sldMkLst>
        <pc:spChg chg="mod">
          <ac:chgData name="理久 永安" userId="1bff01e989db6947" providerId="LiveId" clId="{6F5EB664-D771-48FC-A746-87D1BEB114DF}" dt="2025-11-07T01:58:28.725" v="45" actId="14100"/>
          <ac:spMkLst>
            <pc:docMk/>
            <pc:sldMk cId="0" sldId="260"/>
            <ac:spMk id="9" creationId="{00000000-0000-0000-0000-000000000000}"/>
          </ac:spMkLst>
        </pc:spChg>
        <pc:spChg chg="mod">
          <ac:chgData name="理久 永安" userId="1bff01e989db6947" providerId="LiveId" clId="{6F5EB664-D771-48FC-A746-87D1BEB114DF}" dt="2025-11-07T01:57:57.187" v="36" actId="12788"/>
          <ac:spMkLst>
            <pc:docMk/>
            <pc:sldMk cId="0" sldId="260"/>
            <ac:spMk id="11" creationId="{00000000-0000-0000-0000-000000000000}"/>
          </ac:spMkLst>
        </pc:spChg>
        <pc:spChg chg="mod">
          <ac:chgData name="理久 永安" userId="1bff01e989db6947" providerId="LiveId" clId="{6F5EB664-D771-48FC-A746-87D1BEB114DF}" dt="2025-11-07T01:58:28.725" v="45" actId="14100"/>
          <ac:spMkLst>
            <pc:docMk/>
            <pc:sldMk cId="0" sldId="260"/>
            <ac:spMk id="13" creationId="{00000000-0000-0000-0000-000000000000}"/>
          </ac:spMkLst>
        </pc:spChg>
        <pc:spChg chg="mod">
          <ac:chgData name="理久 永安" userId="1bff01e989db6947" providerId="LiveId" clId="{6F5EB664-D771-48FC-A746-87D1BEB114DF}" dt="2025-11-07T01:58:01.861" v="37" actId="12788"/>
          <ac:spMkLst>
            <pc:docMk/>
            <pc:sldMk cId="0" sldId="260"/>
            <ac:spMk id="15" creationId="{00000000-0000-0000-0000-000000000000}"/>
          </ac:spMkLst>
        </pc:spChg>
        <pc:spChg chg="mod">
          <ac:chgData name="理久 永安" userId="1bff01e989db6947" providerId="LiveId" clId="{6F5EB664-D771-48FC-A746-87D1BEB114DF}" dt="2025-11-07T01:58:01.861" v="37" actId="12788"/>
          <ac:spMkLst>
            <pc:docMk/>
            <pc:sldMk cId="0" sldId="260"/>
            <ac:spMk id="16" creationId="{00000000-0000-0000-0000-000000000000}"/>
          </ac:spMkLst>
        </pc:spChg>
        <pc:spChg chg="mod">
          <ac:chgData name="理久 永安" userId="1bff01e989db6947" providerId="LiveId" clId="{6F5EB664-D771-48FC-A746-87D1BEB114DF}" dt="2025-11-07T01:58:28.725" v="45" actId="14100"/>
          <ac:spMkLst>
            <pc:docMk/>
            <pc:sldMk cId="0" sldId="260"/>
            <ac:spMk id="18" creationId="{00000000-0000-0000-0000-000000000000}"/>
          </ac:spMkLst>
        </pc:spChg>
        <pc:spChg chg="mod">
          <ac:chgData name="理久 永安" userId="1bff01e989db6947" providerId="LiveId" clId="{6F5EB664-D771-48FC-A746-87D1BEB114DF}" dt="2025-11-07T01:58:05.756" v="38" actId="12788"/>
          <ac:spMkLst>
            <pc:docMk/>
            <pc:sldMk cId="0" sldId="260"/>
            <ac:spMk id="20" creationId="{00000000-0000-0000-0000-000000000000}"/>
          </ac:spMkLst>
        </pc:spChg>
        <pc:spChg chg="mod">
          <ac:chgData name="理久 永安" userId="1bff01e989db6947" providerId="LiveId" clId="{6F5EB664-D771-48FC-A746-87D1BEB114DF}" dt="2025-11-07T01:58:05.756" v="38" actId="12788"/>
          <ac:spMkLst>
            <pc:docMk/>
            <pc:sldMk cId="0" sldId="260"/>
            <ac:spMk id="21" creationId="{00000000-0000-0000-0000-000000000000}"/>
          </ac:spMkLst>
        </pc:spChg>
        <pc:spChg chg="mod">
          <ac:chgData name="理久 永安" userId="1bff01e989db6947" providerId="LiveId" clId="{6F5EB664-D771-48FC-A746-87D1BEB114DF}" dt="2025-11-07T01:58:28.725" v="45" actId="14100"/>
          <ac:spMkLst>
            <pc:docMk/>
            <pc:sldMk cId="0" sldId="260"/>
            <ac:spMk id="23" creationId="{00000000-0000-0000-0000-000000000000}"/>
          </ac:spMkLst>
        </pc:spChg>
        <pc:spChg chg="mod">
          <ac:chgData name="理久 永安" userId="1bff01e989db6947" providerId="LiveId" clId="{6F5EB664-D771-48FC-A746-87D1BEB114DF}" dt="2025-11-07T01:58:18.497" v="42" actId="1076"/>
          <ac:spMkLst>
            <pc:docMk/>
            <pc:sldMk cId="0" sldId="260"/>
            <ac:spMk id="24" creationId="{00000000-0000-0000-0000-000000000000}"/>
          </ac:spMkLst>
        </pc:spChg>
        <pc:spChg chg="mod">
          <ac:chgData name="理久 永安" userId="1bff01e989db6947" providerId="LiveId" clId="{6F5EB664-D771-48FC-A746-87D1BEB114DF}" dt="2025-11-07T01:58:18.497" v="42" actId="1076"/>
          <ac:spMkLst>
            <pc:docMk/>
            <pc:sldMk cId="0" sldId="260"/>
            <ac:spMk id="25" creationId="{00000000-0000-0000-0000-000000000000}"/>
          </ac:spMkLst>
        </pc:spChg>
        <pc:spChg chg="mod">
          <ac:chgData name="理久 永安" userId="1bff01e989db6947" providerId="LiveId" clId="{6F5EB664-D771-48FC-A746-87D1BEB114DF}" dt="2025-11-07T01:57:37.745" v="31" actId="14100"/>
          <ac:spMkLst>
            <pc:docMk/>
            <pc:sldMk cId="0" sldId="260"/>
            <ac:spMk id="26" creationId="{00000000-0000-0000-0000-000000000000}"/>
          </ac:spMkLst>
        </pc:spChg>
        <pc:spChg chg="mod">
          <ac:chgData name="理久 永安" userId="1bff01e989db6947" providerId="LiveId" clId="{6F5EB664-D771-48FC-A746-87D1BEB114DF}" dt="2025-11-07T01:57:37.745" v="31" actId="14100"/>
          <ac:spMkLst>
            <pc:docMk/>
            <pc:sldMk cId="0" sldId="260"/>
            <ac:spMk id="27" creationId="{00000000-0000-0000-0000-000000000000}"/>
          </ac:spMkLst>
        </pc:spChg>
        <pc:spChg chg="mod">
          <ac:chgData name="理久 永安" userId="1bff01e989db6947" providerId="LiveId" clId="{6F5EB664-D771-48FC-A746-87D1BEB114DF}" dt="2025-11-07T01:57:53.404" v="35" actId="1076"/>
          <ac:spMkLst>
            <pc:docMk/>
            <pc:sldMk cId="0" sldId="260"/>
            <ac:spMk id="29" creationId="{00000000-0000-0000-0000-000000000000}"/>
          </ac:spMkLst>
        </pc:spChg>
        <pc:picChg chg="mod">
          <ac:chgData name="理久 永安" userId="1bff01e989db6947" providerId="LiveId" clId="{6F5EB664-D771-48FC-A746-87D1BEB114DF}" dt="2025-11-07T01:57:57.187" v="36" actId="12788"/>
          <ac:picMkLst>
            <pc:docMk/>
            <pc:sldMk cId="0" sldId="260"/>
            <ac:picMk id="10" creationId="{00000000-0000-0000-0000-000000000000}"/>
          </ac:picMkLst>
        </pc:picChg>
        <pc:picChg chg="mod">
          <ac:chgData name="理久 永安" userId="1bff01e989db6947" providerId="LiveId" clId="{6F5EB664-D771-48FC-A746-87D1BEB114DF}" dt="2025-11-07T01:58:01.861" v="37" actId="12788"/>
          <ac:picMkLst>
            <pc:docMk/>
            <pc:sldMk cId="0" sldId="260"/>
            <ac:picMk id="14" creationId="{00000000-0000-0000-0000-000000000000}"/>
          </ac:picMkLst>
        </pc:picChg>
        <pc:picChg chg="mod">
          <ac:chgData name="理久 永安" userId="1bff01e989db6947" providerId="LiveId" clId="{6F5EB664-D771-48FC-A746-87D1BEB114DF}" dt="2025-11-07T01:58:05.756" v="38" actId="12788"/>
          <ac:picMkLst>
            <pc:docMk/>
            <pc:sldMk cId="0" sldId="260"/>
            <ac:picMk id="19" creationId="{00000000-0000-0000-0000-000000000000}"/>
          </ac:picMkLst>
        </pc:picChg>
        <pc:picChg chg="mod">
          <ac:chgData name="理久 永安" userId="1bff01e989db6947" providerId="LiveId" clId="{6F5EB664-D771-48FC-A746-87D1BEB114DF}" dt="2025-11-07T01:57:50.515" v="34" actId="14100"/>
          <ac:picMkLst>
            <pc:docMk/>
            <pc:sldMk cId="0" sldId="260"/>
            <ac:picMk id="28" creationId="{00000000-0000-0000-0000-000000000000}"/>
          </ac:picMkLst>
        </pc:picChg>
      </pc:sldChg>
      <pc:sldChg chg="delSp modSp mod">
        <pc:chgData name="理久 永安" userId="1bff01e989db6947" providerId="LiveId" clId="{6F5EB664-D771-48FC-A746-87D1BEB114DF}" dt="2025-11-07T02:00:46.122" v="87" actId="948"/>
        <pc:sldMkLst>
          <pc:docMk/>
          <pc:sldMk cId="0" sldId="261"/>
        </pc:sldMkLst>
        <pc:spChg chg="mod">
          <ac:chgData name="理久 永安" userId="1bff01e989db6947" providerId="LiveId" clId="{6F5EB664-D771-48FC-A746-87D1BEB114DF}" dt="2025-11-07T02:00:46.122" v="87" actId="948"/>
          <ac:spMkLst>
            <pc:docMk/>
            <pc:sldMk cId="0" sldId="261"/>
            <ac:spMk id="8" creationId="{00000000-0000-0000-0000-000000000000}"/>
          </ac:spMkLst>
        </pc:spChg>
        <pc:spChg chg="mod">
          <ac:chgData name="理久 永安" userId="1bff01e989db6947" providerId="LiveId" clId="{6F5EB664-D771-48FC-A746-87D1BEB114DF}" dt="2025-11-07T02:00:29.824" v="84" actId="1076"/>
          <ac:spMkLst>
            <pc:docMk/>
            <pc:sldMk cId="0" sldId="261"/>
            <ac:spMk id="10" creationId="{00000000-0000-0000-0000-000000000000}"/>
          </ac:spMkLst>
        </pc:spChg>
        <pc:spChg chg="mod">
          <ac:chgData name="理久 永安" userId="1bff01e989db6947" providerId="LiveId" clId="{6F5EB664-D771-48FC-A746-87D1BEB114DF}" dt="2025-11-07T02:00:21.162" v="81" actId="1036"/>
          <ac:spMkLst>
            <pc:docMk/>
            <pc:sldMk cId="0" sldId="261"/>
            <ac:spMk id="11" creationId="{00000000-0000-0000-0000-000000000000}"/>
          </ac:spMkLst>
        </pc:spChg>
        <pc:spChg chg="mod">
          <ac:chgData name="理久 永安" userId="1bff01e989db6947" providerId="LiveId" clId="{6F5EB664-D771-48FC-A746-87D1BEB114DF}" dt="2025-11-07T02:00:21.162" v="81" actId="1036"/>
          <ac:spMkLst>
            <pc:docMk/>
            <pc:sldMk cId="0" sldId="261"/>
            <ac:spMk id="13" creationId="{00000000-0000-0000-0000-000000000000}"/>
          </ac:spMkLst>
        </pc:spChg>
        <pc:spChg chg="mod">
          <ac:chgData name="理久 永安" userId="1bff01e989db6947" providerId="LiveId" clId="{6F5EB664-D771-48FC-A746-87D1BEB114DF}" dt="2025-11-07T02:00:21.162" v="81" actId="1036"/>
          <ac:spMkLst>
            <pc:docMk/>
            <pc:sldMk cId="0" sldId="261"/>
            <ac:spMk id="15" creationId="{00000000-0000-0000-0000-000000000000}"/>
          </ac:spMkLst>
        </pc:spChg>
        <pc:spChg chg="mod">
          <ac:chgData name="理久 永安" userId="1bff01e989db6947" providerId="LiveId" clId="{6F5EB664-D771-48FC-A746-87D1BEB114DF}" dt="2025-11-07T01:58:59.629" v="47" actId="14100"/>
          <ac:spMkLst>
            <pc:docMk/>
            <pc:sldMk cId="0" sldId="261"/>
            <ac:spMk id="17" creationId="{00000000-0000-0000-0000-000000000000}"/>
          </ac:spMkLst>
        </pc:spChg>
        <pc:spChg chg="mod">
          <ac:chgData name="理久 永安" userId="1bff01e989db6947" providerId="LiveId" clId="{6F5EB664-D771-48FC-A746-87D1BEB114DF}" dt="2025-11-07T02:00:21.162" v="81" actId="1036"/>
          <ac:spMkLst>
            <pc:docMk/>
            <pc:sldMk cId="0" sldId="261"/>
            <ac:spMk id="19" creationId="{00000000-0000-0000-0000-000000000000}"/>
          </ac:spMkLst>
        </pc:spChg>
        <pc:spChg chg="mod">
          <ac:chgData name="理久 永安" userId="1bff01e989db6947" providerId="LiveId" clId="{6F5EB664-D771-48FC-A746-87D1BEB114DF}" dt="2025-11-07T02:00:21.162" v="81" actId="1036"/>
          <ac:spMkLst>
            <pc:docMk/>
            <pc:sldMk cId="0" sldId="261"/>
            <ac:spMk id="21" creationId="{00000000-0000-0000-0000-000000000000}"/>
          </ac:spMkLst>
        </pc:spChg>
        <pc:spChg chg="mod">
          <ac:chgData name="理久 永安" userId="1bff01e989db6947" providerId="LiveId" clId="{6F5EB664-D771-48FC-A746-87D1BEB114DF}" dt="2025-11-07T02:00:21.162" v="81" actId="1036"/>
          <ac:spMkLst>
            <pc:docMk/>
            <pc:sldMk cId="0" sldId="261"/>
            <ac:spMk id="23" creationId="{00000000-0000-0000-0000-000000000000}"/>
          </ac:spMkLst>
        </pc:spChg>
        <pc:spChg chg="mod">
          <ac:chgData name="理久 永安" userId="1bff01e989db6947" providerId="LiveId" clId="{6F5EB664-D771-48FC-A746-87D1BEB114DF}" dt="2025-11-07T02:00:21.162" v="81" actId="1036"/>
          <ac:spMkLst>
            <pc:docMk/>
            <pc:sldMk cId="0" sldId="261"/>
            <ac:spMk id="25" creationId="{00000000-0000-0000-0000-000000000000}"/>
          </ac:spMkLst>
        </pc:spChg>
        <pc:spChg chg="mod">
          <ac:chgData name="理久 永安" userId="1bff01e989db6947" providerId="LiveId" clId="{6F5EB664-D771-48FC-A746-87D1BEB114DF}" dt="2025-11-07T02:00:33.113" v="85" actId="1076"/>
          <ac:spMkLst>
            <pc:docMk/>
            <pc:sldMk cId="0" sldId="261"/>
            <ac:spMk id="27" creationId="{00000000-0000-0000-0000-000000000000}"/>
          </ac:spMkLst>
        </pc:spChg>
        <pc:spChg chg="mod">
          <ac:chgData name="理久 永安" userId="1bff01e989db6947" providerId="LiveId" clId="{6F5EB664-D771-48FC-A746-87D1BEB114DF}" dt="2025-11-07T02:00:21.162" v="81" actId="1036"/>
          <ac:spMkLst>
            <pc:docMk/>
            <pc:sldMk cId="0" sldId="261"/>
            <ac:spMk id="28" creationId="{00000000-0000-0000-0000-000000000000}"/>
          </ac:spMkLst>
        </pc:spChg>
        <pc:spChg chg="mod">
          <ac:chgData name="理久 永安" userId="1bff01e989db6947" providerId="LiveId" clId="{6F5EB664-D771-48FC-A746-87D1BEB114DF}" dt="2025-11-07T01:59:09.415" v="49" actId="14100"/>
          <ac:spMkLst>
            <pc:docMk/>
            <pc:sldMk cId="0" sldId="261"/>
            <ac:spMk id="30" creationId="{00000000-0000-0000-0000-000000000000}"/>
          </ac:spMkLst>
        </pc:spChg>
        <pc:spChg chg="mod">
          <ac:chgData name="理久 永安" userId="1bff01e989db6947" providerId="LiveId" clId="{6F5EB664-D771-48FC-A746-87D1BEB114DF}" dt="2025-11-07T01:59:09.415" v="49" actId="14100"/>
          <ac:spMkLst>
            <pc:docMk/>
            <pc:sldMk cId="0" sldId="261"/>
            <ac:spMk id="34" creationId="{00000000-0000-0000-0000-000000000000}"/>
          </ac:spMkLst>
        </pc:spChg>
        <pc:spChg chg="mod">
          <ac:chgData name="理久 永安" userId="1bff01e989db6947" providerId="LiveId" clId="{6F5EB664-D771-48FC-A746-87D1BEB114DF}" dt="2025-11-07T01:59:09.415" v="49" actId="14100"/>
          <ac:spMkLst>
            <pc:docMk/>
            <pc:sldMk cId="0" sldId="261"/>
            <ac:spMk id="38" creationId="{00000000-0000-0000-0000-000000000000}"/>
          </ac:spMkLst>
        </pc:spChg>
        <pc:spChg chg="mod">
          <ac:chgData name="理久 永安" userId="1bff01e989db6947" providerId="LiveId" clId="{6F5EB664-D771-48FC-A746-87D1BEB114DF}" dt="2025-11-07T02:00:21.162" v="81" actId="1036"/>
          <ac:spMkLst>
            <pc:docMk/>
            <pc:sldMk cId="0" sldId="261"/>
            <ac:spMk id="40" creationId="{00000000-0000-0000-0000-000000000000}"/>
          </ac:spMkLst>
        </pc:spChg>
        <pc:spChg chg="mod">
          <ac:chgData name="理久 永安" userId="1bff01e989db6947" providerId="LiveId" clId="{6F5EB664-D771-48FC-A746-87D1BEB114DF}" dt="2025-11-07T02:00:21.162" v="81" actId="1036"/>
          <ac:spMkLst>
            <pc:docMk/>
            <pc:sldMk cId="0" sldId="261"/>
            <ac:spMk id="42" creationId="{00000000-0000-0000-0000-000000000000}"/>
          </ac:spMkLst>
        </pc:spChg>
        <pc:spChg chg="mod">
          <ac:chgData name="理久 永安" userId="1bff01e989db6947" providerId="LiveId" clId="{6F5EB664-D771-48FC-A746-87D1BEB114DF}" dt="2025-11-07T01:59:55.464" v="65" actId="14100"/>
          <ac:spMkLst>
            <pc:docMk/>
            <pc:sldMk cId="0" sldId="261"/>
            <ac:spMk id="43" creationId="{00000000-0000-0000-0000-000000000000}"/>
          </ac:spMkLst>
        </pc:spChg>
        <pc:spChg chg="mod">
          <ac:chgData name="理久 永安" userId="1bff01e989db6947" providerId="LiveId" clId="{6F5EB664-D771-48FC-A746-87D1BEB114DF}" dt="2025-11-07T02:00:09.357" v="71" actId="20577"/>
          <ac:spMkLst>
            <pc:docMk/>
            <pc:sldMk cId="0" sldId="261"/>
            <ac:spMk id="45" creationId="{00000000-0000-0000-0000-000000000000}"/>
          </ac:spMkLst>
        </pc:spChg>
        <pc:picChg chg="mod">
          <ac:chgData name="理久 永安" userId="1bff01e989db6947" providerId="LiveId" clId="{6F5EB664-D771-48FC-A746-87D1BEB114DF}" dt="2025-11-07T02:00:27.545" v="83" actId="1076"/>
          <ac:picMkLst>
            <pc:docMk/>
            <pc:sldMk cId="0" sldId="261"/>
            <ac:picMk id="9" creationId="{00000000-0000-0000-0000-000000000000}"/>
          </ac:picMkLst>
        </pc:picChg>
        <pc:picChg chg="mod">
          <ac:chgData name="理久 永安" userId="1bff01e989db6947" providerId="LiveId" clId="{6F5EB664-D771-48FC-A746-87D1BEB114DF}" dt="2025-11-07T02:00:27.545" v="83" actId="1076"/>
          <ac:picMkLst>
            <pc:docMk/>
            <pc:sldMk cId="0" sldId="261"/>
            <ac:picMk id="26" creationId="{00000000-0000-0000-0000-000000000000}"/>
          </ac:picMkLst>
        </pc:picChg>
      </pc:sldChg>
      <pc:sldChg chg="delSp mod">
        <pc:chgData name="理久 永安" userId="1bff01e989db6947" providerId="LiveId" clId="{6F5EB664-D771-48FC-A746-87D1BEB114DF}" dt="2025-11-17T08:04:29.756" v="404" actId="478"/>
        <pc:sldMkLst>
          <pc:docMk/>
          <pc:sldMk cId="0" sldId="262"/>
        </pc:sldMkLst>
      </pc:sldChg>
      <pc:sldChg chg="delSp mod">
        <pc:chgData name="理久 永安" userId="1bff01e989db6947" providerId="LiveId" clId="{6F5EB664-D771-48FC-A746-87D1BEB114DF}" dt="2025-11-17T08:04:36.253" v="405" actId="478"/>
        <pc:sldMkLst>
          <pc:docMk/>
          <pc:sldMk cId="0" sldId="263"/>
        </pc:sldMkLst>
      </pc:sldChg>
      <pc:sldChg chg="delSp modSp mod">
        <pc:chgData name="理久 永安" userId="1bff01e989db6947" providerId="LiveId" clId="{6F5EB664-D771-48FC-A746-87D1BEB114DF}" dt="2025-11-07T02:02:02.971" v="104" actId="207"/>
        <pc:sldMkLst>
          <pc:docMk/>
          <pc:sldMk cId="0" sldId="264"/>
        </pc:sldMkLst>
        <pc:spChg chg="mod">
          <ac:chgData name="理久 永安" userId="1bff01e989db6947" providerId="LiveId" clId="{6F5EB664-D771-48FC-A746-87D1BEB114DF}" dt="2025-11-07T02:01:21.454" v="94" actId="1076"/>
          <ac:spMkLst>
            <pc:docMk/>
            <pc:sldMk cId="0" sldId="264"/>
            <ac:spMk id="6" creationId="{00000000-0000-0000-0000-000000000000}"/>
          </ac:spMkLst>
        </pc:spChg>
        <pc:spChg chg="mod">
          <ac:chgData name="理久 永安" userId="1bff01e989db6947" providerId="LiveId" clId="{6F5EB664-D771-48FC-A746-87D1BEB114DF}" dt="2025-11-07T02:01:30.425" v="95" actId="14100"/>
          <ac:spMkLst>
            <pc:docMk/>
            <pc:sldMk cId="0" sldId="264"/>
            <ac:spMk id="11" creationId="{00000000-0000-0000-0000-000000000000}"/>
          </ac:spMkLst>
        </pc:spChg>
        <pc:spChg chg="mod">
          <ac:chgData name="理久 永安" userId="1bff01e989db6947" providerId="LiveId" clId="{6F5EB664-D771-48FC-A746-87D1BEB114DF}" dt="2025-11-07T02:01:30.425" v="95" actId="14100"/>
          <ac:spMkLst>
            <pc:docMk/>
            <pc:sldMk cId="0" sldId="264"/>
            <ac:spMk id="13" creationId="{00000000-0000-0000-0000-000000000000}"/>
          </ac:spMkLst>
        </pc:spChg>
        <pc:spChg chg="mod">
          <ac:chgData name="理久 永安" userId="1bff01e989db6947" providerId="LiveId" clId="{6F5EB664-D771-48FC-A746-87D1BEB114DF}" dt="2025-11-07T02:01:30.425" v="95" actId="14100"/>
          <ac:spMkLst>
            <pc:docMk/>
            <pc:sldMk cId="0" sldId="264"/>
            <ac:spMk id="15" creationId="{00000000-0000-0000-0000-000000000000}"/>
          </ac:spMkLst>
        </pc:spChg>
        <pc:spChg chg="mod">
          <ac:chgData name="理久 永安" userId="1bff01e989db6947" providerId="LiveId" clId="{6F5EB664-D771-48FC-A746-87D1BEB114DF}" dt="2025-11-07T02:01:30.425" v="95" actId="14100"/>
          <ac:spMkLst>
            <pc:docMk/>
            <pc:sldMk cId="0" sldId="264"/>
            <ac:spMk id="18" creationId="{00000000-0000-0000-0000-000000000000}"/>
          </ac:spMkLst>
        </pc:spChg>
        <pc:spChg chg="mod">
          <ac:chgData name="理久 永安" userId="1bff01e989db6947" providerId="LiveId" clId="{6F5EB664-D771-48FC-A746-87D1BEB114DF}" dt="2025-11-07T02:01:30.425" v="95" actId="14100"/>
          <ac:spMkLst>
            <pc:docMk/>
            <pc:sldMk cId="0" sldId="264"/>
            <ac:spMk id="22" creationId="{00000000-0000-0000-0000-000000000000}"/>
          </ac:spMkLst>
        </pc:spChg>
        <pc:spChg chg="mod">
          <ac:chgData name="理久 永安" userId="1bff01e989db6947" providerId="LiveId" clId="{6F5EB664-D771-48FC-A746-87D1BEB114DF}" dt="2025-11-07T02:01:30.425" v="95" actId="14100"/>
          <ac:spMkLst>
            <pc:docMk/>
            <pc:sldMk cId="0" sldId="264"/>
            <ac:spMk id="24" creationId="{00000000-0000-0000-0000-000000000000}"/>
          </ac:spMkLst>
        </pc:spChg>
        <pc:spChg chg="mod">
          <ac:chgData name="理久 永安" userId="1bff01e989db6947" providerId="LiveId" clId="{6F5EB664-D771-48FC-A746-87D1BEB114DF}" dt="2025-11-07T02:01:30.425" v="95" actId="14100"/>
          <ac:spMkLst>
            <pc:docMk/>
            <pc:sldMk cId="0" sldId="264"/>
            <ac:spMk id="26" creationId="{00000000-0000-0000-0000-000000000000}"/>
          </ac:spMkLst>
        </pc:spChg>
        <pc:spChg chg="mod">
          <ac:chgData name="理久 永安" userId="1bff01e989db6947" providerId="LiveId" clId="{6F5EB664-D771-48FC-A746-87D1BEB114DF}" dt="2025-11-07T02:01:30.425" v="95" actId="14100"/>
          <ac:spMkLst>
            <pc:docMk/>
            <pc:sldMk cId="0" sldId="264"/>
            <ac:spMk id="28" creationId="{00000000-0000-0000-0000-000000000000}"/>
          </ac:spMkLst>
        </pc:spChg>
        <pc:spChg chg="mod">
          <ac:chgData name="理久 永安" userId="1bff01e989db6947" providerId="LiveId" clId="{6F5EB664-D771-48FC-A746-87D1BEB114DF}" dt="2025-11-07T02:01:49.148" v="98" actId="1076"/>
          <ac:spMkLst>
            <pc:docMk/>
            <pc:sldMk cId="0" sldId="264"/>
            <ac:spMk id="32" creationId="{00000000-0000-0000-0000-000000000000}"/>
          </ac:spMkLst>
        </pc:spChg>
        <pc:spChg chg="mod">
          <ac:chgData name="理久 永安" userId="1bff01e989db6947" providerId="LiveId" clId="{6F5EB664-D771-48FC-A746-87D1BEB114DF}" dt="2025-11-07T02:01:56.390" v="100" actId="113"/>
          <ac:spMkLst>
            <pc:docMk/>
            <pc:sldMk cId="0" sldId="264"/>
            <ac:spMk id="33" creationId="{00000000-0000-0000-0000-000000000000}"/>
          </ac:spMkLst>
        </pc:spChg>
        <pc:spChg chg="mod">
          <ac:chgData name="理久 永安" userId="1bff01e989db6947" providerId="LiveId" clId="{6F5EB664-D771-48FC-A746-87D1BEB114DF}" dt="2025-11-07T02:01:49.148" v="98" actId="1076"/>
          <ac:spMkLst>
            <pc:docMk/>
            <pc:sldMk cId="0" sldId="264"/>
            <ac:spMk id="35" creationId="{00000000-0000-0000-0000-000000000000}"/>
          </ac:spMkLst>
        </pc:spChg>
        <pc:spChg chg="mod">
          <ac:chgData name="理久 永安" userId="1bff01e989db6947" providerId="LiveId" clId="{6F5EB664-D771-48FC-A746-87D1BEB114DF}" dt="2025-11-07T02:01:59.799" v="102" actId="207"/>
          <ac:spMkLst>
            <pc:docMk/>
            <pc:sldMk cId="0" sldId="264"/>
            <ac:spMk id="36" creationId="{00000000-0000-0000-0000-000000000000}"/>
          </ac:spMkLst>
        </pc:spChg>
        <pc:spChg chg="mod">
          <ac:chgData name="理久 永安" userId="1bff01e989db6947" providerId="LiveId" clId="{6F5EB664-D771-48FC-A746-87D1BEB114DF}" dt="2025-11-07T02:01:49.148" v="98" actId="1076"/>
          <ac:spMkLst>
            <pc:docMk/>
            <pc:sldMk cId="0" sldId="264"/>
            <ac:spMk id="38" creationId="{00000000-0000-0000-0000-000000000000}"/>
          </ac:spMkLst>
        </pc:spChg>
        <pc:spChg chg="mod">
          <ac:chgData name="理久 永安" userId="1bff01e989db6947" providerId="LiveId" clId="{6F5EB664-D771-48FC-A746-87D1BEB114DF}" dt="2025-11-07T02:02:02.971" v="104" actId="207"/>
          <ac:spMkLst>
            <pc:docMk/>
            <pc:sldMk cId="0" sldId="264"/>
            <ac:spMk id="39" creationId="{00000000-0000-0000-0000-000000000000}"/>
          </ac:spMkLst>
        </pc:spChg>
        <pc:picChg chg="mod">
          <ac:chgData name="理久 永安" userId="1bff01e989db6947" providerId="LiveId" clId="{6F5EB664-D771-48FC-A746-87D1BEB114DF}" dt="2025-11-07T02:01:14.187" v="92" actId="14100"/>
          <ac:picMkLst>
            <pc:docMk/>
            <pc:sldMk cId="0" sldId="264"/>
            <ac:picMk id="14" creationId="{00000000-0000-0000-0000-000000000000}"/>
          </ac:picMkLst>
        </pc:picChg>
        <pc:picChg chg="mod">
          <ac:chgData name="理久 永安" userId="1bff01e989db6947" providerId="LiveId" clId="{6F5EB664-D771-48FC-A746-87D1BEB114DF}" dt="2025-11-07T02:01:14.187" v="92" actId="14100"/>
          <ac:picMkLst>
            <pc:docMk/>
            <pc:sldMk cId="0" sldId="264"/>
            <ac:picMk id="27" creationId="{00000000-0000-0000-0000-000000000000}"/>
          </ac:picMkLst>
        </pc:picChg>
      </pc:sldChg>
      <pc:sldChg chg="delSp modSp mod">
        <pc:chgData name="理久 永安" userId="1bff01e989db6947" providerId="LiveId" clId="{6F5EB664-D771-48FC-A746-87D1BEB114DF}" dt="2025-11-07T02:02:17.630" v="114" actId="14100"/>
        <pc:sldMkLst>
          <pc:docMk/>
          <pc:sldMk cId="0" sldId="265"/>
        </pc:sldMkLst>
        <pc:spChg chg="mod">
          <ac:chgData name="理久 永安" userId="1bff01e989db6947" providerId="LiveId" clId="{6F5EB664-D771-48FC-A746-87D1BEB114DF}" dt="2025-11-07T02:02:13.623" v="113" actId="1035"/>
          <ac:spMkLst>
            <pc:docMk/>
            <pc:sldMk cId="0" sldId="265"/>
            <ac:spMk id="7" creationId="{00000000-0000-0000-0000-000000000000}"/>
          </ac:spMkLst>
        </pc:spChg>
        <pc:spChg chg="mod">
          <ac:chgData name="理久 永安" userId="1bff01e989db6947" providerId="LiveId" clId="{6F5EB664-D771-48FC-A746-87D1BEB114DF}" dt="2025-11-07T02:02:13.623" v="113" actId="1035"/>
          <ac:spMkLst>
            <pc:docMk/>
            <pc:sldMk cId="0" sldId="265"/>
            <ac:spMk id="10" creationId="{00000000-0000-0000-0000-000000000000}"/>
          </ac:spMkLst>
        </pc:spChg>
        <pc:spChg chg="mod">
          <ac:chgData name="理久 永安" userId="1bff01e989db6947" providerId="LiveId" clId="{6F5EB664-D771-48FC-A746-87D1BEB114DF}" dt="2025-11-07T02:02:13.623" v="113" actId="1035"/>
          <ac:spMkLst>
            <pc:docMk/>
            <pc:sldMk cId="0" sldId="265"/>
            <ac:spMk id="11" creationId="{00000000-0000-0000-0000-000000000000}"/>
          </ac:spMkLst>
        </pc:spChg>
        <pc:spChg chg="mod">
          <ac:chgData name="理久 永安" userId="1bff01e989db6947" providerId="LiveId" clId="{6F5EB664-D771-48FC-A746-87D1BEB114DF}" dt="2025-11-07T02:02:13.623" v="113" actId="1035"/>
          <ac:spMkLst>
            <pc:docMk/>
            <pc:sldMk cId="0" sldId="265"/>
            <ac:spMk id="13" creationId="{00000000-0000-0000-0000-000000000000}"/>
          </ac:spMkLst>
        </pc:spChg>
        <pc:spChg chg="mod">
          <ac:chgData name="理久 永安" userId="1bff01e989db6947" providerId="LiveId" clId="{6F5EB664-D771-48FC-A746-87D1BEB114DF}" dt="2025-11-07T02:02:13.623" v="113" actId="1035"/>
          <ac:spMkLst>
            <pc:docMk/>
            <pc:sldMk cId="0" sldId="265"/>
            <ac:spMk id="14" creationId="{00000000-0000-0000-0000-000000000000}"/>
          </ac:spMkLst>
        </pc:spChg>
        <pc:spChg chg="mod">
          <ac:chgData name="理久 永安" userId="1bff01e989db6947" providerId="LiveId" clId="{6F5EB664-D771-48FC-A746-87D1BEB114DF}" dt="2025-11-07T02:02:17.630" v="114" actId="14100"/>
          <ac:spMkLst>
            <pc:docMk/>
            <pc:sldMk cId="0" sldId="265"/>
            <ac:spMk id="15" creationId="{00000000-0000-0000-0000-000000000000}"/>
          </ac:spMkLst>
        </pc:spChg>
        <pc:spChg chg="mod">
          <ac:chgData name="理久 永安" userId="1bff01e989db6947" providerId="LiveId" clId="{6F5EB664-D771-48FC-A746-87D1BEB114DF}" dt="2025-11-07T02:02:13.623" v="113" actId="1035"/>
          <ac:spMkLst>
            <pc:docMk/>
            <pc:sldMk cId="0" sldId="265"/>
            <ac:spMk id="17" creationId="{00000000-0000-0000-0000-000000000000}"/>
          </ac:spMkLst>
        </pc:spChg>
        <pc:spChg chg="mod">
          <ac:chgData name="理久 永安" userId="1bff01e989db6947" providerId="LiveId" clId="{6F5EB664-D771-48FC-A746-87D1BEB114DF}" dt="2025-11-07T02:02:13.623" v="113" actId="1035"/>
          <ac:spMkLst>
            <pc:docMk/>
            <pc:sldMk cId="0" sldId="265"/>
            <ac:spMk id="18" creationId="{00000000-0000-0000-0000-000000000000}"/>
          </ac:spMkLst>
        </pc:spChg>
        <pc:spChg chg="mod">
          <ac:chgData name="理久 永安" userId="1bff01e989db6947" providerId="LiveId" clId="{6F5EB664-D771-48FC-A746-87D1BEB114DF}" dt="2025-11-07T02:02:13.623" v="113" actId="1035"/>
          <ac:spMkLst>
            <pc:docMk/>
            <pc:sldMk cId="0" sldId="265"/>
            <ac:spMk id="23" creationId="{00000000-0000-0000-0000-000000000000}"/>
          </ac:spMkLst>
        </pc:spChg>
        <pc:spChg chg="mod">
          <ac:chgData name="理久 永安" userId="1bff01e989db6947" providerId="LiveId" clId="{6F5EB664-D771-48FC-A746-87D1BEB114DF}" dt="2025-11-07T02:02:13.623" v="113" actId="1035"/>
          <ac:spMkLst>
            <pc:docMk/>
            <pc:sldMk cId="0" sldId="265"/>
            <ac:spMk id="24" creationId="{00000000-0000-0000-0000-000000000000}"/>
          </ac:spMkLst>
        </pc:spChg>
        <pc:spChg chg="mod">
          <ac:chgData name="理久 永安" userId="1bff01e989db6947" providerId="LiveId" clId="{6F5EB664-D771-48FC-A746-87D1BEB114DF}" dt="2025-11-07T02:02:13.623" v="113" actId="1035"/>
          <ac:spMkLst>
            <pc:docMk/>
            <pc:sldMk cId="0" sldId="265"/>
            <ac:spMk id="26" creationId="{00000000-0000-0000-0000-000000000000}"/>
          </ac:spMkLst>
        </pc:spChg>
      </pc:sldChg>
      <pc:sldChg chg="delSp modSp mod">
        <pc:chgData name="理久 永安" userId="1bff01e989db6947" providerId="LiveId" clId="{6F5EB664-D771-48FC-A746-87D1BEB114DF}" dt="2025-11-07T02:02:57.937" v="135" actId="1035"/>
        <pc:sldMkLst>
          <pc:docMk/>
          <pc:sldMk cId="0" sldId="267"/>
        </pc:sldMkLst>
        <pc:spChg chg="mod">
          <ac:chgData name="理久 永安" userId="1bff01e989db6947" providerId="LiveId" clId="{6F5EB664-D771-48FC-A746-87D1BEB114DF}" dt="2025-11-07T02:02:36.084" v="117" actId="12788"/>
          <ac:spMkLst>
            <pc:docMk/>
            <pc:sldMk cId="0" sldId="267"/>
            <ac:spMk id="9" creationId="{00000000-0000-0000-0000-000000000000}"/>
          </ac:spMkLst>
        </pc:spChg>
        <pc:spChg chg="mod">
          <ac:chgData name="理久 永安" userId="1bff01e989db6947" providerId="LiveId" clId="{6F5EB664-D771-48FC-A746-87D1BEB114DF}" dt="2025-11-07T02:02:36.084" v="117" actId="12788"/>
          <ac:spMkLst>
            <pc:docMk/>
            <pc:sldMk cId="0" sldId="267"/>
            <ac:spMk id="11" creationId="{00000000-0000-0000-0000-000000000000}"/>
          </ac:spMkLst>
        </pc:spChg>
        <pc:spChg chg="mod">
          <ac:chgData name="理久 永安" userId="1bff01e989db6947" providerId="LiveId" clId="{6F5EB664-D771-48FC-A746-87D1BEB114DF}" dt="2025-11-07T02:02:36.084" v="117" actId="12788"/>
          <ac:spMkLst>
            <pc:docMk/>
            <pc:sldMk cId="0" sldId="267"/>
            <ac:spMk id="12" creationId="{00000000-0000-0000-0000-000000000000}"/>
          </ac:spMkLst>
        </pc:spChg>
        <pc:spChg chg="mod">
          <ac:chgData name="理久 永安" userId="1bff01e989db6947" providerId="LiveId" clId="{6F5EB664-D771-48FC-A746-87D1BEB114DF}" dt="2025-11-07T02:02:40.080" v="118" actId="12788"/>
          <ac:spMkLst>
            <pc:docMk/>
            <pc:sldMk cId="0" sldId="267"/>
            <ac:spMk id="14" creationId="{00000000-0000-0000-0000-000000000000}"/>
          </ac:spMkLst>
        </pc:spChg>
        <pc:spChg chg="mod">
          <ac:chgData name="理久 永安" userId="1bff01e989db6947" providerId="LiveId" clId="{6F5EB664-D771-48FC-A746-87D1BEB114DF}" dt="2025-11-07T02:02:40.080" v="118" actId="12788"/>
          <ac:spMkLst>
            <pc:docMk/>
            <pc:sldMk cId="0" sldId="267"/>
            <ac:spMk id="16" creationId="{00000000-0000-0000-0000-000000000000}"/>
          </ac:spMkLst>
        </pc:spChg>
        <pc:spChg chg="mod">
          <ac:chgData name="理久 永安" userId="1bff01e989db6947" providerId="LiveId" clId="{6F5EB664-D771-48FC-A746-87D1BEB114DF}" dt="2025-11-07T02:02:40.080" v="118" actId="12788"/>
          <ac:spMkLst>
            <pc:docMk/>
            <pc:sldMk cId="0" sldId="267"/>
            <ac:spMk id="17" creationId="{00000000-0000-0000-0000-000000000000}"/>
          </ac:spMkLst>
        </pc:spChg>
        <pc:spChg chg="mod">
          <ac:chgData name="理久 永安" userId="1bff01e989db6947" providerId="LiveId" clId="{6F5EB664-D771-48FC-A746-87D1BEB114DF}" dt="2025-11-07T02:02:42.888" v="119" actId="12788"/>
          <ac:spMkLst>
            <pc:docMk/>
            <pc:sldMk cId="0" sldId="267"/>
            <ac:spMk id="19" creationId="{00000000-0000-0000-0000-000000000000}"/>
          </ac:spMkLst>
        </pc:spChg>
        <pc:spChg chg="mod">
          <ac:chgData name="理久 永安" userId="1bff01e989db6947" providerId="LiveId" clId="{6F5EB664-D771-48FC-A746-87D1BEB114DF}" dt="2025-11-07T02:02:42.888" v="119" actId="12788"/>
          <ac:spMkLst>
            <pc:docMk/>
            <pc:sldMk cId="0" sldId="267"/>
            <ac:spMk id="21" creationId="{00000000-0000-0000-0000-000000000000}"/>
          </ac:spMkLst>
        </pc:spChg>
        <pc:spChg chg="mod">
          <ac:chgData name="理久 永安" userId="1bff01e989db6947" providerId="LiveId" clId="{6F5EB664-D771-48FC-A746-87D1BEB114DF}" dt="2025-11-07T02:02:42.888" v="119" actId="12788"/>
          <ac:spMkLst>
            <pc:docMk/>
            <pc:sldMk cId="0" sldId="267"/>
            <ac:spMk id="22" creationId="{00000000-0000-0000-0000-000000000000}"/>
          </ac:spMkLst>
        </pc:spChg>
        <pc:spChg chg="mod">
          <ac:chgData name="理久 永安" userId="1bff01e989db6947" providerId="LiveId" clId="{6F5EB664-D771-48FC-A746-87D1BEB114DF}" dt="2025-11-07T02:02:46.242" v="120" actId="12788"/>
          <ac:spMkLst>
            <pc:docMk/>
            <pc:sldMk cId="0" sldId="267"/>
            <ac:spMk id="24" creationId="{00000000-0000-0000-0000-000000000000}"/>
          </ac:spMkLst>
        </pc:spChg>
        <pc:spChg chg="mod">
          <ac:chgData name="理久 永安" userId="1bff01e989db6947" providerId="LiveId" clId="{6F5EB664-D771-48FC-A746-87D1BEB114DF}" dt="2025-11-07T02:02:57.937" v="135" actId="1035"/>
          <ac:spMkLst>
            <pc:docMk/>
            <pc:sldMk cId="0" sldId="267"/>
            <ac:spMk id="25" creationId="{00000000-0000-0000-0000-000000000000}"/>
          </ac:spMkLst>
        </pc:spChg>
        <pc:spChg chg="mod">
          <ac:chgData name="理久 永安" userId="1bff01e989db6947" providerId="LiveId" clId="{6F5EB664-D771-48FC-A746-87D1BEB114DF}" dt="2025-11-07T02:02:57.937" v="135" actId="1035"/>
          <ac:spMkLst>
            <pc:docMk/>
            <pc:sldMk cId="0" sldId="267"/>
            <ac:spMk id="26" creationId="{00000000-0000-0000-0000-000000000000}"/>
          </ac:spMkLst>
        </pc:spChg>
        <pc:picChg chg="mod">
          <ac:chgData name="理久 永安" userId="1bff01e989db6947" providerId="LiveId" clId="{6F5EB664-D771-48FC-A746-87D1BEB114DF}" dt="2025-11-07T02:02:36.084" v="117" actId="12788"/>
          <ac:picMkLst>
            <pc:docMk/>
            <pc:sldMk cId="0" sldId="267"/>
            <ac:picMk id="10" creationId="{00000000-0000-0000-0000-000000000000}"/>
          </ac:picMkLst>
        </pc:picChg>
        <pc:picChg chg="mod">
          <ac:chgData name="理久 永安" userId="1bff01e989db6947" providerId="LiveId" clId="{6F5EB664-D771-48FC-A746-87D1BEB114DF}" dt="2025-11-07T02:02:40.080" v="118" actId="12788"/>
          <ac:picMkLst>
            <pc:docMk/>
            <pc:sldMk cId="0" sldId="267"/>
            <ac:picMk id="15" creationId="{00000000-0000-0000-0000-000000000000}"/>
          </ac:picMkLst>
        </pc:picChg>
        <pc:picChg chg="mod">
          <ac:chgData name="理久 永安" userId="1bff01e989db6947" providerId="LiveId" clId="{6F5EB664-D771-48FC-A746-87D1BEB114DF}" dt="2025-11-07T02:02:42.888" v="119" actId="12788"/>
          <ac:picMkLst>
            <pc:docMk/>
            <pc:sldMk cId="0" sldId="267"/>
            <ac:picMk id="20" creationId="{00000000-0000-0000-0000-000000000000}"/>
          </ac:picMkLst>
        </pc:picChg>
      </pc:sldChg>
      <pc:sldChg chg="delSp modSp mod">
        <pc:chgData name="理久 永安" userId="1bff01e989db6947" providerId="LiveId" clId="{6F5EB664-D771-48FC-A746-87D1BEB114DF}" dt="2025-11-07T02:03:42.162" v="146" actId="12788"/>
        <pc:sldMkLst>
          <pc:docMk/>
          <pc:sldMk cId="0" sldId="268"/>
        </pc:sldMkLst>
        <pc:spChg chg="mod">
          <ac:chgData name="理久 永安" userId="1bff01e989db6947" providerId="LiveId" clId="{6F5EB664-D771-48FC-A746-87D1BEB114DF}" dt="2025-11-07T02:03:28.185" v="143" actId="12788"/>
          <ac:spMkLst>
            <pc:docMk/>
            <pc:sldMk cId="0" sldId="268"/>
            <ac:spMk id="9" creationId="{00000000-0000-0000-0000-000000000000}"/>
          </ac:spMkLst>
        </pc:spChg>
        <pc:spChg chg="mod">
          <ac:chgData name="理久 永安" userId="1bff01e989db6947" providerId="LiveId" clId="{6F5EB664-D771-48FC-A746-87D1BEB114DF}" dt="2025-11-07T02:03:28.185" v="143" actId="12788"/>
          <ac:spMkLst>
            <pc:docMk/>
            <pc:sldMk cId="0" sldId="268"/>
            <ac:spMk id="11" creationId="{00000000-0000-0000-0000-000000000000}"/>
          </ac:spMkLst>
        </pc:spChg>
        <pc:spChg chg="mod">
          <ac:chgData name="理久 永安" userId="1bff01e989db6947" providerId="LiveId" clId="{6F5EB664-D771-48FC-A746-87D1BEB114DF}" dt="2025-11-07T02:03:28.185" v="143" actId="12788"/>
          <ac:spMkLst>
            <pc:docMk/>
            <pc:sldMk cId="0" sldId="268"/>
            <ac:spMk id="12" creationId="{00000000-0000-0000-0000-000000000000}"/>
          </ac:spMkLst>
        </pc:spChg>
        <pc:spChg chg="mod">
          <ac:chgData name="理久 永安" userId="1bff01e989db6947" providerId="LiveId" clId="{6F5EB664-D771-48FC-A746-87D1BEB114DF}" dt="2025-11-07T02:03:28.185" v="143" actId="12788"/>
          <ac:spMkLst>
            <pc:docMk/>
            <pc:sldMk cId="0" sldId="268"/>
            <ac:spMk id="13" creationId="{00000000-0000-0000-0000-000000000000}"/>
          </ac:spMkLst>
        </pc:spChg>
        <pc:spChg chg="mod">
          <ac:chgData name="理久 永安" userId="1bff01e989db6947" providerId="LiveId" clId="{6F5EB664-D771-48FC-A746-87D1BEB114DF}" dt="2025-11-07T02:03:31.706" v="144" actId="12788"/>
          <ac:spMkLst>
            <pc:docMk/>
            <pc:sldMk cId="0" sldId="268"/>
            <ac:spMk id="15" creationId="{00000000-0000-0000-0000-000000000000}"/>
          </ac:spMkLst>
        </pc:spChg>
        <pc:spChg chg="mod">
          <ac:chgData name="理久 永安" userId="1bff01e989db6947" providerId="LiveId" clId="{6F5EB664-D771-48FC-A746-87D1BEB114DF}" dt="2025-11-07T02:03:31.706" v="144" actId="12788"/>
          <ac:spMkLst>
            <pc:docMk/>
            <pc:sldMk cId="0" sldId="268"/>
            <ac:spMk id="17" creationId="{00000000-0000-0000-0000-000000000000}"/>
          </ac:spMkLst>
        </pc:spChg>
        <pc:spChg chg="mod">
          <ac:chgData name="理久 永安" userId="1bff01e989db6947" providerId="LiveId" clId="{6F5EB664-D771-48FC-A746-87D1BEB114DF}" dt="2025-11-07T02:03:31.706" v="144" actId="12788"/>
          <ac:spMkLst>
            <pc:docMk/>
            <pc:sldMk cId="0" sldId="268"/>
            <ac:spMk id="18" creationId="{00000000-0000-0000-0000-000000000000}"/>
          </ac:spMkLst>
        </pc:spChg>
        <pc:spChg chg="mod">
          <ac:chgData name="理久 永安" userId="1bff01e989db6947" providerId="LiveId" clId="{6F5EB664-D771-48FC-A746-87D1BEB114DF}" dt="2025-11-07T02:03:31.706" v="144" actId="12788"/>
          <ac:spMkLst>
            <pc:docMk/>
            <pc:sldMk cId="0" sldId="268"/>
            <ac:spMk id="19" creationId="{00000000-0000-0000-0000-000000000000}"/>
          </ac:spMkLst>
        </pc:spChg>
        <pc:spChg chg="mod">
          <ac:chgData name="理久 永安" userId="1bff01e989db6947" providerId="LiveId" clId="{6F5EB664-D771-48FC-A746-87D1BEB114DF}" dt="2025-11-07T02:03:38.419" v="145" actId="12788"/>
          <ac:spMkLst>
            <pc:docMk/>
            <pc:sldMk cId="0" sldId="268"/>
            <ac:spMk id="21" creationId="{00000000-0000-0000-0000-000000000000}"/>
          </ac:spMkLst>
        </pc:spChg>
        <pc:spChg chg="mod">
          <ac:chgData name="理久 永安" userId="1bff01e989db6947" providerId="LiveId" clId="{6F5EB664-D771-48FC-A746-87D1BEB114DF}" dt="2025-11-07T02:03:38.419" v="145" actId="12788"/>
          <ac:spMkLst>
            <pc:docMk/>
            <pc:sldMk cId="0" sldId="268"/>
            <ac:spMk id="23" creationId="{00000000-0000-0000-0000-000000000000}"/>
          </ac:spMkLst>
        </pc:spChg>
        <pc:spChg chg="mod">
          <ac:chgData name="理久 永安" userId="1bff01e989db6947" providerId="LiveId" clId="{6F5EB664-D771-48FC-A746-87D1BEB114DF}" dt="2025-11-07T02:03:38.419" v="145" actId="12788"/>
          <ac:spMkLst>
            <pc:docMk/>
            <pc:sldMk cId="0" sldId="268"/>
            <ac:spMk id="24" creationId="{00000000-0000-0000-0000-000000000000}"/>
          </ac:spMkLst>
        </pc:spChg>
        <pc:spChg chg="mod">
          <ac:chgData name="理久 永安" userId="1bff01e989db6947" providerId="LiveId" clId="{6F5EB664-D771-48FC-A746-87D1BEB114DF}" dt="2025-11-07T02:03:38.419" v="145" actId="12788"/>
          <ac:spMkLst>
            <pc:docMk/>
            <pc:sldMk cId="0" sldId="268"/>
            <ac:spMk id="25" creationId="{00000000-0000-0000-0000-000000000000}"/>
          </ac:spMkLst>
        </pc:spChg>
        <pc:spChg chg="mod">
          <ac:chgData name="理久 永安" userId="1bff01e989db6947" providerId="LiveId" clId="{6F5EB664-D771-48FC-A746-87D1BEB114DF}" dt="2025-11-07T02:03:42.162" v="146" actId="12788"/>
          <ac:spMkLst>
            <pc:docMk/>
            <pc:sldMk cId="0" sldId="268"/>
            <ac:spMk id="27" creationId="{00000000-0000-0000-0000-000000000000}"/>
          </ac:spMkLst>
        </pc:spChg>
        <pc:spChg chg="mod">
          <ac:chgData name="理久 永安" userId="1bff01e989db6947" providerId="LiveId" clId="{6F5EB664-D771-48FC-A746-87D1BEB114DF}" dt="2025-11-07T02:03:42.162" v="146" actId="12788"/>
          <ac:spMkLst>
            <pc:docMk/>
            <pc:sldMk cId="0" sldId="268"/>
            <ac:spMk id="29" creationId="{00000000-0000-0000-0000-000000000000}"/>
          </ac:spMkLst>
        </pc:spChg>
        <pc:spChg chg="mod">
          <ac:chgData name="理久 永安" userId="1bff01e989db6947" providerId="LiveId" clId="{6F5EB664-D771-48FC-A746-87D1BEB114DF}" dt="2025-11-07T02:03:42.162" v="146" actId="12788"/>
          <ac:spMkLst>
            <pc:docMk/>
            <pc:sldMk cId="0" sldId="268"/>
            <ac:spMk id="30" creationId="{00000000-0000-0000-0000-000000000000}"/>
          </ac:spMkLst>
        </pc:spChg>
        <pc:spChg chg="mod">
          <ac:chgData name="理久 永安" userId="1bff01e989db6947" providerId="LiveId" clId="{6F5EB664-D771-48FC-A746-87D1BEB114DF}" dt="2025-11-07T02:03:42.162" v="146" actId="12788"/>
          <ac:spMkLst>
            <pc:docMk/>
            <pc:sldMk cId="0" sldId="268"/>
            <ac:spMk id="31" creationId="{00000000-0000-0000-0000-000000000000}"/>
          </ac:spMkLst>
        </pc:spChg>
        <pc:spChg chg="mod">
          <ac:chgData name="理久 永安" userId="1bff01e989db6947" providerId="LiveId" clId="{6F5EB664-D771-48FC-A746-87D1BEB114DF}" dt="2025-11-07T02:03:22.180" v="141" actId="14100"/>
          <ac:spMkLst>
            <pc:docMk/>
            <pc:sldMk cId="0" sldId="268"/>
            <ac:spMk id="32" creationId="{00000000-0000-0000-0000-000000000000}"/>
          </ac:spMkLst>
        </pc:spChg>
        <pc:picChg chg="mod">
          <ac:chgData name="理久 永安" userId="1bff01e989db6947" providerId="LiveId" clId="{6F5EB664-D771-48FC-A746-87D1BEB114DF}" dt="2025-11-07T02:03:28.185" v="143" actId="12788"/>
          <ac:picMkLst>
            <pc:docMk/>
            <pc:sldMk cId="0" sldId="268"/>
            <ac:picMk id="10" creationId="{00000000-0000-0000-0000-000000000000}"/>
          </ac:picMkLst>
        </pc:picChg>
        <pc:picChg chg="mod">
          <ac:chgData name="理久 永安" userId="1bff01e989db6947" providerId="LiveId" clId="{6F5EB664-D771-48FC-A746-87D1BEB114DF}" dt="2025-11-07T02:03:31.706" v="144" actId="12788"/>
          <ac:picMkLst>
            <pc:docMk/>
            <pc:sldMk cId="0" sldId="268"/>
            <ac:picMk id="16" creationId="{00000000-0000-0000-0000-000000000000}"/>
          </ac:picMkLst>
        </pc:picChg>
        <pc:picChg chg="mod">
          <ac:chgData name="理久 永安" userId="1bff01e989db6947" providerId="LiveId" clId="{6F5EB664-D771-48FC-A746-87D1BEB114DF}" dt="2025-11-07T02:03:38.419" v="145" actId="12788"/>
          <ac:picMkLst>
            <pc:docMk/>
            <pc:sldMk cId="0" sldId="268"/>
            <ac:picMk id="22" creationId="{00000000-0000-0000-0000-000000000000}"/>
          </ac:picMkLst>
        </pc:picChg>
        <pc:picChg chg="mod">
          <ac:chgData name="理久 永安" userId="1bff01e989db6947" providerId="LiveId" clId="{6F5EB664-D771-48FC-A746-87D1BEB114DF}" dt="2025-11-07T02:03:42.162" v="146" actId="12788"/>
          <ac:picMkLst>
            <pc:docMk/>
            <pc:sldMk cId="0" sldId="268"/>
            <ac:picMk id="28" creationId="{00000000-0000-0000-0000-000000000000}"/>
          </ac:picMkLst>
        </pc:picChg>
      </pc:sldChg>
      <pc:sldChg chg="delSp modSp mod">
        <pc:chgData name="理久 永安" userId="1bff01e989db6947" providerId="LiveId" clId="{6F5EB664-D771-48FC-A746-87D1BEB114DF}" dt="2025-11-07T02:06:27.792" v="175" actId="113"/>
        <pc:sldMkLst>
          <pc:docMk/>
          <pc:sldMk cId="0" sldId="269"/>
        </pc:sldMkLst>
        <pc:spChg chg="mod">
          <ac:chgData name="理久 永安" userId="1bff01e989db6947" providerId="LiveId" clId="{6F5EB664-D771-48FC-A746-87D1BEB114DF}" dt="2025-11-07T02:04:02.020" v="153" actId="1076"/>
          <ac:spMkLst>
            <pc:docMk/>
            <pc:sldMk cId="0" sldId="269"/>
            <ac:spMk id="6" creationId="{00000000-0000-0000-0000-000000000000}"/>
          </ac:spMkLst>
        </pc:spChg>
        <pc:spChg chg="mod">
          <ac:chgData name="理久 永安" userId="1bff01e989db6947" providerId="LiveId" clId="{6F5EB664-D771-48FC-A746-87D1BEB114DF}" dt="2025-11-07T02:06:22.971" v="174" actId="12788"/>
          <ac:spMkLst>
            <pc:docMk/>
            <pc:sldMk cId="0" sldId="269"/>
            <ac:spMk id="7" creationId="{00000000-0000-0000-0000-000000000000}"/>
          </ac:spMkLst>
        </pc:spChg>
        <pc:spChg chg="mod">
          <ac:chgData name="理久 永安" userId="1bff01e989db6947" providerId="LiveId" clId="{6F5EB664-D771-48FC-A746-87D1BEB114DF}" dt="2025-11-07T02:04:49.353" v="163" actId="1037"/>
          <ac:spMkLst>
            <pc:docMk/>
            <pc:sldMk cId="0" sldId="269"/>
            <ac:spMk id="9" creationId="{00000000-0000-0000-0000-000000000000}"/>
          </ac:spMkLst>
        </pc:spChg>
        <pc:spChg chg="mod">
          <ac:chgData name="理久 永安" userId="1bff01e989db6947" providerId="LiveId" clId="{6F5EB664-D771-48FC-A746-87D1BEB114DF}" dt="2025-11-07T02:06:22.971" v="174" actId="12788"/>
          <ac:spMkLst>
            <pc:docMk/>
            <pc:sldMk cId="0" sldId="269"/>
            <ac:spMk id="11" creationId="{00000000-0000-0000-0000-000000000000}"/>
          </ac:spMkLst>
        </pc:spChg>
        <pc:spChg chg="mod">
          <ac:chgData name="理久 永安" userId="1bff01e989db6947" providerId="LiveId" clId="{6F5EB664-D771-48FC-A746-87D1BEB114DF}" dt="2025-11-07T02:06:22.971" v="174" actId="12788"/>
          <ac:spMkLst>
            <pc:docMk/>
            <pc:sldMk cId="0" sldId="269"/>
            <ac:spMk id="12" creationId="{00000000-0000-0000-0000-000000000000}"/>
          </ac:spMkLst>
        </pc:spChg>
        <pc:spChg chg="mod">
          <ac:chgData name="理久 永安" userId="1bff01e989db6947" providerId="LiveId" clId="{6F5EB664-D771-48FC-A746-87D1BEB114DF}" dt="2025-11-07T02:06:22.971" v="174" actId="12788"/>
          <ac:spMkLst>
            <pc:docMk/>
            <pc:sldMk cId="0" sldId="269"/>
            <ac:spMk id="13" creationId="{00000000-0000-0000-0000-000000000000}"/>
          </ac:spMkLst>
        </pc:spChg>
        <pc:spChg chg="mod">
          <ac:chgData name="理久 永安" userId="1bff01e989db6947" providerId="LiveId" clId="{6F5EB664-D771-48FC-A746-87D1BEB114DF}" dt="2025-11-07T02:06:13.643" v="173" actId="12788"/>
          <ac:spMkLst>
            <pc:docMk/>
            <pc:sldMk cId="0" sldId="269"/>
            <ac:spMk id="15" creationId="{00000000-0000-0000-0000-000000000000}"/>
          </ac:spMkLst>
        </pc:spChg>
        <pc:spChg chg="mod">
          <ac:chgData name="理久 永安" userId="1bff01e989db6947" providerId="LiveId" clId="{6F5EB664-D771-48FC-A746-87D1BEB114DF}" dt="2025-11-07T02:04:49.353" v="163" actId="1037"/>
          <ac:spMkLst>
            <pc:docMk/>
            <pc:sldMk cId="0" sldId="269"/>
            <ac:spMk id="17" creationId="{00000000-0000-0000-0000-000000000000}"/>
          </ac:spMkLst>
        </pc:spChg>
        <pc:spChg chg="mod">
          <ac:chgData name="理久 永安" userId="1bff01e989db6947" providerId="LiveId" clId="{6F5EB664-D771-48FC-A746-87D1BEB114DF}" dt="2025-11-07T02:06:13.643" v="173" actId="12788"/>
          <ac:spMkLst>
            <pc:docMk/>
            <pc:sldMk cId="0" sldId="269"/>
            <ac:spMk id="19" creationId="{00000000-0000-0000-0000-000000000000}"/>
          </ac:spMkLst>
        </pc:spChg>
        <pc:spChg chg="mod">
          <ac:chgData name="理久 永安" userId="1bff01e989db6947" providerId="LiveId" clId="{6F5EB664-D771-48FC-A746-87D1BEB114DF}" dt="2025-11-07T02:06:09.065" v="172" actId="1076"/>
          <ac:spMkLst>
            <pc:docMk/>
            <pc:sldMk cId="0" sldId="269"/>
            <ac:spMk id="20" creationId="{00000000-0000-0000-0000-000000000000}"/>
          </ac:spMkLst>
        </pc:spChg>
        <pc:spChg chg="mod">
          <ac:chgData name="理久 永安" userId="1bff01e989db6947" providerId="LiveId" clId="{6F5EB664-D771-48FC-A746-87D1BEB114DF}" dt="2025-11-07T02:06:13.643" v="173" actId="12788"/>
          <ac:spMkLst>
            <pc:docMk/>
            <pc:sldMk cId="0" sldId="269"/>
            <ac:spMk id="21" creationId="{00000000-0000-0000-0000-000000000000}"/>
          </ac:spMkLst>
        </pc:spChg>
        <pc:spChg chg="mod">
          <ac:chgData name="理久 永安" userId="1bff01e989db6947" providerId="LiveId" clId="{6F5EB664-D771-48FC-A746-87D1BEB114DF}" dt="2025-11-07T02:05:52.409" v="170" actId="12788"/>
          <ac:spMkLst>
            <pc:docMk/>
            <pc:sldMk cId="0" sldId="269"/>
            <ac:spMk id="23" creationId="{00000000-0000-0000-0000-000000000000}"/>
          </ac:spMkLst>
        </pc:spChg>
        <pc:spChg chg="mod">
          <ac:chgData name="理久 永安" userId="1bff01e989db6947" providerId="LiveId" clId="{6F5EB664-D771-48FC-A746-87D1BEB114DF}" dt="2025-11-07T02:04:49.353" v="163" actId="1037"/>
          <ac:spMkLst>
            <pc:docMk/>
            <pc:sldMk cId="0" sldId="269"/>
            <ac:spMk id="25" creationId="{00000000-0000-0000-0000-000000000000}"/>
          </ac:spMkLst>
        </pc:spChg>
        <pc:spChg chg="mod">
          <ac:chgData name="理久 永安" userId="1bff01e989db6947" providerId="LiveId" clId="{6F5EB664-D771-48FC-A746-87D1BEB114DF}" dt="2025-11-07T02:05:52.409" v="170" actId="12788"/>
          <ac:spMkLst>
            <pc:docMk/>
            <pc:sldMk cId="0" sldId="269"/>
            <ac:spMk id="27" creationId="{00000000-0000-0000-0000-000000000000}"/>
          </ac:spMkLst>
        </pc:spChg>
        <pc:spChg chg="mod">
          <ac:chgData name="理久 永安" userId="1bff01e989db6947" providerId="LiveId" clId="{6F5EB664-D771-48FC-A746-87D1BEB114DF}" dt="2025-11-07T02:05:52.409" v="170" actId="12788"/>
          <ac:spMkLst>
            <pc:docMk/>
            <pc:sldMk cId="0" sldId="269"/>
            <ac:spMk id="28" creationId="{00000000-0000-0000-0000-000000000000}"/>
          </ac:spMkLst>
        </pc:spChg>
        <pc:spChg chg="mod">
          <ac:chgData name="理久 永安" userId="1bff01e989db6947" providerId="LiveId" clId="{6F5EB664-D771-48FC-A746-87D1BEB114DF}" dt="2025-11-07T02:05:52.409" v="170" actId="12788"/>
          <ac:spMkLst>
            <pc:docMk/>
            <pc:sldMk cId="0" sldId="269"/>
            <ac:spMk id="29" creationId="{00000000-0000-0000-0000-000000000000}"/>
          </ac:spMkLst>
        </pc:spChg>
        <pc:spChg chg="mod">
          <ac:chgData name="理久 永安" userId="1bff01e989db6947" providerId="LiveId" clId="{6F5EB664-D771-48FC-A746-87D1BEB114DF}" dt="2025-11-07T02:05:45.012" v="169" actId="12788"/>
          <ac:spMkLst>
            <pc:docMk/>
            <pc:sldMk cId="0" sldId="269"/>
            <ac:spMk id="31" creationId="{00000000-0000-0000-0000-000000000000}"/>
          </ac:spMkLst>
        </pc:spChg>
        <pc:spChg chg="mod">
          <ac:chgData name="理久 永安" userId="1bff01e989db6947" providerId="LiveId" clId="{6F5EB664-D771-48FC-A746-87D1BEB114DF}" dt="2025-11-07T02:04:49.353" v="163" actId="1037"/>
          <ac:spMkLst>
            <pc:docMk/>
            <pc:sldMk cId="0" sldId="269"/>
            <ac:spMk id="33" creationId="{00000000-0000-0000-0000-000000000000}"/>
          </ac:spMkLst>
        </pc:spChg>
        <pc:spChg chg="mod">
          <ac:chgData name="理久 永安" userId="1bff01e989db6947" providerId="LiveId" clId="{6F5EB664-D771-48FC-A746-87D1BEB114DF}" dt="2025-11-07T02:05:45.012" v="169" actId="12788"/>
          <ac:spMkLst>
            <pc:docMk/>
            <pc:sldMk cId="0" sldId="269"/>
            <ac:spMk id="35" creationId="{00000000-0000-0000-0000-000000000000}"/>
          </ac:spMkLst>
        </pc:spChg>
        <pc:spChg chg="mod">
          <ac:chgData name="理久 永安" userId="1bff01e989db6947" providerId="LiveId" clId="{6F5EB664-D771-48FC-A746-87D1BEB114DF}" dt="2025-11-07T02:05:45.012" v="169" actId="12788"/>
          <ac:spMkLst>
            <pc:docMk/>
            <pc:sldMk cId="0" sldId="269"/>
            <ac:spMk id="36" creationId="{00000000-0000-0000-0000-000000000000}"/>
          </ac:spMkLst>
        </pc:spChg>
        <pc:spChg chg="mod">
          <ac:chgData name="理久 永安" userId="1bff01e989db6947" providerId="LiveId" clId="{6F5EB664-D771-48FC-A746-87D1BEB114DF}" dt="2025-11-07T02:05:45.012" v="169" actId="12788"/>
          <ac:spMkLst>
            <pc:docMk/>
            <pc:sldMk cId="0" sldId="269"/>
            <ac:spMk id="37" creationId="{00000000-0000-0000-0000-000000000000}"/>
          </ac:spMkLst>
        </pc:spChg>
        <pc:spChg chg="mod">
          <ac:chgData name="理久 永安" userId="1bff01e989db6947" providerId="LiveId" clId="{6F5EB664-D771-48FC-A746-87D1BEB114DF}" dt="2025-11-07T02:06:27.792" v="175" actId="113"/>
          <ac:spMkLst>
            <pc:docMk/>
            <pc:sldMk cId="0" sldId="269"/>
            <ac:spMk id="38" creationId="{00000000-0000-0000-0000-000000000000}"/>
          </ac:spMkLst>
        </pc:spChg>
        <pc:picChg chg="mod">
          <ac:chgData name="理久 永安" userId="1bff01e989db6947" providerId="LiveId" clId="{6F5EB664-D771-48FC-A746-87D1BEB114DF}" dt="2025-11-07T02:06:22.971" v="174" actId="12788"/>
          <ac:picMkLst>
            <pc:docMk/>
            <pc:sldMk cId="0" sldId="269"/>
            <ac:picMk id="10" creationId="{00000000-0000-0000-0000-000000000000}"/>
          </ac:picMkLst>
        </pc:picChg>
        <pc:picChg chg="mod">
          <ac:chgData name="理久 永安" userId="1bff01e989db6947" providerId="LiveId" clId="{6F5EB664-D771-48FC-A746-87D1BEB114DF}" dt="2025-11-07T02:06:13.643" v="173" actId="12788"/>
          <ac:picMkLst>
            <pc:docMk/>
            <pc:sldMk cId="0" sldId="269"/>
            <ac:picMk id="18" creationId="{00000000-0000-0000-0000-000000000000}"/>
          </ac:picMkLst>
        </pc:picChg>
        <pc:picChg chg="mod">
          <ac:chgData name="理久 永安" userId="1bff01e989db6947" providerId="LiveId" clId="{6F5EB664-D771-48FC-A746-87D1BEB114DF}" dt="2025-11-07T02:05:52.409" v="170" actId="12788"/>
          <ac:picMkLst>
            <pc:docMk/>
            <pc:sldMk cId="0" sldId="269"/>
            <ac:picMk id="26" creationId="{00000000-0000-0000-0000-000000000000}"/>
          </ac:picMkLst>
        </pc:picChg>
        <pc:picChg chg="mod">
          <ac:chgData name="理久 永安" userId="1bff01e989db6947" providerId="LiveId" clId="{6F5EB664-D771-48FC-A746-87D1BEB114DF}" dt="2025-11-07T02:05:45.012" v="169" actId="12788"/>
          <ac:picMkLst>
            <pc:docMk/>
            <pc:sldMk cId="0" sldId="269"/>
            <ac:picMk id="34" creationId="{00000000-0000-0000-0000-000000000000}"/>
          </ac:picMkLst>
        </pc:picChg>
      </pc:sldChg>
      <pc:sldChg chg="addSp delSp modSp mod">
        <pc:chgData name="理久 永安" userId="1bff01e989db6947" providerId="LiveId" clId="{6F5EB664-D771-48FC-A746-87D1BEB114DF}" dt="2025-11-07T02:09:52.390" v="266" actId="20577"/>
        <pc:sldMkLst>
          <pc:docMk/>
          <pc:sldMk cId="0" sldId="270"/>
        </pc:sldMkLst>
        <pc:spChg chg="mod">
          <ac:chgData name="理久 永安" userId="1bff01e989db6947" providerId="LiveId" clId="{6F5EB664-D771-48FC-A746-87D1BEB114DF}" dt="2025-11-07T02:09:52.390" v="266" actId="20577"/>
          <ac:spMkLst>
            <pc:docMk/>
            <pc:sldMk cId="0" sldId="270"/>
            <ac:spMk id="6" creationId="{00000000-0000-0000-0000-000000000000}"/>
          </ac:spMkLst>
        </pc:spChg>
        <pc:spChg chg="mod">
          <ac:chgData name="理久 永安" userId="1bff01e989db6947" providerId="LiveId" clId="{6F5EB664-D771-48FC-A746-87D1BEB114DF}" dt="2025-11-07T02:09:37.202" v="241" actId="1076"/>
          <ac:spMkLst>
            <pc:docMk/>
            <pc:sldMk cId="0" sldId="270"/>
            <ac:spMk id="7" creationId="{00000000-0000-0000-0000-000000000000}"/>
          </ac:spMkLst>
        </pc:spChg>
        <pc:spChg chg="mod">
          <ac:chgData name="理久 永安" userId="1bff01e989db6947" providerId="LiveId" clId="{6F5EB664-D771-48FC-A746-87D1BEB114DF}" dt="2025-11-07T02:09:40.239" v="242" actId="1076"/>
          <ac:spMkLst>
            <pc:docMk/>
            <pc:sldMk cId="0" sldId="270"/>
            <ac:spMk id="8" creationId="{00000000-0000-0000-0000-000000000000}"/>
          </ac:spMkLst>
        </pc:spChg>
        <pc:spChg chg="mod">
          <ac:chgData name="理久 永安" userId="1bff01e989db6947" providerId="LiveId" clId="{6F5EB664-D771-48FC-A746-87D1BEB114DF}" dt="2025-11-07T02:09:45.903" v="260" actId="1036"/>
          <ac:spMkLst>
            <pc:docMk/>
            <pc:sldMk cId="0" sldId="270"/>
            <ac:spMk id="9" creationId="{00000000-0000-0000-0000-000000000000}"/>
          </ac:spMkLst>
        </pc:spChg>
        <pc:spChg chg="mod">
          <ac:chgData name="理久 永安" userId="1bff01e989db6947" providerId="LiveId" clId="{6F5EB664-D771-48FC-A746-87D1BEB114DF}" dt="2025-11-07T02:08:20.784" v="189" actId="1035"/>
          <ac:spMkLst>
            <pc:docMk/>
            <pc:sldMk cId="0" sldId="270"/>
            <ac:spMk id="11" creationId="{00000000-0000-0000-0000-000000000000}"/>
          </ac:spMkLst>
        </pc:spChg>
        <pc:spChg chg="mod">
          <ac:chgData name="理久 永安" userId="1bff01e989db6947" providerId="LiveId" clId="{6F5EB664-D771-48FC-A746-87D1BEB114DF}" dt="2025-11-07T02:09:45.903" v="260" actId="1036"/>
          <ac:spMkLst>
            <pc:docMk/>
            <pc:sldMk cId="0" sldId="270"/>
            <ac:spMk id="12" creationId="{00000000-0000-0000-0000-000000000000}"/>
          </ac:spMkLst>
        </pc:spChg>
        <pc:spChg chg="mod">
          <ac:chgData name="理久 永安" userId="1bff01e989db6947" providerId="LiveId" clId="{6F5EB664-D771-48FC-A746-87D1BEB114DF}" dt="2025-11-07T02:09:45.903" v="260" actId="1036"/>
          <ac:spMkLst>
            <pc:docMk/>
            <pc:sldMk cId="0" sldId="270"/>
            <ac:spMk id="13" creationId="{00000000-0000-0000-0000-000000000000}"/>
          </ac:spMkLst>
        </pc:spChg>
        <pc:spChg chg="mod">
          <ac:chgData name="理久 永安" userId="1bff01e989db6947" providerId="LiveId" clId="{6F5EB664-D771-48FC-A746-87D1BEB114DF}" dt="2025-11-07T02:09:45.903" v="260" actId="1036"/>
          <ac:spMkLst>
            <pc:docMk/>
            <pc:sldMk cId="0" sldId="270"/>
            <ac:spMk id="16" creationId="{00000000-0000-0000-0000-000000000000}"/>
          </ac:spMkLst>
        </pc:spChg>
        <pc:spChg chg="mod">
          <ac:chgData name="理久 永安" userId="1bff01e989db6947" providerId="LiveId" clId="{6F5EB664-D771-48FC-A746-87D1BEB114DF}" dt="2025-11-07T02:08:20.784" v="189" actId="1035"/>
          <ac:spMkLst>
            <pc:docMk/>
            <pc:sldMk cId="0" sldId="270"/>
            <ac:spMk id="17" creationId="{00000000-0000-0000-0000-000000000000}"/>
          </ac:spMkLst>
        </pc:spChg>
        <pc:spChg chg="mod">
          <ac:chgData name="理久 永安" userId="1bff01e989db6947" providerId="LiveId" clId="{6F5EB664-D771-48FC-A746-87D1BEB114DF}" dt="2025-11-07T02:08:20.784" v="189" actId="1035"/>
          <ac:spMkLst>
            <pc:docMk/>
            <pc:sldMk cId="0" sldId="270"/>
            <ac:spMk id="18" creationId="{00000000-0000-0000-0000-000000000000}"/>
          </ac:spMkLst>
        </pc:spChg>
        <pc:spChg chg="mod">
          <ac:chgData name="理久 永安" userId="1bff01e989db6947" providerId="LiveId" clId="{6F5EB664-D771-48FC-A746-87D1BEB114DF}" dt="2025-11-07T02:09:45.903" v="260" actId="1036"/>
          <ac:spMkLst>
            <pc:docMk/>
            <pc:sldMk cId="0" sldId="270"/>
            <ac:spMk id="20" creationId="{00000000-0000-0000-0000-000000000000}"/>
          </ac:spMkLst>
        </pc:spChg>
        <pc:spChg chg="mod">
          <ac:chgData name="理久 永安" userId="1bff01e989db6947" providerId="LiveId" clId="{6F5EB664-D771-48FC-A746-87D1BEB114DF}" dt="2025-11-07T02:09:45.903" v="260" actId="1036"/>
          <ac:spMkLst>
            <pc:docMk/>
            <pc:sldMk cId="0" sldId="270"/>
            <ac:spMk id="21" creationId="{00000000-0000-0000-0000-000000000000}"/>
          </ac:spMkLst>
        </pc:spChg>
        <pc:spChg chg="mod">
          <ac:chgData name="理久 永安" userId="1bff01e989db6947" providerId="LiveId" clId="{6F5EB664-D771-48FC-A746-87D1BEB114DF}" dt="2025-11-07T02:08:27.686" v="200" actId="1035"/>
          <ac:spMkLst>
            <pc:docMk/>
            <pc:sldMk cId="0" sldId="270"/>
            <ac:spMk id="22" creationId="{00000000-0000-0000-0000-000000000000}"/>
          </ac:spMkLst>
        </pc:spChg>
        <pc:spChg chg="mod">
          <ac:chgData name="理久 永安" userId="1bff01e989db6947" providerId="LiveId" clId="{6F5EB664-D771-48FC-A746-87D1BEB114DF}" dt="2025-11-07T02:09:45.903" v="260" actId="1036"/>
          <ac:spMkLst>
            <pc:docMk/>
            <pc:sldMk cId="0" sldId="270"/>
            <ac:spMk id="24" creationId="{00000000-0000-0000-0000-000000000000}"/>
          </ac:spMkLst>
        </pc:spChg>
        <pc:spChg chg="add del mod">
          <ac:chgData name="理久 永安" userId="1bff01e989db6947" providerId="LiveId" clId="{6F5EB664-D771-48FC-A746-87D1BEB114DF}" dt="2025-11-07T02:09:45.903" v="260" actId="1036"/>
          <ac:spMkLst>
            <pc:docMk/>
            <pc:sldMk cId="0" sldId="270"/>
            <ac:spMk id="25" creationId="{00000000-0000-0000-0000-000000000000}"/>
          </ac:spMkLst>
        </pc:spChg>
        <pc:spChg chg="mod">
          <ac:chgData name="理久 永安" userId="1bff01e989db6947" providerId="LiveId" clId="{6F5EB664-D771-48FC-A746-87D1BEB114DF}" dt="2025-11-07T02:09:45.903" v="260" actId="1036"/>
          <ac:spMkLst>
            <pc:docMk/>
            <pc:sldMk cId="0" sldId="270"/>
            <ac:spMk id="27" creationId="{00000000-0000-0000-0000-000000000000}"/>
          </ac:spMkLst>
        </pc:spChg>
        <pc:spChg chg="mod">
          <ac:chgData name="理久 永安" userId="1bff01e989db6947" providerId="LiveId" clId="{6F5EB664-D771-48FC-A746-87D1BEB114DF}" dt="2025-11-07T02:09:45.903" v="260" actId="1036"/>
          <ac:spMkLst>
            <pc:docMk/>
            <pc:sldMk cId="0" sldId="270"/>
            <ac:spMk id="28" creationId="{00000000-0000-0000-0000-000000000000}"/>
          </ac:spMkLst>
        </pc:spChg>
        <pc:picChg chg="mod">
          <ac:chgData name="理久 永安" userId="1bff01e989db6947" providerId="LiveId" clId="{6F5EB664-D771-48FC-A746-87D1BEB114DF}" dt="2025-11-07T02:08:20.784" v="189" actId="1035"/>
          <ac:picMkLst>
            <pc:docMk/>
            <pc:sldMk cId="0" sldId="270"/>
            <ac:picMk id="15" creationId="{00000000-0000-0000-0000-000000000000}"/>
          </ac:picMkLst>
        </pc:picChg>
        <pc:picChg chg="mod">
          <ac:chgData name="理久 永安" userId="1bff01e989db6947" providerId="LiveId" clId="{6F5EB664-D771-48FC-A746-87D1BEB114DF}" dt="2025-11-07T02:08:27.686" v="200" actId="1035"/>
          <ac:picMkLst>
            <pc:docMk/>
            <pc:sldMk cId="0" sldId="270"/>
            <ac:picMk id="19" creationId="{00000000-0000-0000-0000-000000000000}"/>
          </ac:picMkLst>
        </pc:picChg>
        <pc:picChg chg="mod">
          <ac:chgData name="理久 永安" userId="1bff01e989db6947" providerId="LiveId" clId="{6F5EB664-D771-48FC-A746-87D1BEB114DF}" dt="2025-11-07T02:08:33.024" v="206" actId="1035"/>
          <ac:picMkLst>
            <pc:docMk/>
            <pc:sldMk cId="0" sldId="270"/>
            <ac:picMk id="23" creationId="{00000000-0000-0000-0000-000000000000}"/>
          </ac:picMkLst>
        </pc:picChg>
        <pc:picChg chg="mod">
          <ac:chgData name="理久 永安" userId="1bff01e989db6947" providerId="LiveId" clId="{6F5EB664-D771-48FC-A746-87D1BEB114DF}" dt="2025-11-07T02:08:41.693" v="230" actId="1035"/>
          <ac:picMkLst>
            <pc:docMk/>
            <pc:sldMk cId="0" sldId="270"/>
            <ac:picMk id="26" creationId="{00000000-0000-0000-0000-000000000000}"/>
          </ac:picMkLst>
        </pc:picChg>
      </pc:sldChg>
      <pc:sldChg chg="delSp modSp mod">
        <pc:chgData name="理久 永安" userId="1bff01e989db6947" providerId="LiveId" clId="{6F5EB664-D771-48FC-A746-87D1BEB114DF}" dt="2025-11-07T02:11:08.152" v="283" actId="12788"/>
        <pc:sldMkLst>
          <pc:docMk/>
          <pc:sldMk cId="0" sldId="272"/>
        </pc:sldMkLst>
        <pc:spChg chg="mod">
          <ac:chgData name="理久 永安" userId="1bff01e989db6947" providerId="LiveId" clId="{6F5EB664-D771-48FC-A746-87D1BEB114DF}" dt="2025-11-07T02:10:14.428" v="269" actId="1076"/>
          <ac:spMkLst>
            <pc:docMk/>
            <pc:sldMk cId="0" sldId="272"/>
            <ac:spMk id="11" creationId="{00000000-0000-0000-0000-000000000000}"/>
          </ac:spMkLst>
        </pc:spChg>
        <pc:spChg chg="mod">
          <ac:chgData name="理久 永安" userId="1bff01e989db6947" providerId="LiveId" clId="{6F5EB664-D771-48FC-A746-87D1BEB114DF}" dt="2025-11-07T02:10:20.515" v="270" actId="1076"/>
          <ac:spMkLst>
            <pc:docMk/>
            <pc:sldMk cId="0" sldId="272"/>
            <ac:spMk id="12" creationId="{00000000-0000-0000-0000-000000000000}"/>
          </ac:spMkLst>
        </pc:spChg>
        <pc:spChg chg="mod">
          <ac:chgData name="理久 永安" userId="1bff01e989db6947" providerId="LiveId" clId="{6F5EB664-D771-48FC-A746-87D1BEB114DF}" dt="2025-11-07T02:11:08.152" v="283" actId="12788"/>
          <ac:spMkLst>
            <pc:docMk/>
            <pc:sldMk cId="0" sldId="272"/>
            <ac:spMk id="13" creationId="{00000000-0000-0000-0000-000000000000}"/>
          </ac:spMkLst>
        </pc:spChg>
        <pc:spChg chg="mod">
          <ac:chgData name="理久 永安" userId="1bff01e989db6947" providerId="LiveId" clId="{6F5EB664-D771-48FC-A746-87D1BEB114DF}" dt="2025-11-07T02:10:57.036" v="280" actId="122"/>
          <ac:spMkLst>
            <pc:docMk/>
            <pc:sldMk cId="0" sldId="272"/>
            <ac:spMk id="14" creationId="{00000000-0000-0000-0000-000000000000}"/>
          </ac:spMkLst>
        </pc:spChg>
        <pc:spChg chg="mod">
          <ac:chgData name="理久 永安" userId="1bff01e989db6947" providerId="LiveId" clId="{6F5EB664-D771-48FC-A746-87D1BEB114DF}" dt="2025-11-07T02:11:08.152" v="283" actId="12788"/>
          <ac:spMkLst>
            <pc:docMk/>
            <pc:sldMk cId="0" sldId="272"/>
            <ac:spMk id="15" creationId="{00000000-0000-0000-0000-000000000000}"/>
          </ac:spMkLst>
        </pc:spChg>
        <pc:spChg chg="mod">
          <ac:chgData name="理久 永安" userId="1bff01e989db6947" providerId="LiveId" clId="{6F5EB664-D771-48FC-A746-87D1BEB114DF}" dt="2025-11-07T02:11:03.805" v="282" actId="12788"/>
          <ac:spMkLst>
            <pc:docMk/>
            <pc:sldMk cId="0" sldId="272"/>
            <ac:spMk id="17" creationId="{00000000-0000-0000-0000-000000000000}"/>
          </ac:spMkLst>
        </pc:spChg>
        <pc:spChg chg="mod">
          <ac:chgData name="理久 永安" userId="1bff01e989db6947" providerId="LiveId" clId="{6F5EB664-D771-48FC-A746-87D1BEB114DF}" dt="2025-11-07T02:10:57.036" v="280" actId="122"/>
          <ac:spMkLst>
            <pc:docMk/>
            <pc:sldMk cId="0" sldId="272"/>
            <ac:spMk id="18" creationId="{00000000-0000-0000-0000-000000000000}"/>
          </ac:spMkLst>
        </pc:spChg>
        <pc:spChg chg="mod">
          <ac:chgData name="理久 永安" userId="1bff01e989db6947" providerId="LiveId" clId="{6F5EB664-D771-48FC-A746-87D1BEB114DF}" dt="2025-11-07T02:11:03.805" v="282" actId="12788"/>
          <ac:spMkLst>
            <pc:docMk/>
            <pc:sldMk cId="0" sldId="272"/>
            <ac:spMk id="19" creationId="{00000000-0000-0000-0000-000000000000}"/>
          </ac:spMkLst>
        </pc:spChg>
        <pc:spChg chg="mod">
          <ac:chgData name="理久 永安" userId="1bff01e989db6947" providerId="LiveId" clId="{6F5EB664-D771-48FC-A746-87D1BEB114DF}" dt="2025-11-07T02:10:50.162" v="277" actId="12788"/>
          <ac:spMkLst>
            <pc:docMk/>
            <pc:sldMk cId="0" sldId="272"/>
            <ac:spMk id="20" creationId="{00000000-0000-0000-0000-000000000000}"/>
          </ac:spMkLst>
        </pc:spChg>
        <pc:spChg chg="mod">
          <ac:chgData name="理久 永安" userId="1bff01e989db6947" providerId="LiveId" clId="{6F5EB664-D771-48FC-A746-87D1BEB114DF}" dt="2025-11-07T02:10:46.106" v="276" actId="12788"/>
          <ac:spMkLst>
            <pc:docMk/>
            <pc:sldMk cId="0" sldId="272"/>
            <ac:spMk id="21" creationId="{00000000-0000-0000-0000-000000000000}"/>
          </ac:spMkLst>
        </pc:spChg>
        <pc:spChg chg="mod">
          <ac:chgData name="理久 永安" userId="1bff01e989db6947" providerId="LiveId" clId="{6F5EB664-D771-48FC-A746-87D1BEB114DF}" dt="2025-11-07T02:11:08.152" v="283" actId="12788"/>
          <ac:spMkLst>
            <pc:docMk/>
            <pc:sldMk cId="0" sldId="272"/>
            <ac:spMk id="22" creationId="{00000000-0000-0000-0000-000000000000}"/>
          </ac:spMkLst>
        </pc:spChg>
        <pc:spChg chg="mod">
          <ac:chgData name="理久 永安" userId="1bff01e989db6947" providerId="LiveId" clId="{6F5EB664-D771-48FC-A746-87D1BEB114DF}" dt="2025-11-07T02:10:46.106" v="276" actId="12788"/>
          <ac:spMkLst>
            <pc:docMk/>
            <pc:sldMk cId="0" sldId="272"/>
            <ac:spMk id="23" creationId="{00000000-0000-0000-0000-000000000000}"/>
          </ac:spMkLst>
        </pc:spChg>
        <pc:spChg chg="mod">
          <ac:chgData name="理久 永安" userId="1bff01e989db6947" providerId="LiveId" clId="{6F5EB664-D771-48FC-A746-87D1BEB114DF}" dt="2025-11-07T02:11:08.152" v="283" actId="12788"/>
          <ac:spMkLst>
            <pc:docMk/>
            <pc:sldMk cId="0" sldId="272"/>
            <ac:spMk id="24" creationId="{00000000-0000-0000-0000-000000000000}"/>
          </ac:spMkLst>
        </pc:spChg>
        <pc:spChg chg="mod">
          <ac:chgData name="理久 永安" userId="1bff01e989db6947" providerId="LiveId" clId="{6F5EB664-D771-48FC-A746-87D1BEB114DF}" dt="2025-11-07T02:11:08.152" v="283" actId="12788"/>
          <ac:spMkLst>
            <pc:docMk/>
            <pc:sldMk cId="0" sldId="272"/>
            <ac:spMk id="25" creationId="{00000000-0000-0000-0000-000000000000}"/>
          </ac:spMkLst>
        </pc:spChg>
        <pc:spChg chg="mod">
          <ac:chgData name="理久 永安" userId="1bff01e989db6947" providerId="LiveId" clId="{6F5EB664-D771-48FC-A746-87D1BEB114DF}" dt="2025-11-07T02:11:03.805" v="282" actId="12788"/>
          <ac:spMkLst>
            <pc:docMk/>
            <pc:sldMk cId="0" sldId="272"/>
            <ac:spMk id="27" creationId="{00000000-0000-0000-0000-000000000000}"/>
          </ac:spMkLst>
        </pc:spChg>
        <pc:spChg chg="mod">
          <ac:chgData name="理久 永安" userId="1bff01e989db6947" providerId="LiveId" clId="{6F5EB664-D771-48FC-A746-87D1BEB114DF}" dt="2025-11-07T02:10:50.162" v="277" actId="12788"/>
          <ac:spMkLst>
            <pc:docMk/>
            <pc:sldMk cId="0" sldId="272"/>
            <ac:spMk id="28" creationId="{00000000-0000-0000-0000-000000000000}"/>
          </ac:spMkLst>
        </pc:spChg>
        <pc:spChg chg="mod">
          <ac:chgData name="理久 永安" userId="1bff01e989db6947" providerId="LiveId" clId="{6F5EB664-D771-48FC-A746-87D1BEB114DF}" dt="2025-11-07T02:11:03.805" v="282" actId="12788"/>
          <ac:spMkLst>
            <pc:docMk/>
            <pc:sldMk cId="0" sldId="272"/>
            <ac:spMk id="29" creationId="{00000000-0000-0000-0000-000000000000}"/>
          </ac:spMkLst>
        </pc:spChg>
        <pc:spChg chg="mod">
          <ac:chgData name="理久 永安" userId="1bff01e989db6947" providerId="LiveId" clId="{6F5EB664-D771-48FC-A746-87D1BEB114DF}" dt="2025-11-07T02:11:03.805" v="282" actId="12788"/>
          <ac:spMkLst>
            <pc:docMk/>
            <pc:sldMk cId="0" sldId="272"/>
            <ac:spMk id="30" creationId="{00000000-0000-0000-0000-000000000000}"/>
          </ac:spMkLst>
        </pc:spChg>
        <pc:spChg chg="mod">
          <ac:chgData name="理久 永安" userId="1bff01e989db6947" providerId="LiveId" clId="{6F5EB664-D771-48FC-A746-87D1BEB114DF}" dt="2025-11-07T02:10:50.162" v="277" actId="12788"/>
          <ac:spMkLst>
            <pc:docMk/>
            <pc:sldMk cId="0" sldId="272"/>
            <ac:spMk id="31" creationId="{00000000-0000-0000-0000-000000000000}"/>
          </ac:spMkLst>
        </pc:spChg>
        <pc:spChg chg="mod">
          <ac:chgData name="理久 永安" userId="1bff01e989db6947" providerId="LiveId" clId="{6F5EB664-D771-48FC-A746-87D1BEB114DF}" dt="2025-11-07T02:10:50.162" v="277" actId="12788"/>
          <ac:spMkLst>
            <pc:docMk/>
            <pc:sldMk cId="0" sldId="272"/>
            <ac:spMk id="32" creationId="{00000000-0000-0000-0000-000000000000}"/>
          </ac:spMkLst>
        </pc:spChg>
        <pc:spChg chg="mod">
          <ac:chgData name="理久 永安" userId="1bff01e989db6947" providerId="LiveId" clId="{6F5EB664-D771-48FC-A746-87D1BEB114DF}" dt="2025-11-07T02:10:46.106" v="276" actId="12788"/>
          <ac:spMkLst>
            <pc:docMk/>
            <pc:sldMk cId="0" sldId="272"/>
            <ac:spMk id="33" creationId="{00000000-0000-0000-0000-000000000000}"/>
          </ac:spMkLst>
        </pc:spChg>
        <pc:spChg chg="mod">
          <ac:chgData name="理久 永安" userId="1bff01e989db6947" providerId="LiveId" clId="{6F5EB664-D771-48FC-A746-87D1BEB114DF}" dt="2025-11-07T02:10:46.106" v="276" actId="12788"/>
          <ac:spMkLst>
            <pc:docMk/>
            <pc:sldMk cId="0" sldId="272"/>
            <ac:spMk id="34" creationId="{00000000-0000-0000-0000-000000000000}"/>
          </ac:spMkLst>
        </pc:spChg>
        <pc:spChg chg="mod">
          <ac:chgData name="理久 永安" userId="1bff01e989db6947" providerId="LiveId" clId="{6F5EB664-D771-48FC-A746-87D1BEB114DF}" dt="2025-11-07T02:11:00.219" v="281" actId="12788"/>
          <ac:spMkLst>
            <pc:docMk/>
            <pc:sldMk cId="0" sldId="272"/>
            <ac:spMk id="35" creationId="{00000000-0000-0000-0000-000000000000}"/>
          </ac:spMkLst>
        </pc:spChg>
        <pc:spChg chg="mod">
          <ac:chgData name="理久 永安" userId="1bff01e989db6947" providerId="LiveId" clId="{6F5EB664-D771-48FC-A746-87D1BEB114DF}" dt="2025-11-07T02:11:00.219" v="281" actId="12788"/>
          <ac:spMkLst>
            <pc:docMk/>
            <pc:sldMk cId="0" sldId="272"/>
            <ac:spMk id="36" creationId="{00000000-0000-0000-0000-000000000000}"/>
          </ac:spMkLst>
        </pc:spChg>
        <pc:spChg chg="mod">
          <ac:chgData name="理久 永安" userId="1bff01e989db6947" providerId="LiveId" clId="{6F5EB664-D771-48FC-A746-87D1BEB114DF}" dt="2025-11-07T02:11:00.219" v="281" actId="12788"/>
          <ac:spMkLst>
            <pc:docMk/>
            <pc:sldMk cId="0" sldId="272"/>
            <ac:spMk id="38" creationId="{00000000-0000-0000-0000-000000000000}"/>
          </ac:spMkLst>
        </pc:spChg>
        <pc:spChg chg="mod">
          <ac:chgData name="理久 永安" userId="1bff01e989db6947" providerId="LiveId" clId="{6F5EB664-D771-48FC-A746-87D1BEB114DF}" dt="2025-11-07T02:11:00.219" v="281" actId="12788"/>
          <ac:spMkLst>
            <pc:docMk/>
            <pc:sldMk cId="0" sldId="272"/>
            <ac:spMk id="39" creationId="{00000000-0000-0000-0000-000000000000}"/>
          </ac:spMkLst>
        </pc:spChg>
        <pc:spChg chg="mod">
          <ac:chgData name="理久 永安" userId="1bff01e989db6947" providerId="LiveId" clId="{6F5EB664-D771-48FC-A746-87D1BEB114DF}" dt="2025-11-07T02:11:00.219" v="281" actId="12788"/>
          <ac:spMkLst>
            <pc:docMk/>
            <pc:sldMk cId="0" sldId="272"/>
            <ac:spMk id="40" creationId="{00000000-0000-0000-0000-000000000000}"/>
          </ac:spMkLst>
        </pc:spChg>
        <pc:picChg chg="mod">
          <ac:chgData name="理久 永安" userId="1bff01e989db6947" providerId="LiveId" clId="{6F5EB664-D771-48FC-A746-87D1BEB114DF}" dt="2025-11-07T02:11:08.152" v="283" actId="12788"/>
          <ac:picMkLst>
            <pc:docMk/>
            <pc:sldMk cId="0" sldId="272"/>
            <ac:picMk id="16" creationId="{00000000-0000-0000-0000-000000000000}"/>
          </ac:picMkLst>
        </pc:picChg>
        <pc:picChg chg="mod">
          <ac:chgData name="理久 永安" userId="1bff01e989db6947" providerId="LiveId" clId="{6F5EB664-D771-48FC-A746-87D1BEB114DF}" dt="2025-11-07T02:11:03.805" v="282" actId="12788"/>
          <ac:picMkLst>
            <pc:docMk/>
            <pc:sldMk cId="0" sldId="272"/>
            <ac:picMk id="26" creationId="{00000000-0000-0000-0000-000000000000}"/>
          </ac:picMkLst>
        </pc:picChg>
        <pc:picChg chg="mod">
          <ac:chgData name="理久 永安" userId="1bff01e989db6947" providerId="LiveId" clId="{6F5EB664-D771-48FC-A746-87D1BEB114DF}" dt="2025-11-07T02:11:00.219" v="281" actId="12788"/>
          <ac:picMkLst>
            <pc:docMk/>
            <pc:sldMk cId="0" sldId="272"/>
            <ac:picMk id="37" creationId="{00000000-0000-0000-0000-000000000000}"/>
          </ac:picMkLst>
        </pc:picChg>
        <pc:picChg chg="mod">
          <ac:chgData name="理久 永安" userId="1bff01e989db6947" providerId="LiveId" clId="{6F5EB664-D771-48FC-A746-87D1BEB114DF}" dt="2025-11-07T02:10:50.162" v="277" actId="12788"/>
          <ac:picMkLst>
            <pc:docMk/>
            <pc:sldMk cId="0" sldId="272"/>
            <ac:picMk id="41" creationId="{00000000-0000-0000-0000-000000000000}"/>
          </ac:picMkLst>
        </pc:picChg>
        <pc:picChg chg="mod">
          <ac:chgData name="理久 永安" userId="1bff01e989db6947" providerId="LiveId" clId="{6F5EB664-D771-48FC-A746-87D1BEB114DF}" dt="2025-11-07T02:10:46.106" v="276" actId="12788"/>
          <ac:picMkLst>
            <pc:docMk/>
            <pc:sldMk cId="0" sldId="272"/>
            <ac:picMk id="42" creationId="{00000000-0000-0000-0000-000000000000}"/>
          </ac:picMkLst>
        </pc:picChg>
      </pc:sldChg>
      <pc:sldChg chg="delSp modSp mod">
        <pc:chgData name="理久 永安" userId="1bff01e989db6947" providerId="LiveId" clId="{6F5EB664-D771-48FC-A746-87D1BEB114DF}" dt="2025-11-07T02:11:21.052" v="287" actId="1076"/>
        <pc:sldMkLst>
          <pc:docMk/>
          <pc:sldMk cId="0" sldId="273"/>
        </pc:sldMkLst>
        <pc:spChg chg="mod">
          <ac:chgData name="理久 永安" userId="1bff01e989db6947" providerId="LiveId" clId="{6F5EB664-D771-48FC-A746-87D1BEB114DF}" dt="2025-11-07T02:11:21.052" v="287" actId="1076"/>
          <ac:spMkLst>
            <pc:docMk/>
            <pc:sldMk cId="0" sldId="273"/>
            <ac:spMk id="21" creationId="{00000000-0000-0000-0000-000000000000}"/>
          </ac:spMkLst>
        </pc:spChg>
      </pc:sldChg>
      <pc:sldChg chg="delSp modSp mod">
        <pc:chgData name="理久 永安" userId="1bff01e989db6947" providerId="LiveId" clId="{6F5EB664-D771-48FC-A746-87D1BEB114DF}" dt="2025-11-07T02:12:11.639" v="299" actId="1076"/>
        <pc:sldMkLst>
          <pc:docMk/>
          <pc:sldMk cId="0" sldId="274"/>
        </pc:sldMkLst>
        <pc:spChg chg="mod">
          <ac:chgData name="理久 永安" userId="1bff01e989db6947" providerId="LiveId" clId="{6F5EB664-D771-48FC-A746-87D1BEB114DF}" dt="2025-11-07T02:11:38.970" v="291" actId="404"/>
          <ac:spMkLst>
            <pc:docMk/>
            <pc:sldMk cId="0" sldId="274"/>
            <ac:spMk id="11" creationId="{00000000-0000-0000-0000-000000000000}"/>
          </ac:spMkLst>
        </pc:spChg>
        <pc:spChg chg="mod">
          <ac:chgData name="理久 永安" userId="1bff01e989db6947" providerId="LiveId" clId="{6F5EB664-D771-48FC-A746-87D1BEB114DF}" dt="2025-11-07T02:11:38.970" v="291" actId="404"/>
          <ac:spMkLst>
            <pc:docMk/>
            <pc:sldMk cId="0" sldId="274"/>
            <ac:spMk id="13" creationId="{00000000-0000-0000-0000-000000000000}"/>
          </ac:spMkLst>
        </pc:spChg>
        <pc:spChg chg="mod">
          <ac:chgData name="理久 永安" userId="1bff01e989db6947" providerId="LiveId" clId="{6F5EB664-D771-48FC-A746-87D1BEB114DF}" dt="2025-11-07T02:11:38.970" v="291" actId="404"/>
          <ac:spMkLst>
            <pc:docMk/>
            <pc:sldMk cId="0" sldId="274"/>
            <ac:spMk id="15" creationId="{00000000-0000-0000-0000-000000000000}"/>
          </ac:spMkLst>
        </pc:spChg>
        <pc:spChg chg="mod">
          <ac:chgData name="理久 永安" userId="1bff01e989db6947" providerId="LiveId" clId="{6F5EB664-D771-48FC-A746-87D1BEB114DF}" dt="2025-11-07T02:11:38.970" v="291" actId="404"/>
          <ac:spMkLst>
            <pc:docMk/>
            <pc:sldMk cId="0" sldId="274"/>
            <ac:spMk id="18" creationId="{00000000-0000-0000-0000-000000000000}"/>
          </ac:spMkLst>
        </pc:spChg>
        <pc:spChg chg="mod">
          <ac:chgData name="理久 永安" userId="1bff01e989db6947" providerId="LiveId" clId="{6F5EB664-D771-48FC-A746-87D1BEB114DF}" dt="2025-11-07T02:11:38.970" v="291" actId="404"/>
          <ac:spMkLst>
            <pc:docMk/>
            <pc:sldMk cId="0" sldId="274"/>
            <ac:spMk id="22" creationId="{00000000-0000-0000-0000-000000000000}"/>
          </ac:spMkLst>
        </pc:spChg>
        <pc:spChg chg="mod">
          <ac:chgData name="理久 永安" userId="1bff01e989db6947" providerId="LiveId" clId="{6F5EB664-D771-48FC-A746-87D1BEB114DF}" dt="2025-11-07T02:11:38.970" v="291" actId="404"/>
          <ac:spMkLst>
            <pc:docMk/>
            <pc:sldMk cId="0" sldId="274"/>
            <ac:spMk id="24" creationId="{00000000-0000-0000-0000-000000000000}"/>
          </ac:spMkLst>
        </pc:spChg>
        <pc:spChg chg="mod">
          <ac:chgData name="理久 永安" userId="1bff01e989db6947" providerId="LiveId" clId="{6F5EB664-D771-48FC-A746-87D1BEB114DF}" dt="2025-11-07T02:11:38.970" v="291" actId="404"/>
          <ac:spMkLst>
            <pc:docMk/>
            <pc:sldMk cId="0" sldId="274"/>
            <ac:spMk id="26" creationId="{00000000-0000-0000-0000-000000000000}"/>
          </ac:spMkLst>
        </pc:spChg>
        <pc:spChg chg="mod">
          <ac:chgData name="理久 永安" userId="1bff01e989db6947" providerId="LiveId" clId="{6F5EB664-D771-48FC-A746-87D1BEB114DF}" dt="2025-11-07T02:11:38.970" v="291" actId="404"/>
          <ac:spMkLst>
            <pc:docMk/>
            <pc:sldMk cId="0" sldId="274"/>
            <ac:spMk id="28" creationId="{00000000-0000-0000-0000-000000000000}"/>
          </ac:spMkLst>
        </pc:spChg>
        <pc:spChg chg="mod">
          <ac:chgData name="理久 永安" userId="1bff01e989db6947" providerId="LiveId" clId="{6F5EB664-D771-48FC-A746-87D1BEB114DF}" dt="2025-11-07T02:11:58.974" v="294" actId="1076"/>
          <ac:spMkLst>
            <pc:docMk/>
            <pc:sldMk cId="0" sldId="274"/>
            <ac:spMk id="30" creationId="{00000000-0000-0000-0000-000000000000}"/>
          </ac:spMkLst>
        </pc:spChg>
        <pc:spChg chg="mod">
          <ac:chgData name="理久 永安" userId="1bff01e989db6947" providerId="LiveId" clId="{6F5EB664-D771-48FC-A746-87D1BEB114DF}" dt="2025-11-07T02:12:08.957" v="298" actId="1076"/>
          <ac:spMkLst>
            <pc:docMk/>
            <pc:sldMk cId="0" sldId="274"/>
            <ac:spMk id="32" creationId="{00000000-0000-0000-0000-000000000000}"/>
          </ac:spMkLst>
        </pc:spChg>
        <pc:spChg chg="mod">
          <ac:chgData name="理久 永安" userId="1bff01e989db6947" providerId="LiveId" clId="{6F5EB664-D771-48FC-A746-87D1BEB114DF}" dt="2025-11-07T02:12:04.146" v="296" actId="1076"/>
          <ac:spMkLst>
            <pc:docMk/>
            <pc:sldMk cId="0" sldId="274"/>
            <ac:spMk id="34" creationId="{00000000-0000-0000-0000-000000000000}"/>
          </ac:spMkLst>
        </pc:spChg>
        <pc:spChg chg="mod">
          <ac:chgData name="理久 永安" userId="1bff01e989db6947" providerId="LiveId" clId="{6F5EB664-D771-48FC-A746-87D1BEB114DF}" dt="2025-11-07T02:11:54.300" v="293" actId="14100"/>
          <ac:spMkLst>
            <pc:docMk/>
            <pc:sldMk cId="0" sldId="274"/>
            <ac:spMk id="36" creationId="{00000000-0000-0000-0000-000000000000}"/>
          </ac:spMkLst>
        </pc:spChg>
        <pc:picChg chg="mod">
          <ac:chgData name="理久 永安" userId="1bff01e989db6947" providerId="LiveId" clId="{6F5EB664-D771-48FC-A746-87D1BEB114DF}" dt="2025-11-07T02:12:05.677" v="297" actId="1076"/>
          <ac:picMkLst>
            <pc:docMk/>
            <pc:sldMk cId="0" sldId="274"/>
            <ac:picMk id="31" creationId="{00000000-0000-0000-0000-000000000000}"/>
          </ac:picMkLst>
        </pc:picChg>
        <pc:picChg chg="mod">
          <ac:chgData name="理久 永安" userId="1bff01e989db6947" providerId="LiveId" clId="{6F5EB664-D771-48FC-A746-87D1BEB114DF}" dt="2025-11-07T02:12:01.189" v="295" actId="1076"/>
          <ac:picMkLst>
            <pc:docMk/>
            <pc:sldMk cId="0" sldId="274"/>
            <ac:picMk id="33" creationId="{00000000-0000-0000-0000-000000000000}"/>
          </ac:picMkLst>
        </pc:picChg>
        <pc:picChg chg="mod">
          <ac:chgData name="理久 永安" userId="1bff01e989db6947" providerId="LiveId" clId="{6F5EB664-D771-48FC-A746-87D1BEB114DF}" dt="2025-11-07T02:12:11.639" v="299" actId="1076"/>
          <ac:picMkLst>
            <pc:docMk/>
            <pc:sldMk cId="0" sldId="274"/>
            <ac:picMk id="35" creationId="{00000000-0000-0000-0000-000000000000}"/>
          </ac:picMkLst>
        </pc:picChg>
      </pc:sldChg>
      <pc:sldChg chg="delSp modSp mod">
        <pc:chgData name="理久 永安" userId="1bff01e989db6947" providerId="LiveId" clId="{6F5EB664-D771-48FC-A746-87D1BEB114DF}" dt="2025-11-07T02:12:24.635" v="314" actId="478"/>
        <pc:sldMkLst>
          <pc:docMk/>
          <pc:sldMk cId="0" sldId="275"/>
        </pc:sldMkLst>
        <pc:spChg chg="mod">
          <ac:chgData name="理久 永安" userId="1bff01e989db6947" providerId="LiveId" clId="{6F5EB664-D771-48FC-A746-87D1BEB114DF}" dt="2025-11-07T02:12:21.091" v="313" actId="1035"/>
          <ac:spMkLst>
            <pc:docMk/>
            <pc:sldMk cId="0" sldId="275"/>
            <ac:spMk id="7" creationId="{00000000-0000-0000-0000-000000000000}"/>
          </ac:spMkLst>
        </pc:spChg>
        <pc:spChg chg="mod">
          <ac:chgData name="理久 永安" userId="1bff01e989db6947" providerId="LiveId" clId="{6F5EB664-D771-48FC-A746-87D1BEB114DF}" dt="2025-11-07T02:12:21.091" v="313" actId="1035"/>
          <ac:spMkLst>
            <pc:docMk/>
            <pc:sldMk cId="0" sldId="275"/>
            <ac:spMk id="9" creationId="{00000000-0000-0000-0000-000000000000}"/>
          </ac:spMkLst>
        </pc:spChg>
        <pc:spChg chg="mod">
          <ac:chgData name="理久 永安" userId="1bff01e989db6947" providerId="LiveId" clId="{6F5EB664-D771-48FC-A746-87D1BEB114DF}" dt="2025-11-07T02:12:21.091" v="313" actId="1035"/>
          <ac:spMkLst>
            <pc:docMk/>
            <pc:sldMk cId="0" sldId="275"/>
            <ac:spMk id="10" creationId="{00000000-0000-0000-0000-000000000000}"/>
          </ac:spMkLst>
        </pc:spChg>
        <pc:spChg chg="mod">
          <ac:chgData name="理久 永安" userId="1bff01e989db6947" providerId="LiveId" clId="{6F5EB664-D771-48FC-A746-87D1BEB114DF}" dt="2025-11-07T02:12:21.091" v="313" actId="1035"/>
          <ac:spMkLst>
            <pc:docMk/>
            <pc:sldMk cId="0" sldId="275"/>
            <ac:spMk id="11" creationId="{00000000-0000-0000-0000-000000000000}"/>
          </ac:spMkLst>
        </pc:spChg>
        <pc:spChg chg="mod">
          <ac:chgData name="理久 永安" userId="1bff01e989db6947" providerId="LiveId" clId="{6F5EB664-D771-48FC-A746-87D1BEB114DF}" dt="2025-11-07T02:12:21.091" v="313" actId="1035"/>
          <ac:spMkLst>
            <pc:docMk/>
            <pc:sldMk cId="0" sldId="275"/>
            <ac:spMk id="12" creationId="{00000000-0000-0000-0000-000000000000}"/>
          </ac:spMkLst>
        </pc:spChg>
        <pc:spChg chg="mod">
          <ac:chgData name="理久 永安" userId="1bff01e989db6947" providerId="LiveId" clId="{6F5EB664-D771-48FC-A746-87D1BEB114DF}" dt="2025-11-07T02:12:21.091" v="313" actId="1035"/>
          <ac:spMkLst>
            <pc:docMk/>
            <pc:sldMk cId="0" sldId="275"/>
            <ac:spMk id="14" creationId="{00000000-0000-0000-0000-000000000000}"/>
          </ac:spMkLst>
        </pc:spChg>
        <pc:spChg chg="mod">
          <ac:chgData name="理久 永安" userId="1bff01e989db6947" providerId="LiveId" clId="{6F5EB664-D771-48FC-A746-87D1BEB114DF}" dt="2025-11-07T02:12:21.091" v="313" actId="1035"/>
          <ac:spMkLst>
            <pc:docMk/>
            <pc:sldMk cId="0" sldId="275"/>
            <ac:spMk id="16" creationId="{00000000-0000-0000-0000-000000000000}"/>
          </ac:spMkLst>
        </pc:spChg>
        <pc:spChg chg="mod">
          <ac:chgData name="理久 永安" userId="1bff01e989db6947" providerId="LiveId" clId="{6F5EB664-D771-48FC-A746-87D1BEB114DF}" dt="2025-11-07T02:12:21.091" v="313" actId="1035"/>
          <ac:spMkLst>
            <pc:docMk/>
            <pc:sldMk cId="0" sldId="275"/>
            <ac:spMk id="18" creationId="{00000000-0000-0000-0000-000000000000}"/>
          </ac:spMkLst>
        </pc:spChg>
        <pc:spChg chg="mod">
          <ac:chgData name="理久 永安" userId="1bff01e989db6947" providerId="LiveId" clId="{6F5EB664-D771-48FC-A746-87D1BEB114DF}" dt="2025-11-07T02:12:21.091" v="313" actId="1035"/>
          <ac:spMkLst>
            <pc:docMk/>
            <pc:sldMk cId="0" sldId="275"/>
            <ac:spMk id="19" creationId="{00000000-0000-0000-0000-000000000000}"/>
          </ac:spMkLst>
        </pc:spChg>
        <pc:spChg chg="mod">
          <ac:chgData name="理久 永安" userId="1bff01e989db6947" providerId="LiveId" clId="{6F5EB664-D771-48FC-A746-87D1BEB114DF}" dt="2025-11-07T02:12:21.091" v="313" actId="1035"/>
          <ac:spMkLst>
            <pc:docMk/>
            <pc:sldMk cId="0" sldId="275"/>
            <ac:spMk id="22" creationId="{00000000-0000-0000-0000-000000000000}"/>
          </ac:spMkLst>
        </pc:spChg>
      </pc:sldChg>
      <pc:sldChg chg="addSp delSp modSp mod">
        <pc:chgData name="理久 永安" userId="1bff01e989db6947" providerId="LiveId" clId="{6F5EB664-D771-48FC-A746-87D1BEB114DF}" dt="2025-11-07T02:15:43.718" v="350" actId="14100"/>
        <pc:sldMkLst>
          <pc:docMk/>
          <pc:sldMk cId="0" sldId="277"/>
        </pc:sldMkLst>
        <pc:spChg chg="mod">
          <ac:chgData name="理久 永安" userId="1bff01e989db6947" providerId="LiveId" clId="{6F5EB664-D771-48FC-A746-87D1BEB114DF}" dt="2025-11-07T02:14:19.688" v="331" actId="1076"/>
          <ac:spMkLst>
            <pc:docMk/>
            <pc:sldMk cId="0" sldId="277"/>
            <ac:spMk id="6" creationId="{00000000-0000-0000-0000-000000000000}"/>
          </ac:spMkLst>
        </pc:spChg>
        <pc:spChg chg="mod">
          <ac:chgData name="理久 永安" userId="1bff01e989db6947" providerId="LiveId" clId="{6F5EB664-D771-48FC-A746-87D1BEB114DF}" dt="2025-11-07T02:14:35.142" v="333" actId="1076"/>
          <ac:spMkLst>
            <pc:docMk/>
            <pc:sldMk cId="0" sldId="277"/>
            <ac:spMk id="7" creationId="{00000000-0000-0000-0000-000000000000}"/>
          </ac:spMkLst>
        </pc:spChg>
        <pc:spChg chg="mod">
          <ac:chgData name="理久 永安" userId="1bff01e989db6947" providerId="LiveId" clId="{6F5EB664-D771-48FC-A746-87D1BEB114DF}" dt="2025-11-07T02:14:35.142" v="333" actId="1076"/>
          <ac:spMkLst>
            <pc:docMk/>
            <pc:sldMk cId="0" sldId="277"/>
            <ac:spMk id="9" creationId="{00000000-0000-0000-0000-000000000000}"/>
          </ac:spMkLst>
        </pc:spChg>
        <pc:spChg chg="mod">
          <ac:chgData name="理久 永安" userId="1bff01e989db6947" providerId="LiveId" clId="{6F5EB664-D771-48FC-A746-87D1BEB114DF}" dt="2025-11-07T02:14:35.142" v="333" actId="1076"/>
          <ac:spMkLst>
            <pc:docMk/>
            <pc:sldMk cId="0" sldId="277"/>
            <ac:spMk id="10" creationId="{00000000-0000-0000-0000-000000000000}"/>
          </ac:spMkLst>
        </pc:spChg>
        <pc:spChg chg="mod">
          <ac:chgData name="理久 永安" userId="1bff01e989db6947" providerId="LiveId" clId="{6F5EB664-D771-48FC-A746-87D1BEB114DF}" dt="2025-11-07T02:15:00.073" v="337" actId="1076"/>
          <ac:spMkLst>
            <pc:docMk/>
            <pc:sldMk cId="0" sldId="277"/>
            <ac:spMk id="11" creationId="{00000000-0000-0000-0000-000000000000}"/>
          </ac:spMkLst>
        </pc:spChg>
        <pc:spChg chg="mod">
          <ac:chgData name="理久 永安" userId="1bff01e989db6947" providerId="LiveId" clId="{6F5EB664-D771-48FC-A746-87D1BEB114DF}" dt="2025-11-07T02:15:00.073" v="337" actId="1076"/>
          <ac:spMkLst>
            <pc:docMk/>
            <pc:sldMk cId="0" sldId="277"/>
            <ac:spMk id="13" creationId="{00000000-0000-0000-0000-000000000000}"/>
          </ac:spMkLst>
        </pc:spChg>
        <pc:spChg chg="mod">
          <ac:chgData name="理久 永安" userId="1bff01e989db6947" providerId="LiveId" clId="{6F5EB664-D771-48FC-A746-87D1BEB114DF}" dt="2025-11-07T02:15:00.073" v="337" actId="1076"/>
          <ac:spMkLst>
            <pc:docMk/>
            <pc:sldMk cId="0" sldId="277"/>
            <ac:spMk id="14" creationId="{00000000-0000-0000-0000-000000000000}"/>
          </ac:spMkLst>
        </pc:spChg>
        <pc:spChg chg="mod">
          <ac:chgData name="理久 永安" userId="1bff01e989db6947" providerId="LiveId" clId="{6F5EB664-D771-48FC-A746-87D1BEB114DF}" dt="2025-11-07T02:14:39.584" v="334" actId="1076"/>
          <ac:spMkLst>
            <pc:docMk/>
            <pc:sldMk cId="0" sldId="277"/>
            <ac:spMk id="15" creationId="{00000000-0000-0000-0000-000000000000}"/>
          </ac:spMkLst>
        </pc:spChg>
        <pc:spChg chg="mod">
          <ac:chgData name="理久 永安" userId="1bff01e989db6947" providerId="LiveId" clId="{6F5EB664-D771-48FC-A746-87D1BEB114DF}" dt="2025-11-07T02:14:39.584" v="334" actId="1076"/>
          <ac:spMkLst>
            <pc:docMk/>
            <pc:sldMk cId="0" sldId="277"/>
            <ac:spMk id="17" creationId="{00000000-0000-0000-0000-000000000000}"/>
          </ac:spMkLst>
        </pc:spChg>
        <pc:spChg chg="mod">
          <ac:chgData name="理久 永安" userId="1bff01e989db6947" providerId="LiveId" clId="{6F5EB664-D771-48FC-A746-87D1BEB114DF}" dt="2025-11-07T02:14:39.584" v="334" actId="1076"/>
          <ac:spMkLst>
            <pc:docMk/>
            <pc:sldMk cId="0" sldId="277"/>
            <ac:spMk id="18" creationId="{00000000-0000-0000-0000-000000000000}"/>
          </ac:spMkLst>
        </pc:spChg>
        <pc:spChg chg="mod">
          <ac:chgData name="理久 永安" userId="1bff01e989db6947" providerId="LiveId" clId="{6F5EB664-D771-48FC-A746-87D1BEB114DF}" dt="2025-11-07T02:14:48.776" v="336" actId="1076"/>
          <ac:spMkLst>
            <pc:docMk/>
            <pc:sldMk cId="0" sldId="277"/>
            <ac:spMk id="19" creationId="{00000000-0000-0000-0000-000000000000}"/>
          </ac:spMkLst>
        </pc:spChg>
        <pc:spChg chg="mod">
          <ac:chgData name="理久 永安" userId="1bff01e989db6947" providerId="LiveId" clId="{6F5EB664-D771-48FC-A746-87D1BEB114DF}" dt="2025-11-07T02:14:48.776" v="336" actId="1076"/>
          <ac:spMkLst>
            <pc:docMk/>
            <pc:sldMk cId="0" sldId="277"/>
            <ac:spMk id="21" creationId="{00000000-0000-0000-0000-000000000000}"/>
          </ac:spMkLst>
        </pc:spChg>
        <pc:spChg chg="mod">
          <ac:chgData name="理久 永安" userId="1bff01e989db6947" providerId="LiveId" clId="{6F5EB664-D771-48FC-A746-87D1BEB114DF}" dt="2025-11-07T02:14:48.776" v="336" actId="1076"/>
          <ac:spMkLst>
            <pc:docMk/>
            <pc:sldMk cId="0" sldId="277"/>
            <ac:spMk id="22" creationId="{00000000-0000-0000-0000-000000000000}"/>
          </ac:spMkLst>
        </pc:spChg>
        <pc:spChg chg="mod">
          <ac:chgData name="理久 永安" userId="1bff01e989db6947" providerId="LiveId" clId="{6F5EB664-D771-48FC-A746-87D1BEB114DF}" dt="2025-11-07T02:14:09.114" v="329" actId="1076"/>
          <ac:spMkLst>
            <pc:docMk/>
            <pc:sldMk cId="0" sldId="277"/>
            <ac:spMk id="23" creationId="{00000000-0000-0000-0000-000000000000}"/>
          </ac:spMkLst>
        </pc:spChg>
        <pc:spChg chg="mod">
          <ac:chgData name="理久 永安" userId="1bff01e989db6947" providerId="LiveId" clId="{6F5EB664-D771-48FC-A746-87D1BEB114DF}" dt="2025-11-07T02:14:42.869" v="335" actId="1076"/>
          <ac:spMkLst>
            <pc:docMk/>
            <pc:sldMk cId="0" sldId="277"/>
            <ac:spMk id="24" creationId="{00000000-0000-0000-0000-000000000000}"/>
          </ac:spMkLst>
        </pc:spChg>
        <pc:spChg chg="mod">
          <ac:chgData name="理久 永安" userId="1bff01e989db6947" providerId="LiveId" clId="{6F5EB664-D771-48FC-A746-87D1BEB114DF}" dt="2025-11-07T02:14:42.869" v="335" actId="1076"/>
          <ac:spMkLst>
            <pc:docMk/>
            <pc:sldMk cId="0" sldId="277"/>
            <ac:spMk id="26" creationId="{00000000-0000-0000-0000-000000000000}"/>
          </ac:spMkLst>
        </pc:spChg>
        <pc:picChg chg="mod">
          <ac:chgData name="理久 永安" userId="1bff01e989db6947" providerId="LiveId" clId="{6F5EB664-D771-48FC-A746-87D1BEB114DF}" dt="2025-11-07T02:14:35.142" v="333" actId="1076"/>
          <ac:picMkLst>
            <pc:docMk/>
            <pc:sldMk cId="0" sldId="277"/>
            <ac:picMk id="8" creationId="{00000000-0000-0000-0000-000000000000}"/>
          </ac:picMkLst>
        </pc:picChg>
        <pc:picChg chg="mod">
          <ac:chgData name="理久 永安" userId="1bff01e989db6947" providerId="LiveId" clId="{6F5EB664-D771-48FC-A746-87D1BEB114DF}" dt="2025-11-07T02:15:00.073" v="337" actId="1076"/>
          <ac:picMkLst>
            <pc:docMk/>
            <pc:sldMk cId="0" sldId="277"/>
            <ac:picMk id="12" creationId="{00000000-0000-0000-0000-000000000000}"/>
          </ac:picMkLst>
        </pc:picChg>
        <pc:picChg chg="mod">
          <ac:chgData name="理久 永安" userId="1bff01e989db6947" providerId="LiveId" clId="{6F5EB664-D771-48FC-A746-87D1BEB114DF}" dt="2025-11-07T02:14:39.584" v="334" actId="1076"/>
          <ac:picMkLst>
            <pc:docMk/>
            <pc:sldMk cId="0" sldId="277"/>
            <ac:picMk id="16" creationId="{00000000-0000-0000-0000-000000000000}"/>
          </ac:picMkLst>
        </pc:picChg>
        <pc:picChg chg="mod">
          <ac:chgData name="理久 永安" userId="1bff01e989db6947" providerId="LiveId" clId="{6F5EB664-D771-48FC-A746-87D1BEB114DF}" dt="2025-11-07T02:14:48.776" v="336" actId="1076"/>
          <ac:picMkLst>
            <pc:docMk/>
            <pc:sldMk cId="0" sldId="277"/>
            <ac:picMk id="20" creationId="{00000000-0000-0000-0000-000000000000}"/>
          </ac:picMkLst>
        </pc:picChg>
        <pc:picChg chg="mod">
          <ac:chgData name="理久 永安" userId="1bff01e989db6947" providerId="LiveId" clId="{6F5EB664-D771-48FC-A746-87D1BEB114DF}" dt="2025-11-07T02:14:42.869" v="335" actId="1076"/>
          <ac:picMkLst>
            <pc:docMk/>
            <pc:sldMk cId="0" sldId="277"/>
            <ac:picMk id="25" creationId="{00000000-0000-0000-0000-000000000000}"/>
          </ac:picMkLst>
        </pc:picChg>
        <pc:cxnChg chg="add mod">
          <ac:chgData name="理久 永安" userId="1bff01e989db6947" providerId="LiveId" clId="{6F5EB664-D771-48FC-A746-87D1BEB114DF}" dt="2025-11-07T02:15:25.142" v="341" actId="1582"/>
          <ac:cxnSpMkLst>
            <pc:docMk/>
            <pc:sldMk cId="0" sldId="277"/>
            <ac:cxnSpMk id="29" creationId="{ED29217A-3E00-D3F8-2246-EE2D96D43C5F}"/>
          </ac:cxnSpMkLst>
        </pc:cxnChg>
        <pc:cxnChg chg="add mod">
          <ac:chgData name="理久 永安" userId="1bff01e989db6947" providerId="LiveId" clId="{6F5EB664-D771-48FC-A746-87D1BEB114DF}" dt="2025-11-07T02:15:32.082" v="344" actId="14100"/>
          <ac:cxnSpMkLst>
            <pc:docMk/>
            <pc:sldMk cId="0" sldId="277"/>
            <ac:cxnSpMk id="30" creationId="{035FF0F4-E760-456D-5512-5912A48CB412}"/>
          </ac:cxnSpMkLst>
        </pc:cxnChg>
        <pc:cxnChg chg="add mod">
          <ac:chgData name="理久 永安" userId="1bff01e989db6947" providerId="LiveId" clId="{6F5EB664-D771-48FC-A746-87D1BEB114DF}" dt="2025-11-07T02:15:37.401" v="347" actId="14100"/>
          <ac:cxnSpMkLst>
            <pc:docMk/>
            <pc:sldMk cId="0" sldId="277"/>
            <ac:cxnSpMk id="33" creationId="{39BFBE04-C2A8-7BFD-CD56-EE04550809C8}"/>
          </ac:cxnSpMkLst>
        </pc:cxnChg>
        <pc:cxnChg chg="add mod">
          <ac:chgData name="理久 永安" userId="1bff01e989db6947" providerId="LiveId" clId="{6F5EB664-D771-48FC-A746-87D1BEB114DF}" dt="2025-11-07T02:15:43.718" v="350" actId="14100"/>
          <ac:cxnSpMkLst>
            <pc:docMk/>
            <pc:sldMk cId="0" sldId="277"/>
            <ac:cxnSpMk id="36" creationId="{84EB048A-9B6F-86F9-A052-ABB0B7C4BB60}"/>
          </ac:cxnSpMkLst>
        </pc:cxnChg>
      </pc:sldChg>
      <pc:sldChg chg="delSp modSp mod">
        <pc:chgData name="理久 永安" userId="1bff01e989db6947" providerId="LiveId" clId="{6F5EB664-D771-48FC-A746-87D1BEB114DF}" dt="2025-11-07T02:16:22.064" v="356" actId="12788"/>
        <pc:sldMkLst>
          <pc:docMk/>
          <pc:sldMk cId="0" sldId="278"/>
        </pc:sldMkLst>
        <pc:spChg chg="mod">
          <ac:chgData name="理久 永安" userId="1bff01e989db6947" providerId="LiveId" clId="{6F5EB664-D771-48FC-A746-87D1BEB114DF}" dt="2025-11-07T02:16:06.793" v="353" actId="12788"/>
          <ac:spMkLst>
            <pc:docMk/>
            <pc:sldMk cId="0" sldId="278"/>
            <ac:spMk id="7" creationId="{00000000-0000-0000-0000-000000000000}"/>
          </ac:spMkLst>
        </pc:spChg>
        <pc:spChg chg="mod">
          <ac:chgData name="理久 永安" userId="1bff01e989db6947" providerId="LiveId" clId="{6F5EB664-D771-48FC-A746-87D1BEB114DF}" dt="2025-11-07T02:16:06.793" v="353" actId="12788"/>
          <ac:spMkLst>
            <pc:docMk/>
            <pc:sldMk cId="0" sldId="278"/>
            <ac:spMk id="9" creationId="{00000000-0000-0000-0000-000000000000}"/>
          </ac:spMkLst>
        </pc:spChg>
        <pc:spChg chg="mod">
          <ac:chgData name="理久 永安" userId="1bff01e989db6947" providerId="LiveId" clId="{6F5EB664-D771-48FC-A746-87D1BEB114DF}" dt="2025-11-07T02:16:06.793" v="353" actId="12788"/>
          <ac:spMkLst>
            <pc:docMk/>
            <pc:sldMk cId="0" sldId="278"/>
            <ac:spMk id="10" creationId="{00000000-0000-0000-0000-000000000000}"/>
          </ac:spMkLst>
        </pc:spChg>
        <pc:spChg chg="mod">
          <ac:chgData name="理久 永安" userId="1bff01e989db6947" providerId="LiveId" clId="{6F5EB664-D771-48FC-A746-87D1BEB114DF}" dt="2025-11-07T02:16:10.250" v="354" actId="12788"/>
          <ac:spMkLst>
            <pc:docMk/>
            <pc:sldMk cId="0" sldId="278"/>
            <ac:spMk id="12" creationId="{00000000-0000-0000-0000-000000000000}"/>
          </ac:spMkLst>
        </pc:spChg>
        <pc:spChg chg="mod">
          <ac:chgData name="理久 永安" userId="1bff01e989db6947" providerId="LiveId" clId="{6F5EB664-D771-48FC-A746-87D1BEB114DF}" dt="2025-11-07T02:16:10.250" v="354" actId="12788"/>
          <ac:spMkLst>
            <pc:docMk/>
            <pc:sldMk cId="0" sldId="278"/>
            <ac:spMk id="14" creationId="{00000000-0000-0000-0000-000000000000}"/>
          </ac:spMkLst>
        </pc:spChg>
        <pc:spChg chg="mod">
          <ac:chgData name="理久 永安" userId="1bff01e989db6947" providerId="LiveId" clId="{6F5EB664-D771-48FC-A746-87D1BEB114DF}" dt="2025-11-07T02:16:10.250" v="354" actId="12788"/>
          <ac:spMkLst>
            <pc:docMk/>
            <pc:sldMk cId="0" sldId="278"/>
            <ac:spMk id="15" creationId="{00000000-0000-0000-0000-000000000000}"/>
          </ac:spMkLst>
        </pc:spChg>
        <pc:spChg chg="mod">
          <ac:chgData name="理久 永安" userId="1bff01e989db6947" providerId="LiveId" clId="{6F5EB664-D771-48FC-A746-87D1BEB114DF}" dt="2025-11-07T02:16:18.413" v="355" actId="12788"/>
          <ac:spMkLst>
            <pc:docMk/>
            <pc:sldMk cId="0" sldId="278"/>
            <ac:spMk id="17" creationId="{00000000-0000-0000-0000-000000000000}"/>
          </ac:spMkLst>
        </pc:spChg>
        <pc:spChg chg="mod">
          <ac:chgData name="理久 永安" userId="1bff01e989db6947" providerId="LiveId" clId="{6F5EB664-D771-48FC-A746-87D1BEB114DF}" dt="2025-11-07T02:16:18.413" v="355" actId="12788"/>
          <ac:spMkLst>
            <pc:docMk/>
            <pc:sldMk cId="0" sldId="278"/>
            <ac:spMk id="19" creationId="{00000000-0000-0000-0000-000000000000}"/>
          </ac:spMkLst>
        </pc:spChg>
        <pc:spChg chg="mod">
          <ac:chgData name="理久 永安" userId="1bff01e989db6947" providerId="LiveId" clId="{6F5EB664-D771-48FC-A746-87D1BEB114DF}" dt="2025-11-07T02:16:18.413" v="355" actId="12788"/>
          <ac:spMkLst>
            <pc:docMk/>
            <pc:sldMk cId="0" sldId="278"/>
            <ac:spMk id="20" creationId="{00000000-0000-0000-0000-000000000000}"/>
          </ac:spMkLst>
        </pc:spChg>
        <pc:spChg chg="mod">
          <ac:chgData name="理久 永安" userId="1bff01e989db6947" providerId="LiveId" clId="{6F5EB664-D771-48FC-A746-87D1BEB114DF}" dt="2025-11-07T02:16:22.064" v="356" actId="12788"/>
          <ac:spMkLst>
            <pc:docMk/>
            <pc:sldMk cId="0" sldId="278"/>
            <ac:spMk id="22" creationId="{00000000-0000-0000-0000-000000000000}"/>
          </ac:spMkLst>
        </pc:spChg>
        <pc:spChg chg="mod">
          <ac:chgData name="理久 永安" userId="1bff01e989db6947" providerId="LiveId" clId="{6F5EB664-D771-48FC-A746-87D1BEB114DF}" dt="2025-11-07T02:16:22.064" v="356" actId="12788"/>
          <ac:spMkLst>
            <pc:docMk/>
            <pc:sldMk cId="0" sldId="278"/>
            <ac:spMk id="24" creationId="{00000000-0000-0000-0000-000000000000}"/>
          </ac:spMkLst>
        </pc:spChg>
        <pc:spChg chg="mod">
          <ac:chgData name="理久 永安" userId="1bff01e989db6947" providerId="LiveId" clId="{6F5EB664-D771-48FC-A746-87D1BEB114DF}" dt="2025-11-07T02:16:22.064" v="356" actId="12788"/>
          <ac:spMkLst>
            <pc:docMk/>
            <pc:sldMk cId="0" sldId="278"/>
            <ac:spMk id="25" creationId="{00000000-0000-0000-0000-000000000000}"/>
          </ac:spMkLst>
        </pc:spChg>
        <pc:picChg chg="mod">
          <ac:chgData name="理久 永安" userId="1bff01e989db6947" providerId="LiveId" clId="{6F5EB664-D771-48FC-A746-87D1BEB114DF}" dt="2025-11-07T02:16:06.793" v="353" actId="12788"/>
          <ac:picMkLst>
            <pc:docMk/>
            <pc:sldMk cId="0" sldId="278"/>
            <ac:picMk id="8" creationId="{00000000-0000-0000-0000-000000000000}"/>
          </ac:picMkLst>
        </pc:picChg>
        <pc:picChg chg="mod">
          <ac:chgData name="理久 永安" userId="1bff01e989db6947" providerId="LiveId" clId="{6F5EB664-D771-48FC-A746-87D1BEB114DF}" dt="2025-11-07T02:16:10.250" v="354" actId="12788"/>
          <ac:picMkLst>
            <pc:docMk/>
            <pc:sldMk cId="0" sldId="278"/>
            <ac:picMk id="13" creationId="{00000000-0000-0000-0000-000000000000}"/>
          </ac:picMkLst>
        </pc:picChg>
        <pc:picChg chg="mod">
          <ac:chgData name="理久 永安" userId="1bff01e989db6947" providerId="LiveId" clId="{6F5EB664-D771-48FC-A746-87D1BEB114DF}" dt="2025-11-07T02:16:18.413" v="355" actId="12788"/>
          <ac:picMkLst>
            <pc:docMk/>
            <pc:sldMk cId="0" sldId="278"/>
            <ac:picMk id="18" creationId="{00000000-0000-0000-0000-000000000000}"/>
          </ac:picMkLst>
        </pc:picChg>
        <pc:picChg chg="mod">
          <ac:chgData name="理久 永安" userId="1bff01e989db6947" providerId="LiveId" clId="{6F5EB664-D771-48FC-A746-87D1BEB114DF}" dt="2025-11-07T02:16:22.064" v="356" actId="12788"/>
          <ac:picMkLst>
            <pc:docMk/>
            <pc:sldMk cId="0" sldId="278"/>
            <ac:picMk id="23" creationId="{00000000-0000-0000-0000-000000000000}"/>
          </ac:picMkLst>
        </pc:picChg>
      </pc:sldChg>
      <pc:sldChg chg="delSp modSp mod">
        <pc:chgData name="理久 永安" userId="1bff01e989db6947" providerId="LiveId" clId="{6F5EB664-D771-48FC-A746-87D1BEB114DF}" dt="2025-11-07T02:20:09.348" v="385" actId="1076"/>
        <pc:sldMkLst>
          <pc:docMk/>
          <pc:sldMk cId="0" sldId="279"/>
        </pc:sldMkLst>
        <pc:spChg chg="mod">
          <ac:chgData name="理久 永安" userId="1bff01e989db6947" providerId="LiveId" clId="{6F5EB664-D771-48FC-A746-87D1BEB114DF}" dt="2025-11-07T02:19:13.096" v="372" actId="1076"/>
          <ac:spMkLst>
            <pc:docMk/>
            <pc:sldMk cId="0" sldId="279"/>
            <ac:spMk id="7" creationId="{00000000-0000-0000-0000-000000000000}"/>
          </ac:spMkLst>
        </pc:spChg>
        <pc:spChg chg="mod">
          <ac:chgData name="理久 永安" userId="1bff01e989db6947" providerId="LiveId" clId="{6F5EB664-D771-48FC-A746-87D1BEB114DF}" dt="2025-11-07T02:19:43.543" v="378" actId="12788"/>
          <ac:spMkLst>
            <pc:docMk/>
            <pc:sldMk cId="0" sldId="279"/>
            <ac:spMk id="8" creationId="{00000000-0000-0000-0000-000000000000}"/>
          </ac:spMkLst>
        </pc:spChg>
        <pc:spChg chg="mod">
          <ac:chgData name="理久 永安" userId="1bff01e989db6947" providerId="LiveId" clId="{6F5EB664-D771-48FC-A746-87D1BEB114DF}" dt="2025-11-07T02:16:59.309" v="369" actId="1037"/>
          <ac:spMkLst>
            <pc:docMk/>
            <pc:sldMk cId="0" sldId="279"/>
            <ac:spMk id="10" creationId="{00000000-0000-0000-0000-000000000000}"/>
          </ac:spMkLst>
        </pc:spChg>
        <pc:spChg chg="mod">
          <ac:chgData name="理久 永安" userId="1bff01e989db6947" providerId="LiveId" clId="{6F5EB664-D771-48FC-A746-87D1BEB114DF}" dt="2025-11-07T02:19:43.543" v="378" actId="12788"/>
          <ac:spMkLst>
            <pc:docMk/>
            <pc:sldMk cId="0" sldId="279"/>
            <ac:spMk id="12" creationId="{00000000-0000-0000-0000-000000000000}"/>
          </ac:spMkLst>
        </pc:spChg>
        <pc:spChg chg="mod">
          <ac:chgData name="理久 永安" userId="1bff01e989db6947" providerId="LiveId" clId="{6F5EB664-D771-48FC-A746-87D1BEB114DF}" dt="2025-11-07T02:19:43.543" v="378" actId="12788"/>
          <ac:spMkLst>
            <pc:docMk/>
            <pc:sldMk cId="0" sldId="279"/>
            <ac:spMk id="13" creationId="{00000000-0000-0000-0000-000000000000}"/>
          </ac:spMkLst>
        </pc:spChg>
        <pc:spChg chg="mod">
          <ac:chgData name="理久 永安" userId="1bff01e989db6947" providerId="LiveId" clId="{6F5EB664-D771-48FC-A746-87D1BEB114DF}" dt="2025-11-07T02:19:48.740" v="379" actId="12788"/>
          <ac:spMkLst>
            <pc:docMk/>
            <pc:sldMk cId="0" sldId="279"/>
            <ac:spMk id="15" creationId="{00000000-0000-0000-0000-000000000000}"/>
          </ac:spMkLst>
        </pc:spChg>
        <pc:spChg chg="mod">
          <ac:chgData name="理久 永安" userId="1bff01e989db6947" providerId="LiveId" clId="{6F5EB664-D771-48FC-A746-87D1BEB114DF}" dt="2025-11-07T02:16:59.309" v="369" actId="1037"/>
          <ac:spMkLst>
            <pc:docMk/>
            <pc:sldMk cId="0" sldId="279"/>
            <ac:spMk id="17" creationId="{00000000-0000-0000-0000-000000000000}"/>
          </ac:spMkLst>
        </pc:spChg>
        <pc:spChg chg="mod">
          <ac:chgData name="理久 永安" userId="1bff01e989db6947" providerId="LiveId" clId="{6F5EB664-D771-48FC-A746-87D1BEB114DF}" dt="2025-11-07T02:19:48.740" v="379" actId="12788"/>
          <ac:spMkLst>
            <pc:docMk/>
            <pc:sldMk cId="0" sldId="279"/>
            <ac:spMk id="19" creationId="{00000000-0000-0000-0000-000000000000}"/>
          </ac:spMkLst>
        </pc:spChg>
        <pc:spChg chg="mod">
          <ac:chgData name="理久 永安" userId="1bff01e989db6947" providerId="LiveId" clId="{6F5EB664-D771-48FC-A746-87D1BEB114DF}" dt="2025-11-07T02:19:48.740" v="379" actId="12788"/>
          <ac:spMkLst>
            <pc:docMk/>
            <pc:sldMk cId="0" sldId="279"/>
            <ac:spMk id="20" creationId="{00000000-0000-0000-0000-000000000000}"/>
          </ac:spMkLst>
        </pc:spChg>
        <pc:spChg chg="mod">
          <ac:chgData name="理久 永安" userId="1bff01e989db6947" providerId="LiveId" clId="{6F5EB664-D771-48FC-A746-87D1BEB114DF}" dt="2025-11-07T02:20:01.305" v="382" actId="1076"/>
          <ac:spMkLst>
            <pc:docMk/>
            <pc:sldMk cId="0" sldId="279"/>
            <ac:spMk id="22" creationId="{00000000-0000-0000-0000-000000000000}"/>
          </ac:spMkLst>
        </pc:spChg>
        <pc:spChg chg="mod">
          <ac:chgData name="理久 永安" userId="1bff01e989db6947" providerId="LiveId" clId="{6F5EB664-D771-48FC-A746-87D1BEB114DF}" dt="2025-11-07T02:16:59.309" v="369" actId="1037"/>
          <ac:spMkLst>
            <pc:docMk/>
            <pc:sldMk cId="0" sldId="279"/>
            <ac:spMk id="24" creationId="{00000000-0000-0000-0000-000000000000}"/>
          </ac:spMkLst>
        </pc:spChg>
        <pc:spChg chg="mod">
          <ac:chgData name="理久 永安" userId="1bff01e989db6947" providerId="LiveId" clId="{6F5EB664-D771-48FC-A746-87D1BEB114DF}" dt="2025-11-07T02:19:55.371" v="380" actId="12788"/>
          <ac:spMkLst>
            <pc:docMk/>
            <pc:sldMk cId="0" sldId="279"/>
            <ac:spMk id="26" creationId="{00000000-0000-0000-0000-000000000000}"/>
          </ac:spMkLst>
        </pc:spChg>
        <pc:spChg chg="mod">
          <ac:chgData name="理久 永安" userId="1bff01e989db6947" providerId="LiveId" clId="{6F5EB664-D771-48FC-A746-87D1BEB114DF}" dt="2025-11-07T02:19:55.371" v="380" actId="12788"/>
          <ac:spMkLst>
            <pc:docMk/>
            <pc:sldMk cId="0" sldId="279"/>
            <ac:spMk id="27" creationId="{00000000-0000-0000-0000-000000000000}"/>
          </ac:spMkLst>
        </pc:spChg>
        <pc:spChg chg="mod">
          <ac:chgData name="理久 永安" userId="1bff01e989db6947" providerId="LiveId" clId="{6F5EB664-D771-48FC-A746-87D1BEB114DF}" dt="2025-11-07T02:16:32.263" v="357" actId="14100"/>
          <ac:spMkLst>
            <pc:docMk/>
            <pc:sldMk cId="0" sldId="279"/>
            <ac:spMk id="29" creationId="{00000000-0000-0000-0000-000000000000}"/>
          </ac:spMkLst>
        </pc:spChg>
        <pc:spChg chg="mod">
          <ac:chgData name="理久 永安" userId="1bff01e989db6947" providerId="LiveId" clId="{6F5EB664-D771-48FC-A746-87D1BEB114DF}" dt="2025-11-07T02:16:59.309" v="369" actId="1037"/>
          <ac:spMkLst>
            <pc:docMk/>
            <pc:sldMk cId="0" sldId="279"/>
            <ac:spMk id="31" creationId="{00000000-0000-0000-0000-000000000000}"/>
          </ac:spMkLst>
        </pc:spChg>
        <pc:spChg chg="mod">
          <ac:chgData name="理久 永安" userId="1bff01e989db6947" providerId="LiveId" clId="{6F5EB664-D771-48FC-A746-87D1BEB114DF}" dt="2025-11-07T02:20:00.711" v="381" actId="12788"/>
          <ac:spMkLst>
            <pc:docMk/>
            <pc:sldMk cId="0" sldId="279"/>
            <ac:spMk id="33" creationId="{00000000-0000-0000-0000-000000000000}"/>
          </ac:spMkLst>
        </pc:spChg>
        <pc:spChg chg="mod">
          <ac:chgData name="理久 永安" userId="1bff01e989db6947" providerId="LiveId" clId="{6F5EB664-D771-48FC-A746-87D1BEB114DF}" dt="2025-11-07T02:20:07.792" v="384" actId="1076"/>
          <ac:spMkLst>
            <pc:docMk/>
            <pc:sldMk cId="0" sldId="279"/>
            <ac:spMk id="34" creationId="{00000000-0000-0000-0000-000000000000}"/>
          </ac:spMkLst>
        </pc:spChg>
        <pc:picChg chg="mod">
          <ac:chgData name="理久 永安" userId="1bff01e989db6947" providerId="LiveId" clId="{6F5EB664-D771-48FC-A746-87D1BEB114DF}" dt="2025-11-07T02:19:43.543" v="378" actId="12788"/>
          <ac:picMkLst>
            <pc:docMk/>
            <pc:sldMk cId="0" sldId="279"/>
            <ac:picMk id="11" creationId="{00000000-0000-0000-0000-000000000000}"/>
          </ac:picMkLst>
        </pc:picChg>
        <pc:picChg chg="mod">
          <ac:chgData name="理久 永安" userId="1bff01e989db6947" providerId="LiveId" clId="{6F5EB664-D771-48FC-A746-87D1BEB114DF}" dt="2025-11-07T02:19:48.740" v="379" actId="12788"/>
          <ac:picMkLst>
            <pc:docMk/>
            <pc:sldMk cId="0" sldId="279"/>
            <ac:picMk id="18" creationId="{00000000-0000-0000-0000-000000000000}"/>
          </ac:picMkLst>
        </pc:picChg>
        <pc:picChg chg="mod">
          <ac:chgData name="理久 永安" userId="1bff01e989db6947" providerId="LiveId" clId="{6F5EB664-D771-48FC-A746-87D1BEB114DF}" dt="2025-11-07T02:19:55.371" v="380" actId="12788"/>
          <ac:picMkLst>
            <pc:docMk/>
            <pc:sldMk cId="0" sldId="279"/>
            <ac:picMk id="25" creationId="{00000000-0000-0000-0000-000000000000}"/>
          </ac:picMkLst>
        </pc:picChg>
        <pc:picChg chg="mod">
          <ac:chgData name="理久 永安" userId="1bff01e989db6947" providerId="LiveId" clId="{6F5EB664-D771-48FC-A746-87D1BEB114DF}" dt="2025-11-07T02:20:09.348" v="385" actId="1076"/>
          <ac:picMkLst>
            <pc:docMk/>
            <pc:sldMk cId="0" sldId="279"/>
            <ac:picMk id="32" creationId="{00000000-0000-0000-0000-000000000000}"/>
          </ac:picMkLst>
        </pc:picChg>
      </pc:sldChg>
      <pc:sldChg chg="delSp modSp mod">
        <pc:chgData name="理久 永安" userId="1bff01e989db6947" providerId="LiveId" clId="{6F5EB664-D771-48FC-A746-87D1BEB114DF}" dt="2025-11-07T02:20:19.398" v="388" actId="478"/>
        <pc:sldMkLst>
          <pc:docMk/>
          <pc:sldMk cId="0" sldId="280"/>
        </pc:sldMkLst>
        <pc:spChg chg="mod">
          <ac:chgData name="理久 永安" userId="1bff01e989db6947" providerId="LiveId" clId="{6F5EB664-D771-48FC-A746-87D1BEB114DF}" dt="2025-11-07T02:20:16.890" v="387" actId="14100"/>
          <ac:spMkLst>
            <pc:docMk/>
            <pc:sldMk cId="0" sldId="280"/>
            <ac:spMk id="6" creationId="{00000000-0000-0000-0000-000000000000}"/>
          </ac:spMkLst>
        </pc:spChg>
        <pc:spChg chg="mod">
          <ac:chgData name="理久 永安" userId="1bff01e989db6947" providerId="LiveId" clId="{6F5EB664-D771-48FC-A746-87D1BEB114DF}" dt="2025-11-07T02:20:16.890" v="387" actId="14100"/>
          <ac:spMkLst>
            <pc:docMk/>
            <pc:sldMk cId="0" sldId="280"/>
            <ac:spMk id="8" creationId="{00000000-0000-0000-0000-000000000000}"/>
          </ac:spMkLst>
        </pc:spChg>
      </pc:sldChg>
      <pc:sldChg chg="delSp mod">
        <pc:chgData name="理久 永安" userId="1bff01e989db6947" providerId="LiveId" clId="{6F5EB664-D771-48FC-A746-87D1BEB114DF}" dt="2025-11-07T02:20:26.172" v="389" actId="478"/>
        <pc:sldMkLst>
          <pc:docMk/>
          <pc:sldMk cId="0" sldId="281"/>
        </pc:sldMkLst>
      </pc:sldChg>
      <pc:sldChg chg="delSp mod">
        <pc:chgData name="理久 永安" userId="1bff01e989db6947" providerId="LiveId" clId="{6F5EB664-D771-48FC-A746-87D1BEB114DF}" dt="2025-11-07T02:20:29.419" v="390" actId="478"/>
        <pc:sldMkLst>
          <pc:docMk/>
          <pc:sldMk cId="0" sldId="282"/>
        </pc:sldMkLst>
      </pc:sldChg>
      <pc:sldChg chg="delSp mod">
        <pc:chgData name="理久 永安" userId="1bff01e989db6947" providerId="LiveId" clId="{6F5EB664-D771-48FC-A746-87D1BEB114DF}" dt="2025-11-07T02:20:32.415" v="391" actId="478"/>
        <pc:sldMkLst>
          <pc:docMk/>
          <pc:sldMk cId="0" sldId="283"/>
        </pc:sldMkLst>
      </pc:sldChg>
      <pc:sldChg chg="delSp modSp mod">
        <pc:chgData name="理久 永安" userId="1bff01e989db6947" providerId="LiveId" clId="{6F5EB664-D771-48FC-A746-87D1BEB114DF}" dt="2025-11-07T02:20:43.415" v="402" actId="1035"/>
        <pc:sldMkLst>
          <pc:docMk/>
          <pc:sldMk cId="0" sldId="285"/>
        </pc:sldMkLst>
        <pc:spChg chg="mod">
          <ac:chgData name="理久 永安" userId="1bff01e989db6947" providerId="LiveId" clId="{6F5EB664-D771-48FC-A746-87D1BEB114DF}" dt="2025-11-07T02:20:43.415" v="402" actId="1035"/>
          <ac:spMkLst>
            <pc:docMk/>
            <pc:sldMk cId="0" sldId="285"/>
            <ac:spMk id="7" creationId="{00000000-0000-0000-0000-000000000000}"/>
          </ac:spMkLst>
        </pc:spChg>
        <pc:spChg chg="mod">
          <ac:chgData name="理久 永安" userId="1bff01e989db6947" providerId="LiveId" clId="{6F5EB664-D771-48FC-A746-87D1BEB114DF}" dt="2025-11-07T02:20:43.415" v="402" actId="1035"/>
          <ac:spMkLst>
            <pc:docMk/>
            <pc:sldMk cId="0" sldId="285"/>
            <ac:spMk id="9" creationId="{00000000-0000-0000-0000-000000000000}"/>
          </ac:spMkLst>
        </pc:spChg>
        <pc:spChg chg="mod">
          <ac:chgData name="理久 永安" userId="1bff01e989db6947" providerId="LiveId" clId="{6F5EB664-D771-48FC-A746-87D1BEB114DF}" dt="2025-11-07T02:20:43.415" v="402" actId="1035"/>
          <ac:spMkLst>
            <pc:docMk/>
            <pc:sldMk cId="0" sldId="285"/>
            <ac:spMk id="10" creationId="{00000000-0000-0000-0000-000000000000}"/>
          </ac:spMkLst>
        </pc:spChg>
        <pc:spChg chg="mod">
          <ac:chgData name="理久 永安" userId="1bff01e989db6947" providerId="LiveId" clId="{6F5EB664-D771-48FC-A746-87D1BEB114DF}" dt="2025-11-07T02:20:43.415" v="402" actId="1035"/>
          <ac:spMkLst>
            <pc:docMk/>
            <pc:sldMk cId="0" sldId="285"/>
            <ac:spMk id="11" creationId="{00000000-0000-0000-0000-000000000000}"/>
          </ac:spMkLst>
        </pc:spChg>
        <pc:spChg chg="mod">
          <ac:chgData name="理久 永安" userId="1bff01e989db6947" providerId="LiveId" clId="{6F5EB664-D771-48FC-A746-87D1BEB114DF}" dt="2025-11-07T02:20:43.415" v="402" actId="1035"/>
          <ac:spMkLst>
            <pc:docMk/>
            <pc:sldMk cId="0" sldId="285"/>
            <ac:spMk id="12" creationId="{00000000-0000-0000-0000-000000000000}"/>
          </ac:spMkLst>
        </pc:spChg>
        <pc:spChg chg="mod">
          <ac:chgData name="理久 永安" userId="1bff01e989db6947" providerId="LiveId" clId="{6F5EB664-D771-48FC-A746-87D1BEB114DF}" dt="2025-11-07T02:20:43.415" v="402" actId="1035"/>
          <ac:spMkLst>
            <pc:docMk/>
            <pc:sldMk cId="0" sldId="285"/>
            <ac:spMk id="14" creationId="{00000000-0000-0000-0000-000000000000}"/>
          </ac:spMkLst>
        </pc:spChg>
        <pc:spChg chg="mod">
          <ac:chgData name="理久 永安" userId="1bff01e989db6947" providerId="LiveId" clId="{6F5EB664-D771-48FC-A746-87D1BEB114DF}" dt="2025-11-07T02:20:43.415" v="402" actId="1035"/>
          <ac:spMkLst>
            <pc:docMk/>
            <pc:sldMk cId="0" sldId="285"/>
            <ac:spMk id="16" creationId="{00000000-0000-0000-0000-000000000000}"/>
          </ac:spMkLst>
        </pc:spChg>
        <pc:spChg chg="mod">
          <ac:chgData name="理久 永安" userId="1bff01e989db6947" providerId="LiveId" clId="{6F5EB664-D771-48FC-A746-87D1BEB114DF}" dt="2025-11-07T02:20:43.415" v="402" actId="1035"/>
          <ac:spMkLst>
            <pc:docMk/>
            <pc:sldMk cId="0" sldId="285"/>
            <ac:spMk id="18" creationId="{00000000-0000-0000-0000-000000000000}"/>
          </ac:spMkLst>
        </pc:spChg>
        <pc:spChg chg="mod">
          <ac:chgData name="理久 永安" userId="1bff01e989db6947" providerId="LiveId" clId="{6F5EB664-D771-48FC-A746-87D1BEB114DF}" dt="2025-11-07T02:20:43.415" v="402" actId="1035"/>
          <ac:spMkLst>
            <pc:docMk/>
            <pc:sldMk cId="0" sldId="285"/>
            <ac:spMk id="19" creationId="{00000000-0000-0000-0000-000000000000}"/>
          </ac:spMkLst>
        </pc:spChg>
        <pc:spChg chg="mod">
          <ac:chgData name="理久 永安" userId="1bff01e989db6947" providerId="LiveId" clId="{6F5EB664-D771-48FC-A746-87D1BEB114DF}" dt="2025-11-07T02:20:43.415" v="402" actId="1035"/>
          <ac:spMkLst>
            <pc:docMk/>
            <pc:sldMk cId="0" sldId="285"/>
            <ac:spMk id="20" creationId="{00000000-0000-0000-0000-000000000000}"/>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578193410"/>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19</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29</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image" Target="../media/image55.png"/><Relationship Id="rId2" Type="http://schemas.openxmlformats.org/officeDocument/2006/relationships/notesSlide" Target="../notesSlides/notesSlide10.xml"/><Relationship Id="rId1" Type="http://schemas.openxmlformats.org/officeDocument/2006/relationships/slideLayout" Target="../slideLayouts/slideLayout1.xml"/><Relationship Id="rId6" Type="http://schemas.openxmlformats.org/officeDocument/2006/relationships/image" Target="../media/image54.png"/><Relationship Id="rId5" Type="http://schemas.openxmlformats.org/officeDocument/2006/relationships/image" Target="../media/image53.png"/><Relationship Id="rId4" Type="http://schemas.openxmlformats.org/officeDocument/2006/relationships/image" Target="../media/image52.png"/></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1.xml"/><Relationship Id="rId1" Type="http://schemas.openxmlformats.org/officeDocument/2006/relationships/slideLayout" Target="../slideLayouts/slideLayout1.xml"/><Relationship Id="rId6" Type="http://schemas.openxmlformats.org/officeDocument/2006/relationships/image" Target="../media/image58.png"/><Relationship Id="rId5" Type="http://schemas.openxmlformats.org/officeDocument/2006/relationships/image" Target="../media/image57.png"/><Relationship Id="rId4" Type="http://schemas.openxmlformats.org/officeDocument/2006/relationships/image" Target="../media/image56.png"/></Relationships>
</file>

<file path=ppt/slides/_rels/slide12.xml.rels><?xml version="1.0" encoding="UTF-8" standalone="yes"?>
<Relationships xmlns="http://schemas.openxmlformats.org/package/2006/relationships"><Relationship Id="rId8" Type="http://schemas.openxmlformats.org/officeDocument/2006/relationships/image" Target="../media/image19.png"/><Relationship Id="rId3" Type="http://schemas.openxmlformats.org/officeDocument/2006/relationships/image" Target="../media/image1.png"/><Relationship Id="rId7" Type="http://schemas.openxmlformats.org/officeDocument/2006/relationships/image" Target="../media/image61.png"/><Relationship Id="rId2" Type="http://schemas.openxmlformats.org/officeDocument/2006/relationships/notesSlide" Target="../notesSlides/notesSlide12.xml"/><Relationship Id="rId1" Type="http://schemas.openxmlformats.org/officeDocument/2006/relationships/slideLayout" Target="../slideLayouts/slideLayout1.xml"/><Relationship Id="rId6" Type="http://schemas.openxmlformats.org/officeDocument/2006/relationships/image" Target="../media/image10.png"/><Relationship Id="rId5" Type="http://schemas.openxmlformats.org/officeDocument/2006/relationships/image" Target="../media/image60.png"/><Relationship Id="rId4" Type="http://schemas.openxmlformats.org/officeDocument/2006/relationships/image" Target="../media/image59.png"/><Relationship Id="rId9" Type="http://schemas.openxmlformats.org/officeDocument/2006/relationships/image" Target="../media/image62.png"/></Relationships>
</file>

<file path=ppt/slides/_rels/slide13.xml.rels><?xml version="1.0" encoding="UTF-8" standalone="yes"?>
<Relationships xmlns="http://schemas.openxmlformats.org/package/2006/relationships"><Relationship Id="rId8" Type="http://schemas.openxmlformats.org/officeDocument/2006/relationships/image" Target="../media/image65.png"/><Relationship Id="rId3" Type="http://schemas.openxmlformats.org/officeDocument/2006/relationships/image" Target="../media/image1.png"/><Relationship Id="rId7" Type="http://schemas.openxmlformats.org/officeDocument/2006/relationships/image" Target="../media/image64.png"/><Relationship Id="rId2" Type="http://schemas.openxmlformats.org/officeDocument/2006/relationships/notesSlide" Target="../notesSlides/notesSlide13.xml"/><Relationship Id="rId1" Type="http://schemas.openxmlformats.org/officeDocument/2006/relationships/slideLayout" Target="../slideLayouts/slideLayout1.xml"/><Relationship Id="rId6" Type="http://schemas.openxmlformats.org/officeDocument/2006/relationships/image" Target="../media/image10.png"/><Relationship Id="rId5" Type="http://schemas.openxmlformats.org/officeDocument/2006/relationships/image" Target="../media/image63.png"/><Relationship Id="rId4" Type="http://schemas.openxmlformats.org/officeDocument/2006/relationships/image" Target="../media/image59.png"/><Relationship Id="rId9" Type="http://schemas.openxmlformats.org/officeDocument/2006/relationships/image" Target="../media/image66.png"/></Relationships>
</file>

<file path=ppt/slides/_rels/slide14.xml.rels><?xml version="1.0" encoding="UTF-8" standalone="yes"?>
<Relationships xmlns="http://schemas.openxmlformats.org/package/2006/relationships"><Relationship Id="rId8" Type="http://schemas.openxmlformats.org/officeDocument/2006/relationships/image" Target="../media/image70.png"/><Relationship Id="rId3" Type="http://schemas.openxmlformats.org/officeDocument/2006/relationships/image" Target="../media/image1.png"/><Relationship Id="rId7" Type="http://schemas.openxmlformats.org/officeDocument/2006/relationships/image" Target="../media/image69.png"/><Relationship Id="rId2" Type="http://schemas.openxmlformats.org/officeDocument/2006/relationships/notesSlide" Target="../notesSlides/notesSlide14.xml"/><Relationship Id="rId1" Type="http://schemas.openxmlformats.org/officeDocument/2006/relationships/slideLayout" Target="../slideLayouts/slideLayout1.xml"/><Relationship Id="rId6" Type="http://schemas.openxmlformats.org/officeDocument/2006/relationships/image" Target="../media/image68.png"/><Relationship Id="rId5" Type="http://schemas.openxmlformats.org/officeDocument/2006/relationships/image" Target="../media/image10.png"/><Relationship Id="rId4" Type="http://schemas.openxmlformats.org/officeDocument/2006/relationships/image" Target="../media/image67.png"/></Relationships>
</file>

<file path=ppt/slides/_rels/slide15.xml.rels><?xml version="1.0" encoding="UTF-8" standalone="yes"?>
<Relationships xmlns="http://schemas.openxmlformats.org/package/2006/relationships"><Relationship Id="rId8" Type="http://schemas.openxmlformats.org/officeDocument/2006/relationships/image" Target="../media/image75.png"/><Relationship Id="rId3" Type="http://schemas.openxmlformats.org/officeDocument/2006/relationships/image" Target="../media/image1.png"/><Relationship Id="rId7" Type="http://schemas.openxmlformats.org/officeDocument/2006/relationships/image" Target="../media/image74.png"/><Relationship Id="rId2" Type="http://schemas.openxmlformats.org/officeDocument/2006/relationships/notesSlide" Target="../notesSlides/notesSlide15.xml"/><Relationship Id="rId1" Type="http://schemas.openxmlformats.org/officeDocument/2006/relationships/slideLayout" Target="../slideLayouts/slideLayout1.xml"/><Relationship Id="rId6" Type="http://schemas.openxmlformats.org/officeDocument/2006/relationships/image" Target="../media/image73.png"/><Relationship Id="rId5" Type="http://schemas.openxmlformats.org/officeDocument/2006/relationships/image" Target="../media/image72.png"/><Relationship Id="rId4" Type="http://schemas.openxmlformats.org/officeDocument/2006/relationships/image" Target="../media/image71.png"/></Relationships>
</file>

<file path=ppt/slides/_rels/slide16.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image" Target="../media/image79.png"/><Relationship Id="rId2" Type="http://schemas.openxmlformats.org/officeDocument/2006/relationships/notesSlide" Target="../notesSlides/notesSlide16.xml"/><Relationship Id="rId1" Type="http://schemas.openxmlformats.org/officeDocument/2006/relationships/slideLayout" Target="../slideLayouts/slideLayout1.xml"/><Relationship Id="rId6" Type="http://schemas.openxmlformats.org/officeDocument/2006/relationships/image" Target="../media/image78.png"/><Relationship Id="rId5" Type="http://schemas.openxmlformats.org/officeDocument/2006/relationships/image" Target="../media/image77.png"/><Relationship Id="rId4" Type="http://schemas.openxmlformats.org/officeDocument/2006/relationships/image" Target="../media/image76.png"/></Relationships>
</file>

<file path=ppt/slides/_rels/slide17.xml.rels><?xml version="1.0" encoding="UTF-8" standalone="yes"?>
<Relationships xmlns="http://schemas.openxmlformats.org/package/2006/relationships"><Relationship Id="rId8" Type="http://schemas.openxmlformats.org/officeDocument/2006/relationships/image" Target="../media/image84.png"/><Relationship Id="rId3" Type="http://schemas.openxmlformats.org/officeDocument/2006/relationships/image" Target="../media/image1.png"/><Relationship Id="rId7" Type="http://schemas.openxmlformats.org/officeDocument/2006/relationships/image" Target="../media/image83.png"/><Relationship Id="rId2" Type="http://schemas.openxmlformats.org/officeDocument/2006/relationships/notesSlide" Target="../notesSlides/notesSlide17.xml"/><Relationship Id="rId1" Type="http://schemas.openxmlformats.org/officeDocument/2006/relationships/slideLayout" Target="../slideLayouts/slideLayout1.xml"/><Relationship Id="rId6" Type="http://schemas.openxmlformats.org/officeDocument/2006/relationships/image" Target="../media/image82.png"/><Relationship Id="rId5" Type="http://schemas.openxmlformats.org/officeDocument/2006/relationships/image" Target="../media/image81.png"/><Relationship Id="rId4" Type="http://schemas.openxmlformats.org/officeDocument/2006/relationships/image" Target="../media/image80.png"/><Relationship Id="rId9" Type="http://schemas.openxmlformats.org/officeDocument/2006/relationships/image" Target="../media/image85.png"/></Relationships>
</file>

<file path=ppt/slides/_rels/slide1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8.xml"/><Relationship Id="rId1" Type="http://schemas.openxmlformats.org/officeDocument/2006/relationships/slideLayout" Target="../slideLayouts/slideLayout1.xml"/><Relationship Id="rId5" Type="http://schemas.openxmlformats.org/officeDocument/2006/relationships/image" Target="../media/image87.png"/><Relationship Id="rId4" Type="http://schemas.openxmlformats.org/officeDocument/2006/relationships/image" Target="../media/image86.png"/></Relationships>
</file>

<file path=ppt/slides/_rels/slide19.xml.rels><?xml version="1.0" encoding="UTF-8" standalone="yes"?>
<Relationships xmlns="http://schemas.openxmlformats.org/package/2006/relationships"><Relationship Id="rId8" Type="http://schemas.openxmlformats.org/officeDocument/2006/relationships/image" Target="../media/image90.png"/><Relationship Id="rId13" Type="http://schemas.openxmlformats.org/officeDocument/2006/relationships/image" Target="../media/image94.png"/><Relationship Id="rId3" Type="http://schemas.openxmlformats.org/officeDocument/2006/relationships/image" Target="../media/image1.png"/><Relationship Id="rId7" Type="http://schemas.openxmlformats.org/officeDocument/2006/relationships/image" Target="../media/image48.png"/><Relationship Id="rId12" Type="http://schemas.openxmlformats.org/officeDocument/2006/relationships/image" Target="../media/image46.png"/><Relationship Id="rId2" Type="http://schemas.openxmlformats.org/officeDocument/2006/relationships/notesSlide" Target="../notesSlides/notesSlide19.xml"/><Relationship Id="rId16" Type="http://schemas.openxmlformats.org/officeDocument/2006/relationships/image" Target="../media/image97.png"/><Relationship Id="rId1" Type="http://schemas.openxmlformats.org/officeDocument/2006/relationships/slideLayout" Target="../slideLayouts/slideLayout1.xml"/><Relationship Id="rId6" Type="http://schemas.openxmlformats.org/officeDocument/2006/relationships/image" Target="../media/image89.png"/><Relationship Id="rId11" Type="http://schemas.openxmlformats.org/officeDocument/2006/relationships/image" Target="../media/image93.png"/><Relationship Id="rId5" Type="http://schemas.openxmlformats.org/officeDocument/2006/relationships/image" Target="../media/image41.png"/><Relationship Id="rId15" Type="http://schemas.openxmlformats.org/officeDocument/2006/relationships/image" Target="../media/image96.png"/><Relationship Id="rId10" Type="http://schemas.openxmlformats.org/officeDocument/2006/relationships/image" Target="../media/image92.png"/><Relationship Id="rId4" Type="http://schemas.openxmlformats.org/officeDocument/2006/relationships/image" Target="../media/image88.png"/><Relationship Id="rId9" Type="http://schemas.openxmlformats.org/officeDocument/2006/relationships/image" Target="../media/image91.png"/><Relationship Id="rId14" Type="http://schemas.openxmlformats.org/officeDocument/2006/relationships/image" Target="../media/image95.png"/></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_rels/slide20.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image" Target="../media/image101.png"/><Relationship Id="rId2" Type="http://schemas.openxmlformats.org/officeDocument/2006/relationships/notesSlide" Target="../notesSlides/notesSlide20.xml"/><Relationship Id="rId1" Type="http://schemas.openxmlformats.org/officeDocument/2006/relationships/slideLayout" Target="../slideLayouts/slideLayout1.xml"/><Relationship Id="rId6" Type="http://schemas.openxmlformats.org/officeDocument/2006/relationships/image" Target="../media/image100.png"/><Relationship Id="rId5" Type="http://schemas.openxmlformats.org/officeDocument/2006/relationships/image" Target="../media/image99.png"/><Relationship Id="rId4" Type="http://schemas.openxmlformats.org/officeDocument/2006/relationships/image" Target="../media/image98.png"/></Relationships>
</file>

<file path=ppt/slides/_rels/slide2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1.xml"/><Relationship Id="rId1" Type="http://schemas.openxmlformats.org/officeDocument/2006/relationships/slideLayout" Target="../slideLayouts/slideLayout1.xml"/><Relationship Id="rId6" Type="http://schemas.openxmlformats.org/officeDocument/2006/relationships/image" Target="../media/image103.png"/><Relationship Id="rId5" Type="http://schemas.openxmlformats.org/officeDocument/2006/relationships/image" Target="../media/image102.png"/><Relationship Id="rId4" Type="http://schemas.openxmlformats.org/officeDocument/2006/relationships/image" Target="../media/image48.png"/></Relationships>
</file>

<file path=ppt/slides/_rels/slide22.xml.rels><?xml version="1.0" encoding="UTF-8" standalone="yes"?>
<Relationships xmlns="http://schemas.openxmlformats.org/package/2006/relationships"><Relationship Id="rId8" Type="http://schemas.openxmlformats.org/officeDocument/2006/relationships/image" Target="../media/image108.png"/><Relationship Id="rId3" Type="http://schemas.openxmlformats.org/officeDocument/2006/relationships/image" Target="../media/image1.png"/><Relationship Id="rId7" Type="http://schemas.openxmlformats.org/officeDocument/2006/relationships/image" Target="../media/image107.png"/><Relationship Id="rId2" Type="http://schemas.openxmlformats.org/officeDocument/2006/relationships/notesSlide" Target="../notesSlides/notesSlide22.xml"/><Relationship Id="rId1" Type="http://schemas.openxmlformats.org/officeDocument/2006/relationships/slideLayout" Target="../slideLayouts/slideLayout1.xml"/><Relationship Id="rId6" Type="http://schemas.openxmlformats.org/officeDocument/2006/relationships/image" Target="../media/image106.png"/><Relationship Id="rId5" Type="http://schemas.openxmlformats.org/officeDocument/2006/relationships/image" Target="../media/image105.png"/><Relationship Id="rId4" Type="http://schemas.openxmlformats.org/officeDocument/2006/relationships/image" Target="../media/image104.png"/></Relationships>
</file>

<file path=ppt/slides/_rels/slide23.xml.rels><?xml version="1.0" encoding="UTF-8" standalone="yes"?>
<Relationships xmlns="http://schemas.openxmlformats.org/package/2006/relationships"><Relationship Id="rId8" Type="http://schemas.openxmlformats.org/officeDocument/2006/relationships/image" Target="../media/image111.png"/><Relationship Id="rId3" Type="http://schemas.openxmlformats.org/officeDocument/2006/relationships/image" Target="../media/image1.png"/><Relationship Id="rId7" Type="http://schemas.openxmlformats.org/officeDocument/2006/relationships/image" Target="../media/image110.png"/><Relationship Id="rId2" Type="http://schemas.openxmlformats.org/officeDocument/2006/relationships/notesSlide" Target="../notesSlides/notesSlide23.xml"/><Relationship Id="rId1" Type="http://schemas.openxmlformats.org/officeDocument/2006/relationships/slideLayout" Target="../slideLayouts/slideLayout1.xml"/><Relationship Id="rId6" Type="http://schemas.openxmlformats.org/officeDocument/2006/relationships/image" Target="../media/image15.png"/><Relationship Id="rId5" Type="http://schemas.openxmlformats.org/officeDocument/2006/relationships/image" Target="../media/image10.png"/><Relationship Id="rId4" Type="http://schemas.openxmlformats.org/officeDocument/2006/relationships/image" Target="../media/image109.png"/></Relationships>
</file>

<file path=ppt/slides/_rels/slide24.xml.rels><?xml version="1.0" encoding="UTF-8" standalone="yes"?>
<Relationships xmlns="http://schemas.openxmlformats.org/package/2006/relationships"><Relationship Id="rId8" Type="http://schemas.openxmlformats.org/officeDocument/2006/relationships/image" Target="../media/image115.png"/><Relationship Id="rId3" Type="http://schemas.openxmlformats.org/officeDocument/2006/relationships/image" Target="../media/image1.png"/><Relationship Id="rId7" Type="http://schemas.openxmlformats.org/officeDocument/2006/relationships/image" Target="../media/image114.png"/><Relationship Id="rId2" Type="http://schemas.openxmlformats.org/officeDocument/2006/relationships/notesSlide" Target="../notesSlides/notesSlide24.xml"/><Relationship Id="rId1" Type="http://schemas.openxmlformats.org/officeDocument/2006/relationships/slideLayout" Target="../slideLayouts/slideLayout1.xml"/><Relationship Id="rId6" Type="http://schemas.openxmlformats.org/officeDocument/2006/relationships/image" Target="../media/image113.png"/><Relationship Id="rId5" Type="http://schemas.openxmlformats.org/officeDocument/2006/relationships/image" Target="../media/image10.png"/><Relationship Id="rId4" Type="http://schemas.openxmlformats.org/officeDocument/2006/relationships/image" Target="../media/image112.png"/></Relationships>
</file>

<file path=ppt/slides/_rels/slide25.xml.rels><?xml version="1.0" encoding="UTF-8" standalone="yes"?>
<Relationships xmlns="http://schemas.openxmlformats.org/package/2006/relationships"><Relationship Id="rId8" Type="http://schemas.openxmlformats.org/officeDocument/2006/relationships/image" Target="../media/image119.png"/><Relationship Id="rId13" Type="http://schemas.openxmlformats.org/officeDocument/2006/relationships/image" Target="../media/image51.png"/><Relationship Id="rId3" Type="http://schemas.openxmlformats.org/officeDocument/2006/relationships/image" Target="../media/image1.png"/><Relationship Id="rId7" Type="http://schemas.openxmlformats.org/officeDocument/2006/relationships/image" Target="../media/image118.png"/><Relationship Id="rId12" Type="http://schemas.openxmlformats.org/officeDocument/2006/relationships/image" Target="../media/image121.png"/><Relationship Id="rId2" Type="http://schemas.openxmlformats.org/officeDocument/2006/relationships/notesSlide" Target="../notesSlides/notesSlide25.xml"/><Relationship Id="rId1" Type="http://schemas.openxmlformats.org/officeDocument/2006/relationships/slideLayout" Target="../slideLayouts/slideLayout1.xml"/><Relationship Id="rId6" Type="http://schemas.openxmlformats.org/officeDocument/2006/relationships/image" Target="../media/image117.png"/><Relationship Id="rId11" Type="http://schemas.openxmlformats.org/officeDocument/2006/relationships/image" Target="../media/image43.png"/><Relationship Id="rId5" Type="http://schemas.openxmlformats.org/officeDocument/2006/relationships/image" Target="../media/image90.png"/><Relationship Id="rId10" Type="http://schemas.openxmlformats.org/officeDocument/2006/relationships/image" Target="../media/image120.png"/><Relationship Id="rId4" Type="http://schemas.openxmlformats.org/officeDocument/2006/relationships/image" Target="../media/image116.png"/><Relationship Id="rId9" Type="http://schemas.openxmlformats.org/officeDocument/2006/relationships/image" Target="../media/image46.png"/><Relationship Id="rId14" Type="http://schemas.openxmlformats.org/officeDocument/2006/relationships/image" Target="../media/image122.png"/></Relationships>
</file>

<file path=ppt/slides/_rels/slide26.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image" Target="../media/image125.png"/><Relationship Id="rId2" Type="http://schemas.openxmlformats.org/officeDocument/2006/relationships/notesSlide" Target="../notesSlides/notesSlide26.xml"/><Relationship Id="rId1" Type="http://schemas.openxmlformats.org/officeDocument/2006/relationships/slideLayout" Target="../slideLayouts/slideLayout1.xml"/><Relationship Id="rId6" Type="http://schemas.openxmlformats.org/officeDocument/2006/relationships/image" Target="../media/image78.png"/><Relationship Id="rId5" Type="http://schemas.openxmlformats.org/officeDocument/2006/relationships/image" Target="../media/image124.png"/><Relationship Id="rId4" Type="http://schemas.openxmlformats.org/officeDocument/2006/relationships/image" Target="../media/image123.png"/></Relationships>
</file>

<file path=ppt/slides/_rels/slide2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7.xml"/><Relationship Id="rId1" Type="http://schemas.openxmlformats.org/officeDocument/2006/relationships/slideLayout" Target="../slideLayouts/slideLayout1.xml"/><Relationship Id="rId6" Type="http://schemas.openxmlformats.org/officeDocument/2006/relationships/image" Target="../media/image127.png"/><Relationship Id="rId5" Type="http://schemas.openxmlformats.org/officeDocument/2006/relationships/image" Target="../media/image126.png"/><Relationship Id="rId4" Type="http://schemas.openxmlformats.org/officeDocument/2006/relationships/image" Target="../media/image86.png"/></Relationships>
</file>

<file path=ppt/slides/_rels/slide28.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image" Target="../media/image131.png"/><Relationship Id="rId2" Type="http://schemas.openxmlformats.org/officeDocument/2006/relationships/notesSlide" Target="../notesSlides/notesSlide28.xml"/><Relationship Id="rId1" Type="http://schemas.openxmlformats.org/officeDocument/2006/relationships/slideLayout" Target="../slideLayouts/slideLayout1.xml"/><Relationship Id="rId6" Type="http://schemas.openxmlformats.org/officeDocument/2006/relationships/image" Target="../media/image130.png"/><Relationship Id="rId5" Type="http://schemas.openxmlformats.org/officeDocument/2006/relationships/image" Target="../media/image129.png"/><Relationship Id="rId4" Type="http://schemas.openxmlformats.org/officeDocument/2006/relationships/image" Target="../media/image128.png"/></Relationships>
</file>

<file path=ppt/slides/_rels/slide2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9.xml"/><Relationship Id="rId1" Type="http://schemas.openxmlformats.org/officeDocument/2006/relationships/slideLayout" Target="../slideLayouts/slideLayout1.xml"/><Relationship Id="rId6" Type="http://schemas.openxmlformats.org/officeDocument/2006/relationships/image" Target="../media/image133.png"/><Relationship Id="rId5" Type="http://schemas.openxmlformats.org/officeDocument/2006/relationships/image" Target="../media/image132.png"/><Relationship Id="rId4" Type="http://schemas.openxmlformats.org/officeDocument/2006/relationships/image" Target="../media/image75.png"/></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1.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_rels/slide30.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image" Target="../media/image136.png"/><Relationship Id="rId2" Type="http://schemas.openxmlformats.org/officeDocument/2006/relationships/notesSlide" Target="../notesSlides/notesSlide30.xml"/><Relationship Id="rId1" Type="http://schemas.openxmlformats.org/officeDocument/2006/relationships/slideLayout" Target="../slideLayouts/slideLayout1.xml"/><Relationship Id="rId6" Type="http://schemas.openxmlformats.org/officeDocument/2006/relationships/image" Target="../media/image135.png"/><Relationship Id="rId5" Type="http://schemas.openxmlformats.org/officeDocument/2006/relationships/image" Target="../media/image134.png"/><Relationship Id="rId4" Type="http://schemas.openxmlformats.org/officeDocument/2006/relationships/image" Target="../media/image52.png"/></Relationships>
</file>

<file path=ppt/slides/_rels/slide4.xml.rels><?xml version="1.0" encoding="UTF-8" standalone="yes"?>
<Relationships xmlns="http://schemas.openxmlformats.org/package/2006/relationships"><Relationship Id="rId8" Type="http://schemas.openxmlformats.org/officeDocument/2006/relationships/image" Target="../media/image12.png"/><Relationship Id="rId3" Type="http://schemas.openxmlformats.org/officeDocument/2006/relationships/image" Target="../media/image1.png"/><Relationship Id="rId7" Type="http://schemas.openxmlformats.org/officeDocument/2006/relationships/image" Target="../media/image11.png"/><Relationship Id="rId12" Type="http://schemas.openxmlformats.org/officeDocument/2006/relationships/image" Target="../media/image16.png"/><Relationship Id="rId2" Type="http://schemas.openxmlformats.org/officeDocument/2006/relationships/notesSlide" Target="../notesSlides/notesSlide4.xml"/><Relationship Id="rId1" Type="http://schemas.openxmlformats.org/officeDocument/2006/relationships/slideLayout" Target="../slideLayouts/slideLayout1.xml"/><Relationship Id="rId6" Type="http://schemas.openxmlformats.org/officeDocument/2006/relationships/image" Target="../media/image10.png"/><Relationship Id="rId11" Type="http://schemas.openxmlformats.org/officeDocument/2006/relationships/image" Target="../media/image15.png"/><Relationship Id="rId5" Type="http://schemas.openxmlformats.org/officeDocument/2006/relationships/image" Target="../media/image9.png"/><Relationship Id="rId10" Type="http://schemas.openxmlformats.org/officeDocument/2006/relationships/image" Target="../media/image14.png"/><Relationship Id="rId4" Type="http://schemas.openxmlformats.org/officeDocument/2006/relationships/image" Target="../media/image8.png"/><Relationship Id="rId9" Type="http://schemas.openxmlformats.org/officeDocument/2006/relationships/image" Target="../media/image13.png"/></Relationships>
</file>

<file path=ppt/slides/_rels/slide5.xml.rels><?xml version="1.0" encoding="UTF-8" standalone="yes"?>
<Relationships xmlns="http://schemas.openxmlformats.org/package/2006/relationships"><Relationship Id="rId8" Type="http://schemas.openxmlformats.org/officeDocument/2006/relationships/image" Target="../media/image19.png"/><Relationship Id="rId3" Type="http://schemas.openxmlformats.org/officeDocument/2006/relationships/image" Target="../media/image1.png"/><Relationship Id="rId7" Type="http://schemas.openxmlformats.org/officeDocument/2006/relationships/image" Target="../media/image18.png"/><Relationship Id="rId2" Type="http://schemas.openxmlformats.org/officeDocument/2006/relationships/notesSlide" Target="../notesSlides/notesSlide5.xml"/><Relationship Id="rId1" Type="http://schemas.openxmlformats.org/officeDocument/2006/relationships/slideLayout" Target="../slideLayouts/slideLayout1.xml"/><Relationship Id="rId6" Type="http://schemas.openxmlformats.org/officeDocument/2006/relationships/image" Target="../media/image10.png"/><Relationship Id="rId5" Type="http://schemas.openxmlformats.org/officeDocument/2006/relationships/image" Target="../media/image14.png"/><Relationship Id="rId4" Type="http://schemas.openxmlformats.org/officeDocument/2006/relationships/image" Target="../media/image17.png"/><Relationship Id="rId9" Type="http://schemas.openxmlformats.org/officeDocument/2006/relationships/image" Target="../media/image20.png"/></Relationships>
</file>

<file path=ppt/slides/_rels/slide6.xml.rels><?xml version="1.0" encoding="UTF-8" standalone="yes"?>
<Relationships xmlns="http://schemas.openxmlformats.org/package/2006/relationships"><Relationship Id="rId8" Type="http://schemas.openxmlformats.org/officeDocument/2006/relationships/image" Target="../media/image25.png"/><Relationship Id="rId13" Type="http://schemas.openxmlformats.org/officeDocument/2006/relationships/image" Target="../media/image30.png"/><Relationship Id="rId3" Type="http://schemas.openxmlformats.org/officeDocument/2006/relationships/image" Target="../media/image1.png"/><Relationship Id="rId7" Type="http://schemas.openxmlformats.org/officeDocument/2006/relationships/image" Target="../media/image24.png"/><Relationship Id="rId12" Type="http://schemas.openxmlformats.org/officeDocument/2006/relationships/image" Target="../media/image29.png"/><Relationship Id="rId2" Type="http://schemas.openxmlformats.org/officeDocument/2006/relationships/notesSlide" Target="../notesSlides/notesSlide6.xml"/><Relationship Id="rId1" Type="http://schemas.openxmlformats.org/officeDocument/2006/relationships/slideLayout" Target="../slideLayouts/slideLayout1.xml"/><Relationship Id="rId6" Type="http://schemas.openxmlformats.org/officeDocument/2006/relationships/image" Target="../media/image23.png"/><Relationship Id="rId11" Type="http://schemas.openxmlformats.org/officeDocument/2006/relationships/image" Target="../media/image28.png"/><Relationship Id="rId5" Type="http://schemas.openxmlformats.org/officeDocument/2006/relationships/image" Target="../media/image22.png"/><Relationship Id="rId10" Type="http://schemas.openxmlformats.org/officeDocument/2006/relationships/image" Target="../media/image27.png"/><Relationship Id="rId4" Type="http://schemas.openxmlformats.org/officeDocument/2006/relationships/image" Target="../media/image21.png"/><Relationship Id="rId9" Type="http://schemas.openxmlformats.org/officeDocument/2006/relationships/image" Target="../media/image26.png"/><Relationship Id="rId14" Type="http://schemas.openxmlformats.org/officeDocument/2006/relationships/image" Target="../media/image31.png"/></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1.xml"/><Relationship Id="rId6" Type="http://schemas.openxmlformats.org/officeDocument/2006/relationships/image" Target="../media/image34.png"/><Relationship Id="rId5" Type="http://schemas.openxmlformats.org/officeDocument/2006/relationships/image" Target="../media/image33.png"/><Relationship Id="rId4" Type="http://schemas.openxmlformats.org/officeDocument/2006/relationships/image" Target="../media/image32.png"/></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image" Target="../media/image38.png"/><Relationship Id="rId2" Type="http://schemas.openxmlformats.org/officeDocument/2006/relationships/notesSlide" Target="../notesSlides/notesSlide8.xml"/><Relationship Id="rId1" Type="http://schemas.openxmlformats.org/officeDocument/2006/relationships/slideLayout" Target="../slideLayouts/slideLayout1.xml"/><Relationship Id="rId6" Type="http://schemas.openxmlformats.org/officeDocument/2006/relationships/image" Target="../media/image37.png"/><Relationship Id="rId5" Type="http://schemas.openxmlformats.org/officeDocument/2006/relationships/image" Target="../media/image36.png"/><Relationship Id="rId4" Type="http://schemas.openxmlformats.org/officeDocument/2006/relationships/image" Target="../media/image35.png"/></Relationships>
</file>

<file path=ppt/slides/_rels/slide9.xml.rels><?xml version="1.0" encoding="UTF-8" standalone="yes"?>
<Relationships xmlns="http://schemas.openxmlformats.org/package/2006/relationships"><Relationship Id="rId8" Type="http://schemas.openxmlformats.org/officeDocument/2006/relationships/image" Target="../media/image43.png"/><Relationship Id="rId13" Type="http://schemas.openxmlformats.org/officeDocument/2006/relationships/image" Target="../media/image48.png"/><Relationship Id="rId3" Type="http://schemas.openxmlformats.org/officeDocument/2006/relationships/image" Target="../media/image1.png"/><Relationship Id="rId7" Type="http://schemas.openxmlformats.org/officeDocument/2006/relationships/image" Target="../media/image42.png"/><Relationship Id="rId12" Type="http://schemas.openxmlformats.org/officeDocument/2006/relationships/image" Target="../media/image47.png"/><Relationship Id="rId2" Type="http://schemas.openxmlformats.org/officeDocument/2006/relationships/notesSlide" Target="../notesSlides/notesSlide9.xml"/><Relationship Id="rId16" Type="http://schemas.openxmlformats.org/officeDocument/2006/relationships/image" Target="../media/image51.png"/><Relationship Id="rId1" Type="http://schemas.openxmlformats.org/officeDocument/2006/relationships/slideLayout" Target="../slideLayouts/slideLayout1.xml"/><Relationship Id="rId6" Type="http://schemas.openxmlformats.org/officeDocument/2006/relationships/image" Target="../media/image41.png"/><Relationship Id="rId11" Type="http://schemas.openxmlformats.org/officeDocument/2006/relationships/image" Target="../media/image46.png"/><Relationship Id="rId5" Type="http://schemas.openxmlformats.org/officeDocument/2006/relationships/image" Target="../media/image40.png"/><Relationship Id="rId15" Type="http://schemas.openxmlformats.org/officeDocument/2006/relationships/image" Target="../media/image50.png"/><Relationship Id="rId10" Type="http://schemas.openxmlformats.org/officeDocument/2006/relationships/image" Target="../media/image45.png"/><Relationship Id="rId4" Type="http://schemas.openxmlformats.org/officeDocument/2006/relationships/image" Target="../media/image39.png"/><Relationship Id="rId9" Type="http://schemas.openxmlformats.org/officeDocument/2006/relationships/image" Target="../media/image44.png"/><Relationship Id="rId14" Type="http://schemas.openxmlformats.org/officeDocument/2006/relationships/image" Target="../media/image49.png"/></Relationships>
</file>

<file path=ppt/slides/slide1.xml><?xml version="1.0" encoding="utf-8"?>
<p:sld xmlns:a="http://schemas.openxmlformats.org/drawingml/2006/main" xmlns:r="http://schemas.openxmlformats.org/officeDocument/2006/relationships" xmlns:p="http://schemas.openxmlformats.org/presentationml/2006/main">
  <p:cSld name="Slide 1">
    <p:spTree>
      <p:nvGrpSpPr>
        <p:cNvPr id="1" name=""/>
        <p:cNvGrpSpPr/>
        <p:nvPr/>
      </p:nvGrpSpPr>
      <p:grpSpPr>
        <a:xfrm>
          <a:off x="0" y="0"/>
          <a:ext cx="0" cy="0"/>
          <a:chOff x="0" y="0"/>
          <a:chExt cx="0" cy="0"/>
        </a:xfrm>
      </p:grpSpPr>
      <p:sp>
        <p:nvSpPr>
          <p:cNvPr id="3" name="Shape 1"/>
          <p:cNvSpPr/>
          <p:nvPr/>
        </p:nvSpPr>
        <p:spPr>
          <a:xfrm>
            <a:off x="0" y="0"/>
            <a:ext cx="12191695" cy="761695"/>
          </a:xfrm>
          <a:prstGeom prst="rect">
            <a:avLst/>
          </a:prstGeom>
          <a:solidFill>
            <a:srgbClr val="FC671A"/>
          </a:solidFill>
          <a:ln/>
        </p:spPr>
        <p:txBody>
          <a:bodyPr/>
          <a:lstStyle/>
          <a:p>
            <a:endParaRPr lang="ja-JP" altLang="en-US"/>
          </a:p>
        </p:txBody>
      </p:sp>
      <p:sp>
        <p:nvSpPr>
          <p:cNvPr id="4" name="Text 2"/>
          <p:cNvSpPr txBox="1"/>
          <p:nvPr/>
        </p:nvSpPr>
        <p:spPr>
          <a:xfrm>
            <a:off x="286207" y="190195"/>
            <a:ext cx="2067458" cy="381305"/>
          </a:xfrm>
          <a:prstGeom prst="rect">
            <a:avLst/>
          </a:prstGeom>
          <a:noFill/>
          <a:ln/>
        </p:spPr>
        <p:txBody>
          <a:bodyPr wrap="square" lIns="0" tIns="0" rIns="0" bIns="0" rtlCol="0" anchor="ctr"/>
          <a:lstStyle/>
          <a:p>
            <a:pPr marL="0" indent="0" algn="l">
              <a:buNone/>
            </a:pPr>
            <a:r>
              <a:rPr lang="en-US" sz="2100" b="1" dirty="0">
                <a:solidFill>
                  <a:srgbClr val="FFFFFF"/>
                </a:solidFill>
                <a:latin typeface="Noto Sans JP" pitchFamily="34" charset="0"/>
                <a:ea typeface="Noto Sans JP" pitchFamily="34" charset="-122"/>
                <a:cs typeface="Noto Sans JP" pitchFamily="34" charset="-120"/>
              </a:rPr>
              <a:t>筋肉とアミノ酸</a:t>
            </a:r>
            <a:endParaRPr lang="en-US" sz="2100" dirty="0"/>
          </a:p>
        </p:txBody>
      </p:sp>
      <p:pic>
        <p:nvPicPr>
          <p:cNvPr id="5" name="Image 0" descr="preencoded.png"/>
          <p:cNvPicPr>
            <a:picLocks noChangeAspect="1"/>
          </p:cNvPicPr>
          <p:nvPr/>
        </p:nvPicPr>
        <p:blipFill>
          <a:blip r:embed="rId3"/>
          <a:srcRect l="91" r="91"/>
          <a:stretch/>
        </p:blipFill>
        <p:spPr>
          <a:xfrm>
            <a:off x="10153498" y="85954"/>
            <a:ext cx="1752905" cy="590702"/>
          </a:xfrm>
          <a:prstGeom prst="rect">
            <a:avLst/>
          </a:prstGeom>
        </p:spPr>
      </p:pic>
      <p:sp>
        <p:nvSpPr>
          <p:cNvPr id="6" name="Text 3"/>
          <p:cNvSpPr txBox="1"/>
          <p:nvPr/>
        </p:nvSpPr>
        <p:spPr>
          <a:xfrm>
            <a:off x="3029407" y="2314346"/>
            <a:ext cx="6477610" cy="667512"/>
          </a:xfrm>
          <a:prstGeom prst="rect">
            <a:avLst/>
          </a:prstGeom>
          <a:noFill/>
          <a:ln/>
        </p:spPr>
        <p:txBody>
          <a:bodyPr wrap="square" lIns="0" tIns="0" rIns="0" bIns="0" rtlCol="0" anchor="ctr"/>
          <a:lstStyle/>
          <a:p>
            <a:pPr marL="0" indent="0" algn="ctr">
              <a:buNone/>
            </a:pPr>
            <a:r>
              <a:rPr lang="en-US" sz="3600" b="1" dirty="0">
                <a:solidFill>
                  <a:srgbClr val="333333"/>
                </a:solidFill>
                <a:latin typeface="Noto Sans JP" pitchFamily="34" charset="0"/>
                <a:ea typeface="Noto Sans JP" pitchFamily="34" charset="-122"/>
                <a:cs typeface="Noto Sans JP" pitchFamily="34" charset="-120"/>
              </a:rPr>
              <a:t>BCAA - 筋肉の特別なアミノ酸</a:t>
            </a:r>
            <a:endParaRPr lang="en-US" sz="3600" dirty="0"/>
          </a:p>
        </p:txBody>
      </p:sp>
      <p:sp>
        <p:nvSpPr>
          <p:cNvPr id="7" name="Text 4"/>
          <p:cNvSpPr txBox="1"/>
          <p:nvPr/>
        </p:nvSpPr>
        <p:spPr>
          <a:xfrm>
            <a:off x="4365346" y="3267151"/>
            <a:ext cx="3667658" cy="381305"/>
          </a:xfrm>
          <a:prstGeom prst="rect">
            <a:avLst/>
          </a:prstGeom>
          <a:noFill/>
          <a:ln/>
        </p:spPr>
        <p:txBody>
          <a:bodyPr wrap="square" lIns="0" tIns="0" rIns="0" bIns="0" rtlCol="0" anchor="ctr"/>
          <a:lstStyle/>
          <a:p>
            <a:pPr marL="0" indent="0" algn="ctr">
              <a:buNone/>
            </a:pPr>
            <a:r>
              <a:rPr lang="en-US" sz="2100" dirty="0">
                <a:solidFill>
                  <a:srgbClr val="666666"/>
                </a:solidFill>
                <a:latin typeface="Noto Sans JP" pitchFamily="34" charset="0"/>
                <a:ea typeface="Noto Sans JP" pitchFamily="34" charset="-122"/>
                <a:cs typeface="Noto Sans JP" pitchFamily="34" charset="-120"/>
              </a:rPr>
              <a:t>筋肉とアミノ酸の基礎を学ぶ</a:t>
            </a:r>
            <a:endParaRPr lang="en-US" sz="21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spTree>
      <p:nvGrpSpPr>
        <p:cNvPr id="1" name=""/>
        <p:cNvGrpSpPr/>
        <p:nvPr/>
      </p:nvGrpSpPr>
      <p:grpSpPr>
        <a:xfrm>
          <a:off x="0" y="0"/>
          <a:ext cx="0" cy="0"/>
          <a:chOff x="0" y="0"/>
          <a:chExt cx="0" cy="0"/>
        </a:xfrm>
      </p:grpSpPr>
      <p:sp>
        <p:nvSpPr>
          <p:cNvPr id="3" name="Shape 1"/>
          <p:cNvSpPr/>
          <p:nvPr/>
        </p:nvSpPr>
        <p:spPr>
          <a:xfrm>
            <a:off x="0" y="0"/>
            <a:ext cx="12191695" cy="761695"/>
          </a:xfrm>
          <a:prstGeom prst="rect">
            <a:avLst/>
          </a:prstGeom>
          <a:solidFill>
            <a:srgbClr val="FC671A"/>
          </a:solidFill>
          <a:ln/>
        </p:spPr>
        <p:txBody>
          <a:bodyPr/>
          <a:lstStyle/>
          <a:p>
            <a:endParaRPr lang="ja-JP" altLang="en-US"/>
          </a:p>
        </p:txBody>
      </p:sp>
      <p:sp>
        <p:nvSpPr>
          <p:cNvPr id="4" name="Text 2"/>
          <p:cNvSpPr txBox="1"/>
          <p:nvPr/>
        </p:nvSpPr>
        <p:spPr>
          <a:xfrm>
            <a:off x="286207" y="190195"/>
            <a:ext cx="2067458" cy="381305"/>
          </a:xfrm>
          <a:prstGeom prst="rect">
            <a:avLst/>
          </a:prstGeom>
          <a:noFill/>
          <a:ln/>
        </p:spPr>
        <p:txBody>
          <a:bodyPr wrap="square" lIns="0" tIns="0" rIns="0" bIns="0" rtlCol="0" anchor="ctr"/>
          <a:lstStyle/>
          <a:p>
            <a:pPr marL="0" indent="0" algn="l">
              <a:buNone/>
            </a:pPr>
            <a:r>
              <a:rPr lang="en-US" sz="2100" b="1" dirty="0">
                <a:solidFill>
                  <a:srgbClr val="FFFFFF"/>
                </a:solidFill>
                <a:latin typeface="Noto Sans JP" pitchFamily="34" charset="0"/>
                <a:ea typeface="Noto Sans JP" pitchFamily="34" charset="-122"/>
                <a:cs typeface="Noto Sans JP" pitchFamily="34" charset="-120"/>
              </a:rPr>
              <a:t>筋肉とアミノ酸</a:t>
            </a:r>
            <a:endParaRPr lang="en-US" sz="2100" dirty="0"/>
          </a:p>
        </p:txBody>
      </p:sp>
      <p:pic>
        <p:nvPicPr>
          <p:cNvPr id="5" name="Image 0" descr="preencoded.png"/>
          <p:cNvPicPr>
            <a:picLocks noChangeAspect="1"/>
          </p:cNvPicPr>
          <p:nvPr/>
        </p:nvPicPr>
        <p:blipFill>
          <a:blip r:embed="rId3"/>
          <a:srcRect l="91" r="91"/>
          <a:stretch/>
        </p:blipFill>
        <p:spPr>
          <a:xfrm>
            <a:off x="10153498" y="85954"/>
            <a:ext cx="1752905" cy="590702"/>
          </a:xfrm>
          <a:prstGeom prst="rect">
            <a:avLst/>
          </a:prstGeom>
        </p:spPr>
      </p:pic>
      <p:sp>
        <p:nvSpPr>
          <p:cNvPr id="6" name="Text 3"/>
          <p:cNvSpPr txBox="1"/>
          <p:nvPr/>
        </p:nvSpPr>
        <p:spPr>
          <a:xfrm>
            <a:off x="3418942" y="1047902"/>
            <a:ext cx="5619902" cy="495605"/>
          </a:xfrm>
          <a:prstGeom prst="rect">
            <a:avLst/>
          </a:prstGeom>
          <a:noFill/>
          <a:ln/>
        </p:spPr>
        <p:txBody>
          <a:bodyPr wrap="square" lIns="0" tIns="0" rIns="0" bIns="0" rtlCol="0" anchor="ctr"/>
          <a:lstStyle/>
          <a:p>
            <a:pPr marL="0" indent="0" algn="ctr">
              <a:buNone/>
            </a:pPr>
            <a:r>
              <a:rPr lang="en-US" sz="2700" b="1" dirty="0">
                <a:solidFill>
                  <a:srgbClr val="333333"/>
                </a:solidFill>
                <a:latin typeface="Noto Sans JP" pitchFamily="34" charset="0"/>
                <a:ea typeface="Noto Sans JP" pitchFamily="34" charset="-122"/>
                <a:cs typeface="Noto Sans JP" pitchFamily="34" charset="-120"/>
              </a:rPr>
              <a:t>お客様への説明ポイント（BCAA）</a:t>
            </a:r>
            <a:endParaRPr lang="en-US" sz="2700" dirty="0"/>
          </a:p>
        </p:txBody>
      </p:sp>
      <p:sp>
        <p:nvSpPr>
          <p:cNvPr id="7" name="Shape 4"/>
          <p:cNvSpPr/>
          <p:nvPr/>
        </p:nvSpPr>
        <p:spPr>
          <a:xfrm>
            <a:off x="761695" y="1717960"/>
            <a:ext cx="10668305" cy="1152144"/>
          </a:xfrm>
          <a:prstGeom prst="roundRect">
            <a:avLst>
              <a:gd name="adj" fmla="val 7871"/>
            </a:avLst>
          </a:prstGeom>
          <a:solidFill>
            <a:srgbClr val="FFFFFF"/>
          </a:solidFill>
          <a:ln/>
          <a:effectLst>
            <a:outerShdw blurRad="139700" dist="38100" dir="5400000" algn="bl" rotWithShape="0">
              <a:srgbClr val="000000">
                <a:alpha val="8000"/>
              </a:srgbClr>
            </a:outerShdw>
          </a:effectLst>
        </p:spPr>
        <p:txBody>
          <a:bodyPr/>
          <a:lstStyle/>
          <a:p>
            <a:endParaRPr lang="ja-JP" altLang="en-US"/>
          </a:p>
        </p:txBody>
      </p:sp>
      <p:pic>
        <p:nvPicPr>
          <p:cNvPr id="8" name="Image 1" descr="preencoded.png"/>
          <p:cNvPicPr>
            <a:picLocks noChangeAspect="1"/>
          </p:cNvPicPr>
          <p:nvPr/>
        </p:nvPicPr>
        <p:blipFill>
          <a:blip r:embed="rId4"/>
          <a:srcRect t="-24" b="-24"/>
          <a:stretch/>
        </p:blipFill>
        <p:spPr>
          <a:xfrm>
            <a:off x="1047902" y="2120296"/>
            <a:ext cx="476402" cy="381305"/>
          </a:xfrm>
          <a:prstGeom prst="rect">
            <a:avLst/>
          </a:prstGeom>
        </p:spPr>
      </p:pic>
      <p:sp>
        <p:nvSpPr>
          <p:cNvPr id="9" name="Shape 5"/>
          <p:cNvSpPr/>
          <p:nvPr/>
        </p:nvSpPr>
        <p:spPr>
          <a:xfrm>
            <a:off x="761695" y="3103276"/>
            <a:ext cx="10668305" cy="914400"/>
          </a:xfrm>
          <a:prstGeom prst="roundRect">
            <a:avLst>
              <a:gd name="adj" fmla="val 12500"/>
            </a:avLst>
          </a:prstGeom>
          <a:solidFill>
            <a:srgbClr val="FFFFFF"/>
          </a:solidFill>
          <a:ln/>
          <a:effectLst>
            <a:outerShdw blurRad="139700" dist="38100" dir="5400000" algn="bl" rotWithShape="0">
              <a:srgbClr val="000000">
                <a:alpha val="8000"/>
              </a:srgbClr>
            </a:outerShdw>
          </a:effectLst>
        </p:spPr>
        <p:txBody>
          <a:bodyPr/>
          <a:lstStyle/>
          <a:p>
            <a:endParaRPr lang="ja-JP" altLang="en-US"/>
          </a:p>
        </p:txBody>
      </p:sp>
      <p:sp>
        <p:nvSpPr>
          <p:cNvPr id="10" name="Shape 6"/>
          <p:cNvSpPr/>
          <p:nvPr/>
        </p:nvSpPr>
        <p:spPr>
          <a:xfrm>
            <a:off x="761695" y="5632506"/>
            <a:ext cx="10668305" cy="1152144"/>
          </a:xfrm>
          <a:prstGeom prst="roundRect">
            <a:avLst>
              <a:gd name="adj" fmla="val 7871"/>
            </a:avLst>
          </a:prstGeom>
          <a:solidFill>
            <a:srgbClr val="FFFFFF"/>
          </a:solidFill>
          <a:ln/>
          <a:effectLst>
            <a:outerShdw blurRad="139700" dist="38100" dir="5400000" algn="bl" rotWithShape="0">
              <a:srgbClr val="000000">
                <a:alpha val="8000"/>
              </a:srgbClr>
            </a:outerShdw>
          </a:effectLst>
        </p:spPr>
        <p:txBody>
          <a:bodyPr/>
          <a:lstStyle/>
          <a:p>
            <a:endParaRPr lang="ja-JP" altLang="en-US"/>
          </a:p>
        </p:txBody>
      </p:sp>
      <p:sp>
        <p:nvSpPr>
          <p:cNvPr id="11" name="Text 7"/>
          <p:cNvSpPr txBox="1"/>
          <p:nvPr/>
        </p:nvSpPr>
        <p:spPr>
          <a:xfrm>
            <a:off x="1809598" y="1860606"/>
            <a:ext cx="1314907" cy="333756"/>
          </a:xfrm>
          <a:prstGeom prst="rect">
            <a:avLst/>
          </a:prstGeom>
          <a:noFill/>
          <a:ln/>
        </p:spPr>
        <p:txBody>
          <a:bodyPr wrap="square" lIns="0" tIns="0" rIns="0" bIns="0" rtlCol="0" anchor="ctr"/>
          <a:lstStyle/>
          <a:p>
            <a:pPr marL="0" indent="0" algn="l">
              <a:buNone/>
            </a:pPr>
            <a:r>
              <a:rPr lang="en-US" sz="1800" b="1" dirty="0">
                <a:solidFill>
                  <a:srgbClr val="333333"/>
                </a:solidFill>
                <a:latin typeface="Noto Sans JP" pitchFamily="34" charset="0"/>
                <a:ea typeface="Noto Sans JP" pitchFamily="34" charset="-122"/>
                <a:cs typeface="Noto Sans JP" pitchFamily="34" charset="-120"/>
              </a:rPr>
              <a:t>筋肉の味方</a:t>
            </a:r>
            <a:endParaRPr lang="en-US" sz="1800" dirty="0"/>
          </a:p>
        </p:txBody>
      </p:sp>
      <p:sp>
        <p:nvSpPr>
          <p:cNvPr id="12" name="Text 8"/>
          <p:cNvSpPr txBox="1"/>
          <p:nvPr/>
        </p:nvSpPr>
        <p:spPr>
          <a:xfrm>
            <a:off x="2952598" y="1860606"/>
            <a:ext cx="2134210" cy="333756"/>
          </a:xfrm>
          <a:prstGeom prst="rect">
            <a:avLst/>
          </a:prstGeom>
          <a:noFill/>
          <a:ln/>
        </p:spPr>
        <p:txBody>
          <a:bodyPr wrap="square" lIns="0" tIns="0" rIns="0" bIns="0" rtlCol="0" anchor="ctr"/>
          <a:lstStyle/>
          <a:p>
            <a:pPr marL="0" indent="0" algn="l">
              <a:buNone/>
            </a:pPr>
            <a:r>
              <a:rPr lang="en-US" sz="1800" b="1" dirty="0">
                <a:solidFill>
                  <a:srgbClr val="333333"/>
                </a:solidFill>
                <a:latin typeface="Noto Sans JP" pitchFamily="34" charset="0"/>
                <a:ea typeface="Noto Sans JP" pitchFamily="34" charset="-122"/>
                <a:cs typeface="Noto Sans JP" pitchFamily="34" charset="-120"/>
              </a:rPr>
              <a:t>分解抑制+合成促進</a:t>
            </a:r>
            <a:endParaRPr lang="en-US" sz="1800" dirty="0"/>
          </a:p>
        </p:txBody>
      </p:sp>
      <p:sp>
        <p:nvSpPr>
          <p:cNvPr id="13" name="Text 9"/>
          <p:cNvSpPr txBox="1"/>
          <p:nvPr/>
        </p:nvSpPr>
        <p:spPr>
          <a:xfrm>
            <a:off x="1809598" y="3245922"/>
            <a:ext cx="1314907" cy="333756"/>
          </a:xfrm>
          <a:prstGeom prst="rect">
            <a:avLst/>
          </a:prstGeom>
          <a:noFill/>
          <a:ln/>
        </p:spPr>
        <p:txBody>
          <a:bodyPr wrap="square" lIns="0" tIns="0" rIns="0" bIns="0" rtlCol="0" anchor="ctr"/>
          <a:lstStyle/>
          <a:p>
            <a:pPr marL="0" indent="0" algn="l">
              <a:buNone/>
            </a:pPr>
            <a:r>
              <a:rPr lang="en-US" sz="1800" b="1" dirty="0">
                <a:solidFill>
                  <a:srgbClr val="333333"/>
                </a:solidFill>
                <a:latin typeface="Noto Sans JP" pitchFamily="34" charset="0"/>
                <a:ea typeface="Noto Sans JP" pitchFamily="34" charset="-122"/>
                <a:cs typeface="Noto Sans JP" pitchFamily="34" charset="-120"/>
              </a:rPr>
              <a:t>疲れにくさ</a:t>
            </a:r>
            <a:endParaRPr lang="en-US" sz="1800" dirty="0"/>
          </a:p>
        </p:txBody>
      </p:sp>
      <p:sp>
        <p:nvSpPr>
          <p:cNvPr id="14" name="Text 10"/>
          <p:cNvSpPr txBox="1"/>
          <p:nvPr/>
        </p:nvSpPr>
        <p:spPr>
          <a:xfrm>
            <a:off x="1809598" y="5776067"/>
            <a:ext cx="1086307" cy="333756"/>
          </a:xfrm>
          <a:prstGeom prst="rect">
            <a:avLst/>
          </a:prstGeom>
          <a:noFill/>
          <a:ln/>
        </p:spPr>
        <p:txBody>
          <a:bodyPr wrap="square" lIns="0" tIns="0" rIns="0" bIns="0" rtlCol="0" anchor="ctr"/>
          <a:lstStyle/>
          <a:p>
            <a:pPr marL="0" indent="0" algn="l">
              <a:buNone/>
            </a:pPr>
            <a:r>
              <a:rPr lang="en-US" sz="1800" b="1" dirty="0">
                <a:solidFill>
                  <a:srgbClr val="333333"/>
                </a:solidFill>
                <a:latin typeface="Noto Sans JP" pitchFamily="34" charset="0"/>
                <a:ea typeface="Noto Sans JP" pitchFamily="34" charset="-122"/>
                <a:cs typeface="Noto Sans JP" pitchFamily="34" charset="-120"/>
              </a:rPr>
              <a:t>バランス</a:t>
            </a:r>
            <a:endParaRPr lang="en-US" sz="1800" dirty="0"/>
          </a:p>
        </p:txBody>
      </p:sp>
      <p:sp>
        <p:nvSpPr>
          <p:cNvPr id="15" name="Text 11"/>
          <p:cNvSpPr txBox="1"/>
          <p:nvPr/>
        </p:nvSpPr>
        <p:spPr>
          <a:xfrm>
            <a:off x="1809598" y="2232767"/>
            <a:ext cx="9620402" cy="495605"/>
          </a:xfrm>
          <a:prstGeom prst="rect">
            <a:avLst/>
          </a:prstGeom>
          <a:noFill/>
          <a:ln/>
        </p:spPr>
        <p:txBody>
          <a:bodyPr wrap="square" lIns="0" tIns="0" rIns="0" bIns="0" rtlCol="0" anchor="ctr"/>
          <a:lstStyle/>
          <a:p>
            <a:pPr marL="0" indent="0" algn="l">
              <a:buNone/>
            </a:pPr>
            <a:r>
              <a:rPr lang="en-US" sz="1300" dirty="0">
                <a:solidFill>
                  <a:srgbClr val="666666"/>
                </a:solidFill>
                <a:latin typeface="Noto Sans JP" pitchFamily="34" charset="0"/>
                <a:ea typeface="Noto Sans JP" pitchFamily="34" charset="-122"/>
                <a:cs typeface="Noto Sans JP" pitchFamily="34" charset="-120"/>
              </a:rPr>
              <a:t>運動する方はもちろん、ダイエット中の方も、BCAAで筋肉を守ることが大切です。筋肉量が維持できれば、代謝も落ちません。</a:t>
            </a:r>
            <a:endParaRPr lang="en-US" sz="1300" dirty="0"/>
          </a:p>
        </p:txBody>
      </p:sp>
      <p:pic>
        <p:nvPicPr>
          <p:cNvPr id="16" name="Image 2" descr="preencoded.png"/>
          <p:cNvPicPr>
            <a:picLocks noChangeAspect="1"/>
          </p:cNvPicPr>
          <p:nvPr/>
        </p:nvPicPr>
        <p:blipFill>
          <a:blip r:embed="rId5"/>
          <a:srcRect l="-17" r="-17"/>
          <a:stretch/>
        </p:blipFill>
        <p:spPr>
          <a:xfrm>
            <a:off x="1119226" y="3384911"/>
            <a:ext cx="333756" cy="381305"/>
          </a:xfrm>
          <a:prstGeom prst="rect">
            <a:avLst/>
          </a:prstGeom>
        </p:spPr>
      </p:pic>
      <p:sp>
        <p:nvSpPr>
          <p:cNvPr id="17" name="Shape 12"/>
          <p:cNvSpPr/>
          <p:nvPr/>
        </p:nvSpPr>
        <p:spPr>
          <a:xfrm>
            <a:off x="761695" y="4248105"/>
            <a:ext cx="10668305" cy="1152144"/>
          </a:xfrm>
          <a:prstGeom prst="roundRect">
            <a:avLst>
              <a:gd name="adj" fmla="val 7871"/>
            </a:avLst>
          </a:prstGeom>
          <a:solidFill>
            <a:srgbClr val="FFFFFF"/>
          </a:solidFill>
          <a:ln/>
          <a:effectLst>
            <a:outerShdw blurRad="139700" dist="38100" dir="5400000" algn="bl" rotWithShape="0">
              <a:srgbClr val="000000">
                <a:alpha val="8000"/>
              </a:srgbClr>
            </a:outerShdw>
          </a:effectLst>
        </p:spPr>
        <p:txBody>
          <a:bodyPr/>
          <a:lstStyle/>
          <a:p>
            <a:endParaRPr lang="ja-JP" altLang="en-US"/>
          </a:p>
        </p:txBody>
      </p:sp>
      <p:sp>
        <p:nvSpPr>
          <p:cNvPr id="18" name="Text 13"/>
          <p:cNvSpPr txBox="1"/>
          <p:nvPr/>
        </p:nvSpPr>
        <p:spPr>
          <a:xfrm>
            <a:off x="2948026" y="3245922"/>
            <a:ext cx="2000707" cy="333756"/>
          </a:xfrm>
          <a:prstGeom prst="rect">
            <a:avLst/>
          </a:prstGeom>
          <a:noFill/>
          <a:ln/>
        </p:spPr>
        <p:txBody>
          <a:bodyPr wrap="square" lIns="0" tIns="0" rIns="0" bIns="0" rtlCol="0" anchor="ctr"/>
          <a:lstStyle/>
          <a:p>
            <a:pPr marL="0" indent="0" algn="l">
              <a:buNone/>
            </a:pPr>
            <a:r>
              <a:rPr lang="en-US" sz="1800" b="1" dirty="0">
                <a:solidFill>
                  <a:srgbClr val="333333"/>
                </a:solidFill>
                <a:latin typeface="Noto Sans JP" pitchFamily="34" charset="0"/>
                <a:ea typeface="Noto Sans JP" pitchFamily="34" charset="-122"/>
                <a:cs typeface="Noto Sans JP" pitchFamily="34" charset="-120"/>
              </a:rPr>
              <a:t>中枢性疲労の軽減</a:t>
            </a:r>
            <a:endParaRPr lang="en-US" sz="1800" dirty="0"/>
          </a:p>
        </p:txBody>
      </p:sp>
      <p:sp>
        <p:nvSpPr>
          <p:cNvPr id="19" name="Text 14"/>
          <p:cNvSpPr txBox="1"/>
          <p:nvPr/>
        </p:nvSpPr>
        <p:spPr>
          <a:xfrm>
            <a:off x="1809598" y="3617169"/>
            <a:ext cx="7044538" cy="247802"/>
          </a:xfrm>
          <a:prstGeom prst="rect">
            <a:avLst/>
          </a:prstGeom>
          <a:noFill/>
          <a:ln/>
        </p:spPr>
        <p:txBody>
          <a:bodyPr wrap="square" lIns="0" tIns="0" rIns="0" bIns="0" rtlCol="0" anchor="ctr"/>
          <a:lstStyle/>
          <a:p>
            <a:pPr marL="0" indent="0" algn="l">
              <a:buNone/>
            </a:pPr>
            <a:r>
              <a:rPr lang="en-US" sz="1300" dirty="0">
                <a:solidFill>
                  <a:srgbClr val="666666"/>
                </a:solidFill>
                <a:latin typeface="Noto Sans JP" pitchFamily="34" charset="0"/>
                <a:ea typeface="Noto Sans JP" pitchFamily="34" charset="-122"/>
                <a:cs typeface="Noto Sans JP" pitchFamily="34" charset="-120"/>
              </a:rPr>
              <a:t>BCAAは疲労感を軽減する効果もあります。日常的に活動的でいたい方にもおすすめです。</a:t>
            </a:r>
            <a:endParaRPr lang="en-US" sz="1300" dirty="0"/>
          </a:p>
        </p:txBody>
      </p:sp>
      <p:pic>
        <p:nvPicPr>
          <p:cNvPr id="20" name="Image 3" descr="preencoded.png"/>
          <p:cNvPicPr>
            <a:picLocks noChangeAspect="1"/>
          </p:cNvPicPr>
          <p:nvPr/>
        </p:nvPicPr>
        <p:blipFill>
          <a:blip r:embed="rId6"/>
          <a:srcRect t="-13" b="-13"/>
          <a:stretch/>
        </p:blipFill>
        <p:spPr>
          <a:xfrm>
            <a:off x="1071677" y="4649526"/>
            <a:ext cx="428854" cy="381305"/>
          </a:xfrm>
          <a:prstGeom prst="rect">
            <a:avLst/>
          </a:prstGeom>
        </p:spPr>
      </p:pic>
      <p:sp>
        <p:nvSpPr>
          <p:cNvPr id="21" name="Text 15"/>
          <p:cNvSpPr txBox="1"/>
          <p:nvPr/>
        </p:nvSpPr>
        <p:spPr>
          <a:xfrm>
            <a:off x="1809598" y="4390751"/>
            <a:ext cx="629107" cy="333756"/>
          </a:xfrm>
          <a:prstGeom prst="rect">
            <a:avLst/>
          </a:prstGeom>
          <a:noFill/>
          <a:ln/>
        </p:spPr>
        <p:txBody>
          <a:bodyPr wrap="square" lIns="0" tIns="0" rIns="0" bIns="0" rtlCol="0" anchor="ctr"/>
          <a:lstStyle/>
          <a:p>
            <a:pPr marL="0" indent="0" algn="l">
              <a:buNone/>
            </a:pPr>
            <a:r>
              <a:rPr lang="en-US" sz="1800" b="1" dirty="0">
                <a:solidFill>
                  <a:srgbClr val="333333"/>
                </a:solidFill>
                <a:latin typeface="Noto Sans JP" pitchFamily="34" charset="0"/>
                <a:ea typeface="Noto Sans JP" pitchFamily="34" charset="-122"/>
                <a:cs typeface="Noto Sans JP" pitchFamily="34" charset="-120"/>
              </a:rPr>
              <a:t>美容</a:t>
            </a:r>
            <a:endParaRPr lang="en-US" sz="1800" dirty="0"/>
          </a:p>
        </p:txBody>
      </p:sp>
      <p:sp>
        <p:nvSpPr>
          <p:cNvPr id="22" name="Text 16"/>
          <p:cNvSpPr txBox="1"/>
          <p:nvPr/>
        </p:nvSpPr>
        <p:spPr>
          <a:xfrm>
            <a:off x="2266798" y="4390751"/>
            <a:ext cx="2457907" cy="333756"/>
          </a:xfrm>
          <a:prstGeom prst="rect">
            <a:avLst/>
          </a:prstGeom>
          <a:noFill/>
          <a:ln/>
        </p:spPr>
        <p:txBody>
          <a:bodyPr wrap="square" lIns="0" tIns="0" rIns="0" bIns="0" rtlCol="0" anchor="ctr"/>
          <a:lstStyle/>
          <a:p>
            <a:pPr marL="0" indent="0" algn="l">
              <a:buNone/>
            </a:pPr>
            <a:r>
              <a:rPr lang="en-US" sz="1800" b="1" dirty="0">
                <a:solidFill>
                  <a:srgbClr val="333333"/>
                </a:solidFill>
                <a:latin typeface="Noto Sans JP" pitchFamily="34" charset="0"/>
                <a:ea typeface="Noto Sans JP" pitchFamily="34" charset="-122"/>
                <a:cs typeface="Noto Sans JP" pitchFamily="34" charset="-120"/>
              </a:rPr>
              <a:t>筋量維持→代謝・ハリ</a:t>
            </a:r>
            <a:endParaRPr lang="en-US" sz="1800" dirty="0"/>
          </a:p>
        </p:txBody>
      </p:sp>
      <p:sp>
        <p:nvSpPr>
          <p:cNvPr id="23" name="Text 17"/>
          <p:cNvSpPr txBox="1"/>
          <p:nvPr/>
        </p:nvSpPr>
        <p:spPr>
          <a:xfrm>
            <a:off x="2719426" y="5776067"/>
            <a:ext cx="3314700" cy="333756"/>
          </a:xfrm>
          <a:prstGeom prst="rect">
            <a:avLst/>
          </a:prstGeom>
          <a:noFill/>
          <a:ln/>
        </p:spPr>
        <p:txBody>
          <a:bodyPr wrap="square" lIns="0" tIns="0" rIns="0" bIns="0" rtlCol="0" anchor="ctr"/>
          <a:lstStyle/>
          <a:p>
            <a:pPr marL="0" indent="0" algn="l">
              <a:buNone/>
            </a:pPr>
            <a:r>
              <a:rPr lang="en-US" sz="1800" b="1" dirty="0">
                <a:solidFill>
                  <a:srgbClr val="333333"/>
                </a:solidFill>
                <a:latin typeface="Noto Sans JP" pitchFamily="34" charset="0"/>
                <a:ea typeface="Noto Sans JP" pitchFamily="34" charset="-122"/>
                <a:cs typeface="Noto Sans JP" pitchFamily="34" charset="-120"/>
              </a:rPr>
              <a:t>食事+プロテイン+運動時BCAA</a:t>
            </a:r>
            <a:endParaRPr lang="en-US" sz="1800" dirty="0"/>
          </a:p>
        </p:txBody>
      </p:sp>
      <p:sp>
        <p:nvSpPr>
          <p:cNvPr id="24" name="Text 18"/>
          <p:cNvSpPr txBox="1"/>
          <p:nvPr/>
        </p:nvSpPr>
        <p:spPr>
          <a:xfrm>
            <a:off x="1809598" y="4761998"/>
            <a:ext cx="9434779" cy="495605"/>
          </a:xfrm>
          <a:prstGeom prst="rect">
            <a:avLst/>
          </a:prstGeom>
          <a:noFill/>
          <a:ln/>
        </p:spPr>
        <p:txBody>
          <a:bodyPr wrap="square" lIns="0" tIns="0" rIns="0" bIns="0" rtlCol="0" anchor="ctr"/>
          <a:lstStyle/>
          <a:p>
            <a:pPr marL="0" indent="0" algn="l">
              <a:buNone/>
            </a:pPr>
            <a:r>
              <a:rPr lang="en-US" sz="1300" dirty="0">
                <a:solidFill>
                  <a:srgbClr val="666666"/>
                </a:solidFill>
                <a:latin typeface="Noto Sans JP" pitchFamily="34" charset="0"/>
                <a:ea typeface="Noto Sans JP" pitchFamily="34" charset="-122"/>
                <a:cs typeface="Noto Sans JP" pitchFamily="34" charset="-120"/>
              </a:rPr>
              <a:t>筋肉が肌を内側から支えています。特に顔の表情筋は、見た目年齢に直結します。BCAAで筋肉を維持することは、美容にも良いんです。</a:t>
            </a:r>
            <a:endParaRPr lang="en-US" sz="1300" dirty="0"/>
          </a:p>
        </p:txBody>
      </p:sp>
      <p:pic>
        <p:nvPicPr>
          <p:cNvPr id="25" name="Image 4" descr="preencoded.png"/>
          <p:cNvPicPr>
            <a:picLocks noChangeAspect="1"/>
          </p:cNvPicPr>
          <p:nvPr/>
        </p:nvPicPr>
        <p:blipFill>
          <a:blip r:embed="rId7"/>
          <a:srcRect t="-24" b="-24"/>
          <a:stretch/>
        </p:blipFill>
        <p:spPr>
          <a:xfrm>
            <a:off x="1047902" y="6034842"/>
            <a:ext cx="476402" cy="381305"/>
          </a:xfrm>
          <a:prstGeom prst="rect">
            <a:avLst/>
          </a:prstGeom>
        </p:spPr>
      </p:pic>
      <p:sp>
        <p:nvSpPr>
          <p:cNvPr id="26" name="Text 19"/>
          <p:cNvSpPr txBox="1"/>
          <p:nvPr/>
        </p:nvSpPr>
        <p:spPr>
          <a:xfrm>
            <a:off x="1809598" y="6147314"/>
            <a:ext cx="9358884" cy="495605"/>
          </a:xfrm>
          <a:prstGeom prst="rect">
            <a:avLst/>
          </a:prstGeom>
          <a:noFill/>
          <a:ln/>
        </p:spPr>
        <p:txBody>
          <a:bodyPr wrap="square" lIns="0" tIns="0" rIns="0" bIns="0" rtlCol="0" anchor="ctr"/>
          <a:lstStyle/>
          <a:p>
            <a:pPr marL="0" indent="0" algn="l">
              <a:buNone/>
            </a:pPr>
            <a:r>
              <a:rPr lang="en-US" sz="1300" dirty="0">
                <a:solidFill>
                  <a:srgbClr val="666666"/>
                </a:solidFill>
                <a:latin typeface="Noto Sans JP" pitchFamily="34" charset="0"/>
                <a:ea typeface="Noto Sans JP" pitchFamily="34" charset="-122"/>
                <a:cs typeface="Noto Sans JP" pitchFamily="34" charset="-120"/>
              </a:rPr>
              <a:t>BCAAだけでなく、他のアミノ酸もバランス良く摂ることが大切です。普段の食事でタンパク質をしっかり摂り、BCAAは運動時の補助として使いましょう。</a:t>
            </a:r>
            <a:endParaRPr lang="en-US" sz="13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spTree>
      <p:nvGrpSpPr>
        <p:cNvPr id="1" name=""/>
        <p:cNvGrpSpPr/>
        <p:nvPr/>
      </p:nvGrpSpPr>
      <p:grpSpPr>
        <a:xfrm>
          <a:off x="0" y="0"/>
          <a:ext cx="0" cy="0"/>
          <a:chOff x="0" y="0"/>
          <a:chExt cx="0" cy="0"/>
        </a:xfrm>
      </p:grpSpPr>
      <p:sp>
        <p:nvSpPr>
          <p:cNvPr id="2" name="Shape 0"/>
          <p:cNvSpPr/>
          <p:nvPr/>
        </p:nvSpPr>
        <p:spPr>
          <a:xfrm>
            <a:off x="0" y="0"/>
            <a:ext cx="12191695" cy="6858000"/>
          </a:xfrm>
          <a:prstGeom prst="rect">
            <a:avLst/>
          </a:prstGeom>
          <a:solidFill>
            <a:srgbClr val="FFFFFF"/>
          </a:solidFill>
          <a:ln/>
        </p:spPr>
        <p:txBody>
          <a:bodyPr/>
          <a:lstStyle/>
          <a:p>
            <a:endParaRPr lang="ja-JP" altLang="en-US"/>
          </a:p>
        </p:txBody>
      </p:sp>
      <p:sp>
        <p:nvSpPr>
          <p:cNvPr id="3" name="Shape 1"/>
          <p:cNvSpPr/>
          <p:nvPr/>
        </p:nvSpPr>
        <p:spPr>
          <a:xfrm>
            <a:off x="0" y="0"/>
            <a:ext cx="12191695" cy="761695"/>
          </a:xfrm>
          <a:prstGeom prst="rect">
            <a:avLst/>
          </a:prstGeom>
          <a:solidFill>
            <a:srgbClr val="FC671A"/>
          </a:solidFill>
          <a:ln/>
        </p:spPr>
        <p:txBody>
          <a:bodyPr/>
          <a:lstStyle/>
          <a:p>
            <a:endParaRPr lang="ja-JP" altLang="en-US"/>
          </a:p>
        </p:txBody>
      </p:sp>
      <p:sp>
        <p:nvSpPr>
          <p:cNvPr id="4" name="Text 2"/>
          <p:cNvSpPr txBox="1"/>
          <p:nvPr/>
        </p:nvSpPr>
        <p:spPr>
          <a:xfrm>
            <a:off x="286207" y="190195"/>
            <a:ext cx="2067458" cy="381305"/>
          </a:xfrm>
          <a:prstGeom prst="rect">
            <a:avLst/>
          </a:prstGeom>
          <a:noFill/>
          <a:ln/>
        </p:spPr>
        <p:txBody>
          <a:bodyPr wrap="square" lIns="0" tIns="0" rIns="0" bIns="0" rtlCol="0" anchor="ctr"/>
          <a:lstStyle/>
          <a:p>
            <a:pPr marL="0" indent="0" algn="l">
              <a:buNone/>
            </a:pPr>
            <a:r>
              <a:rPr lang="en-US" sz="2100" b="1" dirty="0">
                <a:solidFill>
                  <a:srgbClr val="FFFFFF"/>
                </a:solidFill>
                <a:latin typeface="Noto Sans JP" pitchFamily="34" charset="0"/>
                <a:ea typeface="Noto Sans JP" pitchFamily="34" charset="-122"/>
                <a:cs typeface="Noto Sans JP" pitchFamily="34" charset="-120"/>
              </a:rPr>
              <a:t>筋肉とアミノ酸</a:t>
            </a:r>
            <a:endParaRPr lang="en-US" sz="2100" dirty="0"/>
          </a:p>
        </p:txBody>
      </p:sp>
      <p:pic>
        <p:nvPicPr>
          <p:cNvPr id="5" name="Image 0" descr="preencoded.png"/>
          <p:cNvPicPr>
            <a:picLocks noChangeAspect="1"/>
          </p:cNvPicPr>
          <p:nvPr/>
        </p:nvPicPr>
        <p:blipFill>
          <a:blip r:embed="rId3"/>
          <a:srcRect l="91" r="91"/>
          <a:stretch/>
        </p:blipFill>
        <p:spPr>
          <a:xfrm>
            <a:off x="10153498" y="85954"/>
            <a:ext cx="1752905" cy="590702"/>
          </a:xfrm>
          <a:prstGeom prst="rect">
            <a:avLst/>
          </a:prstGeom>
        </p:spPr>
      </p:pic>
      <p:sp>
        <p:nvSpPr>
          <p:cNvPr id="6" name="Text 3"/>
          <p:cNvSpPr txBox="1"/>
          <p:nvPr/>
        </p:nvSpPr>
        <p:spPr>
          <a:xfrm>
            <a:off x="3124505" y="2162556"/>
            <a:ext cx="6296558" cy="667512"/>
          </a:xfrm>
          <a:prstGeom prst="rect">
            <a:avLst/>
          </a:prstGeom>
          <a:noFill/>
          <a:ln/>
        </p:spPr>
        <p:txBody>
          <a:bodyPr wrap="square" lIns="0" tIns="0" rIns="0" bIns="0" rtlCol="0" anchor="ctr"/>
          <a:lstStyle/>
          <a:p>
            <a:pPr marL="0" indent="0" algn="ctr">
              <a:buNone/>
            </a:pPr>
            <a:r>
              <a:rPr lang="en-US" sz="3600" b="1" dirty="0">
                <a:solidFill>
                  <a:srgbClr val="333333"/>
                </a:solidFill>
                <a:latin typeface="Noto Sans JP" pitchFamily="34" charset="0"/>
                <a:ea typeface="Noto Sans JP" pitchFamily="34" charset="-122"/>
                <a:cs typeface="Noto Sans JP" pitchFamily="34" charset="-120"/>
              </a:rPr>
              <a:t>タンパク質が作られる仕組み</a:t>
            </a:r>
            <a:endParaRPr lang="en-US" sz="3600" dirty="0"/>
          </a:p>
        </p:txBody>
      </p:sp>
      <p:sp>
        <p:nvSpPr>
          <p:cNvPr id="7" name="Text 4"/>
          <p:cNvSpPr txBox="1"/>
          <p:nvPr/>
        </p:nvSpPr>
        <p:spPr>
          <a:xfrm>
            <a:off x="4497934" y="3114446"/>
            <a:ext cx="3400654" cy="381305"/>
          </a:xfrm>
          <a:prstGeom prst="rect">
            <a:avLst/>
          </a:prstGeom>
          <a:noFill/>
          <a:ln/>
        </p:spPr>
        <p:txBody>
          <a:bodyPr wrap="square" lIns="0" tIns="0" rIns="0" bIns="0" rtlCol="0" anchor="ctr"/>
          <a:lstStyle/>
          <a:p>
            <a:pPr marL="0" indent="0" algn="ctr">
              <a:buNone/>
            </a:pPr>
            <a:r>
              <a:rPr lang="en-US" sz="2100" dirty="0">
                <a:solidFill>
                  <a:srgbClr val="666666"/>
                </a:solidFill>
                <a:latin typeface="Noto Sans JP" pitchFamily="34" charset="0"/>
                <a:ea typeface="Noto Sans JP" pitchFamily="34" charset="-122"/>
                <a:cs typeface="Noto Sans JP" pitchFamily="34" charset="-120"/>
              </a:rPr>
              <a:t>アミノ酸→タンパク質の旅</a:t>
            </a:r>
            <a:endParaRPr lang="en-US" sz="2100" dirty="0"/>
          </a:p>
        </p:txBody>
      </p:sp>
      <p:sp>
        <p:nvSpPr>
          <p:cNvPr id="8" name="Shape 5"/>
          <p:cNvSpPr/>
          <p:nvPr/>
        </p:nvSpPr>
        <p:spPr>
          <a:xfrm>
            <a:off x="3273552" y="4162349"/>
            <a:ext cx="5648249" cy="1295705"/>
          </a:xfrm>
          <a:prstGeom prst="roundRect">
            <a:avLst>
              <a:gd name="adj" fmla="val 4151"/>
            </a:avLst>
          </a:prstGeom>
          <a:solidFill>
            <a:srgbClr val="F9F9F9"/>
          </a:solidFill>
          <a:ln/>
        </p:spPr>
        <p:txBody>
          <a:bodyPr/>
          <a:lstStyle/>
          <a:p>
            <a:endParaRPr lang="ja-JP" altLang="en-US"/>
          </a:p>
        </p:txBody>
      </p:sp>
      <p:pic>
        <p:nvPicPr>
          <p:cNvPr id="9" name="Image 1" descr="preencoded.png"/>
          <p:cNvPicPr>
            <a:picLocks noChangeAspect="1"/>
          </p:cNvPicPr>
          <p:nvPr/>
        </p:nvPicPr>
        <p:blipFill>
          <a:blip r:embed="rId4"/>
          <a:srcRect t="-600" b="-600"/>
          <a:stretch/>
        </p:blipFill>
        <p:spPr>
          <a:xfrm>
            <a:off x="4069994" y="4417466"/>
            <a:ext cx="181051" cy="209398"/>
          </a:xfrm>
          <a:prstGeom prst="rect">
            <a:avLst/>
          </a:prstGeom>
        </p:spPr>
      </p:pic>
      <p:sp>
        <p:nvSpPr>
          <p:cNvPr id="10" name="Text 6"/>
          <p:cNvSpPr txBox="1"/>
          <p:nvPr/>
        </p:nvSpPr>
        <p:spPr>
          <a:xfrm>
            <a:off x="4346143" y="4352544"/>
            <a:ext cx="3939235" cy="305410"/>
          </a:xfrm>
          <a:prstGeom prst="rect">
            <a:avLst/>
          </a:prstGeom>
          <a:noFill/>
          <a:ln/>
        </p:spPr>
        <p:txBody>
          <a:bodyPr wrap="square" lIns="0" tIns="0" rIns="0" bIns="0" rtlCol="0" anchor="ctr"/>
          <a:lstStyle/>
          <a:p>
            <a:pPr marL="0" indent="0" algn="ctr">
              <a:buNone/>
            </a:pPr>
            <a:r>
              <a:rPr lang="en-US" sz="1600" dirty="0">
                <a:solidFill>
                  <a:srgbClr val="666666"/>
                </a:solidFill>
                <a:latin typeface="Noto Sans JP" pitchFamily="34" charset="0"/>
                <a:ea typeface="Noto Sans JP" pitchFamily="34" charset="-122"/>
                <a:cs typeface="Noto Sans JP" pitchFamily="34" charset="-120"/>
              </a:rPr>
              <a:t>設計図（DNA）：タンパク質の設計情報</a:t>
            </a:r>
            <a:endParaRPr lang="en-US" sz="1600" dirty="0"/>
          </a:p>
        </p:txBody>
      </p:sp>
      <p:pic>
        <p:nvPicPr>
          <p:cNvPr id="11" name="Image 2" descr="preencoded.png"/>
          <p:cNvPicPr>
            <a:picLocks noChangeAspect="1"/>
          </p:cNvPicPr>
          <p:nvPr/>
        </p:nvPicPr>
        <p:blipFill>
          <a:blip r:embed="rId5"/>
          <a:srcRect l="-461" r="-461"/>
          <a:stretch/>
        </p:blipFill>
        <p:spPr>
          <a:xfrm>
            <a:off x="3838651" y="4721962"/>
            <a:ext cx="237744" cy="209398"/>
          </a:xfrm>
          <a:prstGeom prst="rect">
            <a:avLst/>
          </a:prstGeom>
        </p:spPr>
      </p:pic>
      <p:sp>
        <p:nvSpPr>
          <p:cNvPr id="12" name="Text 7"/>
          <p:cNvSpPr txBox="1"/>
          <p:nvPr/>
        </p:nvSpPr>
        <p:spPr>
          <a:xfrm>
            <a:off x="4172407" y="4657954"/>
            <a:ext cx="4338828" cy="305410"/>
          </a:xfrm>
          <a:prstGeom prst="rect">
            <a:avLst/>
          </a:prstGeom>
          <a:noFill/>
          <a:ln/>
        </p:spPr>
        <p:txBody>
          <a:bodyPr wrap="square" lIns="0" tIns="0" rIns="0" bIns="0" rtlCol="0" anchor="ctr"/>
          <a:lstStyle/>
          <a:p>
            <a:pPr marL="0" indent="0" algn="ctr">
              <a:buNone/>
            </a:pPr>
            <a:r>
              <a:rPr lang="en-US" sz="1600" dirty="0">
                <a:solidFill>
                  <a:srgbClr val="666666"/>
                </a:solidFill>
                <a:latin typeface="Noto Sans JP" pitchFamily="34" charset="0"/>
                <a:ea typeface="Noto Sans JP" pitchFamily="34" charset="-122"/>
                <a:cs typeface="Noto Sans JP" pitchFamily="34" charset="-120"/>
              </a:rPr>
              <a:t>工場（リボソーム）：アミノ酸をつなぐ場所</a:t>
            </a:r>
            <a:endParaRPr lang="en-US" sz="1600" dirty="0"/>
          </a:p>
        </p:txBody>
      </p:sp>
      <p:pic>
        <p:nvPicPr>
          <p:cNvPr id="13" name="Image 3" descr="preencoded.png"/>
          <p:cNvPicPr>
            <a:picLocks noChangeAspect="1"/>
          </p:cNvPicPr>
          <p:nvPr/>
        </p:nvPicPr>
        <p:blipFill>
          <a:blip r:embed="rId6"/>
          <a:srcRect/>
          <a:stretch/>
        </p:blipFill>
        <p:spPr>
          <a:xfrm>
            <a:off x="3654857" y="5026457"/>
            <a:ext cx="209398" cy="209398"/>
          </a:xfrm>
          <a:prstGeom prst="rect">
            <a:avLst/>
          </a:prstGeom>
        </p:spPr>
      </p:pic>
      <p:sp>
        <p:nvSpPr>
          <p:cNvPr id="14" name="Text 8"/>
          <p:cNvSpPr txBox="1"/>
          <p:nvPr/>
        </p:nvSpPr>
        <p:spPr>
          <a:xfrm>
            <a:off x="3959352" y="4962449"/>
            <a:ext cx="4739335" cy="305410"/>
          </a:xfrm>
          <a:prstGeom prst="rect">
            <a:avLst/>
          </a:prstGeom>
          <a:noFill/>
          <a:ln/>
        </p:spPr>
        <p:txBody>
          <a:bodyPr wrap="square" lIns="0" tIns="0" rIns="0" bIns="0" rtlCol="0" anchor="ctr"/>
          <a:lstStyle/>
          <a:p>
            <a:pPr marL="0" indent="0" algn="ctr">
              <a:buNone/>
            </a:pPr>
            <a:r>
              <a:rPr lang="en-US" sz="1600" dirty="0">
                <a:solidFill>
                  <a:srgbClr val="666666"/>
                </a:solidFill>
                <a:latin typeface="Noto Sans JP" pitchFamily="34" charset="0"/>
                <a:ea typeface="Noto Sans JP" pitchFamily="34" charset="-122"/>
                <a:cs typeface="Noto Sans JP" pitchFamily="34" charset="-120"/>
              </a:rPr>
              <a:t>スイッチ（mTOR）：合成のオン・オフを決める</a:t>
            </a:r>
            <a:endParaRPr lang="en-US" sz="16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spTree>
      <p:nvGrpSpPr>
        <p:cNvPr id="1" name=""/>
        <p:cNvGrpSpPr/>
        <p:nvPr/>
      </p:nvGrpSpPr>
      <p:grpSpPr>
        <a:xfrm>
          <a:off x="0" y="0"/>
          <a:ext cx="0" cy="0"/>
          <a:chOff x="0" y="0"/>
          <a:chExt cx="0" cy="0"/>
        </a:xfrm>
      </p:grpSpPr>
      <p:sp>
        <p:nvSpPr>
          <p:cNvPr id="3" name="Shape 1"/>
          <p:cNvSpPr/>
          <p:nvPr/>
        </p:nvSpPr>
        <p:spPr>
          <a:xfrm>
            <a:off x="0" y="0"/>
            <a:ext cx="12191695" cy="761695"/>
          </a:xfrm>
          <a:prstGeom prst="rect">
            <a:avLst/>
          </a:prstGeom>
          <a:solidFill>
            <a:srgbClr val="FC671A"/>
          </a:solidFill>
          <a:ln/>
        </p:spPr>
        <p:txBody>
          <a:bodyPr/>
          <a:lstStyle/>
          <a:p>
            <a:endParaRPr lang="ja-JP" altLang="en-US"/>
          </a:p>
        </p:txBody>
      </p:sp>
      <p:sp>
        <p:nvSpPr>
          <p:cNvPr id="4" name="Text 2"/>
          <p:cNvSpPr txBox="1"/>
          <p:nvPr/>
        </p:nvSpPr>
        <p:spPr>
          <a:xfrm>
            <a:off x="286207" y="190195"/>
            <a:ext cx="2067458" cy="381305"/>
          </a:xfrm>
          <a:prstGeom prst="rect">
            <a:avLst/>
          </a:prstGeom>
          <a:noFill/>
          <a:ln/>
        </p:spPr>
        <p:txBody>
          <a:bodyPr wrap="square" lIns="0" tIns="0" rIns="0" bIns="0" rtlCol="0" anchor="ctr"/>
          <a:lstStyle/>
          <a:p>
            <a:pPr marL="0" indent="0" algn="l">
              <a:buNone/>
            </a:pPr>
            <a:r>
              <a:rPr lang="en-US" sz="2100" b="1" dirty="0">
                <a:solidFill>
                  <a:srgbClr val="FFFFFF"/>
                </a:solidFill>
                <a:latin typeface="Noto Sans JP" pitchFamily="34" charset="0"/>
                <a:ea typeface="Noto Sans JP" pitchFamily="34" charset="-122"/>
                <a:cs typeface="Noto Sans JP" pitchFamily="34" charset="-120"/>
              </a:rPr>
              <a:t>筋肉とアミノ酸</a:t>
            </a:r>
            <a:endParaRPr lang="en-US" sz="2100" dirty="0"/>
          </a:p>
        </p:txBody>
      </p:sp>
      <p:pic>
        <p:nvPicPr>
          <p:cNvPr id="5" name="Image 0" descr="preencoded.png"/>
          <p:cNvPicPr>
            <a:picLocks noChangeAspect="1"/>
          </p:cNvPicPr>
          <p:nvPr/>
        </p:nvPicPr>
        <p:blipFill>
          <a:blip r:embed="rId3"/>
          <a:srcRect l="91" r="91"/>
          <a:stretch/>
        </p:blipFill>
        <p:spPr>
          <a:xfrm>
            <a:off x="10153498" y="85954"/>
            <a:ext cx="1752905" cy="590702"/>
          </a:xfrm>
          <a:prstGeom prst="rect">
            <a:avLst/>
          </a:prstGeom>
        </p:spPr>
      </p:pic>
      <p:sp>
        <p:nvSpPr>
          <p:cNvPr id="6" name="Text 3"/>
          <p:cNvSpPr txBox="1"/>
          <p:nvPr/>
        </p:nvSpPr>
        <p:spPr>
          <a:xfrm>
            <a:off x="2631643" y="1047902"/>
            <a:ext cx="7191756" cy="495605"/>
          </a:xfrm>
          <a:prstGeom prst="rect">
            <a:avLst/>
          </a:prstGeom>
          <a:noFill/>
          <a:ln/>
        </p:spPr>
        <p:txBody>
          <a:bodyPr wrap="square" lIns="0" tIns="0" rIns="0" bIns="0" rtlCol="0" anchor="ctr"/>
          <a:lstStyle/>
          <a:p>
            <a:pPr marL="0" indent="0" algn="ctr">
              <a:buNone/>
            </a:pPr>
            <a:r>
              <a:rPr lang="en-US" sz="2700" b="1" dirty="0">
                <a:solidFill>
                  <a:srgbClr val="333333"/>
                </a:solidFill>
                <a:latin typeface="Noto Sans JP" pitchFamily="34" charset="0"/>
                <a:ea typeface="Noto Sans JP" pitchFamily="34" charset="-122"/>
                <a:cs typeface="Noto Sans JP" pitchFamily="34" charset="-120"/>
              </a:rPr>
              <a:t>タンパク質合成とは 〜アミノ酸が繋がる旅〜</a:t>
            </a:r>
            <a:endParaRPr lang="en-US" sz="2700" dirty="0"/>
          </a:p>
        </p:txBody>
      </p:sp>
      <p:pic>
        <p:nvPicPr>
          <p:cNvPr id="7" name="Image 1" descr="preencoded.png"/>
          <p:cNvPicPr>
            <a:picLocks noChangeAspect="1"/>
          </p:cNvPicPr>
          <p:nvPr/>
        </p:nvPicPr>
        <p:blipFill>
          <a:blip r:embed="rId4"/>
          <a:srcRect l="-57" r="-57"/>
          <a:stretch/>
        </p:blipFill>
        <p:spPr>
          <a:xfrm>
            <a:off x="381305" y="2072030"/>
            <a:ext cx="200254" cy="228600"/>
          </a:xfrm>
          <a:prstGeom prst="rect">
            <a:avLst/>
          </a:prstGeom>
        </p:spPr>
      </p:pic>
      <p:sp>
        <p:nvSpPr>
          <p:cNvPr id="8" name="Text 4"/>
          <p:cNvSpPr txBox="1"/>
          <p:nvPr/>
        </p:nvSpPr>
        <p:spPr>
          <a:xfrm>
            <a:off x="580644" y="2018995"/>
            <a:ext cx="5734202" cy="333756"/>
          </a:xfrm>
          <a:prstGeom prst="rect">
            <a:avLst/>
          </a:prstGeom>
          <a:noFill/>
          <a:ln/>
        </p:spPr>
        <p:txBody>
          <a:bodyPr wrap="square" lIns="0" tIns="0" rIns="0" bIns="0" rtlCol="0" anchor="ctr"/>
          <a:lstStyle/>
          <a:p>
            <a:pPr marL="0" indent="0" algn="l">
              <a:buNone/>
            </a:pPr>
            <a:r>
              <a:rPr lang="en-US" sz="1800" b="1" dirty="0">
                <a:solidFill>
                  <a:srgbClr val="333333"/>
                </a:solidFill>
                <a:latin typeface="Noto Sans JP" pitchFamily="34" charset="0"/>
                <a:ea typeface="Noto Sans JP" pitchFamily="34" charset="-122"/>
                <a:cs typeface="Noto Sans JP" pitchFamily="34" charset="-120"/>
              </a:rPr>
              <a:t>20種類のアミノ酸から作られる10万種類のタンパク質</a:t>
            </a:r>
            <a:endParaRPr lang="en-US" sz="1800" dirty="0"/>
          </a:p>
        </p:txBody>
      </p:sp>
      <p:sp>
        <p:nvSpPr>
          <p:cNvPr id="9" name="Shape 5"/>
          <p:cNvSpPr/>
          <p:nvPr/>
        </p:nvSpPr>
        <p:spPr>
          <a:xfrm>
            <a:off x="476402" y="2542946"/>
            <a:ext cx="1904695" cy="1114654"/>
          </a:xfrm>
          <a:prstGeom prst="roundRect">
            <a:avLst>
              <a:gd name="adj" fmla="val 9597"/>
            </a:avLst>
          </a:prstGeom>
          <a:solidFill>
            <a:srgbClr val="FFFFFF"/>
          </a:solidFill>
          <a:ln/>
          <a:effectLst>
            <a:outerShdw blurRad="139700" dist="38100" dir="5400000" algn="bl" rotWithShape="0">
              <a:srgbClr val="000000">
                <a:alpha val="10000"/>
              </a:srgbClr>
            </a:outerShdw>
          </a:effectLst>
        </p:spPr>
        <p:txBody>
          <a:bodyPr/>
          <a:lstStyle/>
          <a:p>
            <a:endParaRPr lang="ja-JP" altLang="en-US"/>
          </a:p>
        </p:txBody>
      </p:sp>
      <p:pic>
        <p:nvPicPr>
          <p:cNvPr id="10" name="Image 2" descr="preencoded.png"/>
          <p:cNvPicPr>
            <a:picLocks noChangeAspect="1"/>
          </p:cNvPicPr>
          <p:nvPr/>
        </p:nvPicPr>
        <p:blipFill>
          <a:blip r:embed="rId5"/>
          <a:srcRect l="-266" r="-266"/>
          <a:stretch/>
        </p:blipFill>
        <p:spPr>
          <a:xfrm>
            <a:off x="1266900" y="2605126"/>
            <a:ext cx="323698" cy="286207"/>
          </a:xfrm>
          <a:prstGeom prst="rect">
            <a:avLst/>
          </a:prstGeom>
        </p:spPr>
      </p:pic>
      <p:sp>
        <p:nvSpPr>
          <p:cNvPr id="11" name="Text 6"/>
          <p:cNvSpPr txBox="1"/>
          <p:nvPr/>
        </p:nvSpPr>
        <p:spPr>
          <a:xfrm>
            <a:off x="1021384" y="3026664"/>
            <a:ext cx="814730" cy="247802"/>
          </a:xfrm>
          <a:prstGeom prst="rect">
            <a:avLst/>
          </a:prstGeom>
          <a:noFill/>
          <a:ln/>
        </p:spPr>
        <p:txBody>
          <a:bodyPr wrap="square" lIns="0" tIns="0" rIns="0" bIns="0" rtlCol="0" anchor="ctr"/>
          <a:lstStyle/>
          <a:p>
            <a:pPr marL="0" indent="0" algn="ctr">
              <a:buNone/>
            </a:pPr>
            <a:r>
              <a:rPr lang="en-US" sz="1300" dirty="0">
                <a:solidFill>
                  <a:srgbClr val="333333"/>
                </a:solidFill>
                <a:latin typeface="Noto Sans JP" pitchFamily="34" charset="0"/>
                <a:ea typeface="Noto Sans JP" pitchFamily="34" charset="-122"/>
                <a:cs typeface="Noto Sans JP" pitchFamily="34" charset="-120"/>
              </a:rPr>
              <a:t>アミノ酸</a:t>
            </a:r>
            <a:endParaRPr lang="en-US" sz="1300" dirty="0"/>
          </a:p>
        </p:txBody>
      </p:sp>
      <p:sp>
        <p:nvSpPr>
          <p:cNvPr id="12" name="Text 7"/>
          <p:cNvSpPr txBox="1"/>
          <p:nvPr/>
        </p:nvSpPr>
        <p:spPr>
          <a:xfrm>
            <a:off x="1021384" y="3267151"/>
            <a:ext cx="814730" cy="247802"/>
          </a:xfrm>
          <a:prstGeom prst="rect">
            <a:avLst/>
          </a:prstGeom>
          <a:noFill/>
          <a:ln/>
        </p:spPr>
        <p:txBody>
          <a:bodyPr wrap="square" lIns="0" tIns="0" rIns="0" bIns="0" rtlCol="0" anchor="ctr"/>
          <a:lstStyle/>
          <a:p>
            <a:pPr marL="0" indent="0" algn="ctr">
              <a:buNone/>
            </a:pPr>
            <a:r>
              <a:rPr lang="en-US" sz="1300" dirty="0">
                <a:solidFill>
                  <a:srgbClr val="333333"/>
                </a:solidFill>
                <a:latin typeface="Noto Sans JP" pitchFamily="34" charset="0"/>
                <a:ea typeface="Noto Sans JP" pitchFamily="34" charset="-122"/>
                <a:cs typeface="Noto Sans JP" pitchFamily="34" charset="-120"/>
              </a:rPr>
              <a:t>（材料）</a:t>
            </a:r>
            <a:endParaRPr lang="en-US" sz="1300" dirty="0"/>
          </a:p>
        </p:txBody>
      </p:sp>
      <p:pic>
        <p:nvPicPr>
          <p:cNvPr id="13" name="Image 3" descr="preencoded.png"/>
          <p:cNvPicPr>
            <a:picLocks noChangeAspect="1"/>
          </p:cNvPicPr>
          <p:nvPr/>
        </p:nvPicPr>
        <p:blipFill>
          <a:blip r:embed="rId6"/>
          <a:srcRect/>
          <a:stretch/>
        </p:blipFill>
        <p:spPr>
          <a:xfrm>
            <a:off x="2838298" y="2919679"/>
            <a:ext cx="228600" cy="228600"/>
          </a:xfrm>
          <a:prstGeom prst="rect">
            <a:avLst/>
          </a:prstGeom>
        </p:spPr>
      </p:pic>
      <p:sp>
        <p:nvSpPr>
          <p:cNvPr id="14" name="Shape 8"/>
          <p:cNvSpPr/>
          <p:nvPr/>
        </p:nvSpPr>
        <p:spPr>
          <a:xfrm>
            <a:off x="3524098" y="2542946"/>
            <a:ext cx="1904695" cy="1114654"/>
          </a:xfrm>
          <a:prstGeom prst="roundRect">
            <a:avLst>
              <a:gd name="adj" fmla="val 9597"/>
            </a:avLst>
          </a:prstGeom>
          <a:solidFill>
            <a:srgbClr val="FFFFFF"/>
          </a:solidFill>
          <a:ln/>
          <a:effectLst>
            <a:outerShdw blurRad="139700" dist="38100" dir="5400000" algn="bl" rotWithShape="0">
              <a:srgbClr val="000000">
                <a:alpha val="10000"/>
              </a:srgbClr>
            </a:outerShdw>
          </a:effectLst>
        </p:spPr>
        <p:txBody>
          <a:bodyPr/>
          <a:lstStyle/>
          <a:p>
            <a:endParaRPr lang="ja-JP" altLang="en-US"/>
          </a:p>
        </p:txBody>
      </p:sp>
      <p:pic>
        <p:nvPicPr>
          <p:cNvPr id="15" name="Image 4" descr="preencoded.png"/>
          <p:cNvPicPr>
            <a:picLocks noChangeAspect="1"/>
          </p:cNvPicPr>
          <p:nvPr/>
        </p:nvPicPr>
        <p:blipFill>
          <a:blip r:embed="rId7"/>
          <a:srcRect l="-266" r="-266"/>
          <a:stretch/>
        </p:blipFill>
        <p:spPr>
          <a:xfrm>
            <a:off x="4314596" y="2605126"/>
            <a:ext cx="323698" cy="286207"/>
          </a:xfrm>
          <a:prstGeom prst="rect">
            <a:avLst/>
          </a:prstGeom>
        </p:spPr>
      </p:pic>
      <p:sp>
        <p:nvSpPr>
          <p:cNvPr id="16" name="Text 9"/>
          <p:cNvSpPr txBox="1"/>
          <p:nvPr/>
        </p:nvSpPr>
        <p:spPr>
          <a:xfrm>
            <a:off x="4154576" y="3026664"/>
            <a:ext cx="643738" cy="247802"/>
          </a:xfrm>
          <a:prstGeom prst="rect">
            <a:avLst/>
          </a:prstGeom>
          <a:noFill/>
          <a:ln/>
        </p:spPr>
        <p:txBody>
          <a:bodyPr wrap="square" lIns="0" tIns="0" rIns="0" bIns="0" rtlCol="0" anchor="ctr"/>
          <a:lstStyle/>
          <a:p>
            <a:pPr marL="0" indent="0" algn="ctr">
              <a:buNone/>
            </a:pPr>
            <a:r>
              <a:rPr lang="en-US" sz="1300" dirty="0">
                <a:solidFill>
                  <a:srgbClr val="333333"/>
                </a:solidFill>
                <a:latin typeface="Noto Sans JP" pitchFamily="34" charset="0"/>
                <a:ea typeface="Noto Sans JP" pitchFamily="34" charset="-122"/>
                <a:cs typeface="Noto Sans JP" pitchFamily="34" charset="-120"/>
              </a:rPr>
              <a:t>設計図</a:t>
            </a:r>
            <a:endParaRPr lang="en-US" sz="1300" dirty="0"/>
          </a:p>
        </p:txBody>
      </p:sp>
      <p:sp>
        <p:nvSpPr>
          <p:cNvPr id="17" name="Text 10"/>
          <p:cNvSpPr txBox="1"/>
          <p:nvPr/>
        </p:nvSpPr>
        <p:spPr>
          <a:xfrm>
            <a:off x="4064051" y="3267151"/>
            <a:ext cx="824789" cy="247802"/>
          </a:xfrm>
          <a:prstGeom prst="rect">
            <a:avLst/>
          </a:prstGeom>
          <a:noFill/>
          <a:ln/>
        </p:spPr>
        <p:txBody>
          <a:bodyPr wrap="square" lIns="0" tIns="0" rIns="0" bIns="0" rtlCol="0" anchor="ctr"/>
          <a:lstStyle/>
          <a:p>
            <a:pPr marL="0" indent="0" algn="ctr">
              <a:buNone/>
            </a:pPr>
            <a:r>
              <a:rPr lang="en-US" sz="1300" dirty="0">
                <a:solidFill>
                  <a:srgbClr val="333333"/>
                </a:solidFill>
                <a:latin typeface="Noto Sans JP" pitchFamily="34" charset="0"/>
                <a:ea typeface="Noto Sans JP" pitchFamily="34" charset="-122"/>
                <a:cs typeface="Noto Sans JP" pitchFamily="34" charset="-120"/>
              </a:rPr>
              <a:t>（DNA）</a:t>
            </a:r>
            <a:endParaRPr lang="en-US" sz="1300" dirty="0"/>
          </a:p>
        </p:txBody>
      </p:sp>
      <p:pic>
        <p:nvPicPr>
          <p:cNvPr id="18" name="Image 5" descr="preencoded.png"/>
          <p:cNvPicPr>
            <a:picLocks noChangeAspect="1"/>
          </p:cNvPicPr>
          <p:nvPr/>
        </p:nvPicPr>
        <p:blipFill>
          <a:blip r:embed="rId6"/>
          <a:srcRect/>
          <a:stretch/>
        </p:blipFill>
        <p:spPr>
          <a:xfrm>
            <a:off x="5886907" y="2919679"/>
            <a:ext cx="228600" cy="228600"/>
          </a:xfrm>
          <a:prstGeom prst="rect">
            <a:avLst/>
          </a:prstGeom>
        </p:spPr>
      </p:pic>
      <p:sp>
        <p:nvSpPr>
          <p:cNvPr id="19" name="Shape 11"/>
          <p:cNvSpPr/>
          <p:nvPr/>
        </p:nvSpPr>
        <p:spPr>
          <a:xfrm>
            <a:off x="6572707" y="2542946"/>
            <a:ext cx="1904695" cy="1114654"/>
          </a:xfrm>
          <a:prstGeom prst="roundRect">
            <a:avLst>
              <a:gd name="adj" fmla="val 9597"/>
            </a:avLst>
          </a:prstGeom>
          <a:solidFill>
            <a:srgbClr val="FFFFFF"/>
          </a:solidFill>
          <a:ln/>
          <a:effectLst>
            <a:outerShdw blurRad="139700" dist="38100" dir="5400000" algn="bl" rotWithShape="0">
              <a:srgbClr val="000000">
                <a:alpha val="10000"/>
              </a:srgbClr>
            </a:outerShdw>
          </a:effectLst>
        </p:spPr>
        <p:txBody>
          <a:bodyPr/>
          <a:lstStyle/>
          <a:p>
            <a:endParaRPr lang="ja-JP" altLang="en-US"/>
          </a:p>
        </p:txBody>
      </p:sp>
      <p:pic>
        <p:nvPicPr>
          <p:cNvPr id="20" name="Image 6" descr="preencoded.png"/>
          <p:cNvPicPr>
            <a:picLocks noChangeAspect="1"/>
          </p:cNvPicPr>
          <p:nvPr/>
        </p:nvPicPr>
        <p:blipFill>
          <a:blip r:embed="rId8"/>
          <a:srcRect l="-607" r="-607"/>
          <a:stretch/>
        </p:blipFill>
        <p:spPr>
          <a:xfrm>
            <a:off x="7344003" y="2605126"/>
            <a:ext cx="362102" cy="286207"/>
          </a:xfrm>
          <a:prstGeom prst="rect">
            <a:avLst/>
          </a:prstGeom>
        </p:spPr>
      </p:pic>
      <p:sp>
        <p:nvSpPr>
          <p:cNvPr id="21" name="Text 12"/>
          <p:cNvSpPr txBox="1"/>
          <p:nvPr/>
        </p:nvSpPr>
        <p:spPr>
          <a:xfrm>
            <a:off x="7117689" y="3026664"/>
            <a:ext cx="814730" cy="247802"/>
          </a:xfrm>
          <a:prstGeom prst="rect">
            <a:avLst/>
          </a:prstGeom>
          <a:noFill/>
          <a:ln/>
        </p:spPr>
        <p:txBody>
          <a:bodyPr wrap="square" lIns="0" tIns="0" rIns="0" bIns="0" rtlCol="0" anchor="ctr"/>
          <a:lstStyle/>
          <a:p>
            <a:pPr marL="0" indent="0" algn="ctr">
              <a:buNone/>
            </a:pPr>
            <a:r>
              <a:rPr lang="en-US" sz="1300" dirty="0">
                <a:solidFill>
                  <a:srgbClr val="333333"/>
                </a:solidFill>
                <a:latin typeface="Noto Sans JP" pitchFamily="34" charset="0"/>
                <a:ea typeface="Noto Sans JP" pitchFamily="34" charset="-122"/>
                <a:cs typeface="Noto Sans JP" pitchFamily="34" charset="-120"/>
              </a:rPr>
              <a:t>組み立て</a:t>
            </a:r>
            <a:endParaRPr lang="en-US" sz="1300" dirty="0"/>
          </a:p>
        </p:txBody>
      </p:sp>
      <p:sp>
        <p:nvSpPr>
          <p:cNvPr id="22" name="Text 13"/>
          <p:cNvSpPr txBox="1"/>
          <p:nvPr/>
        </p:nvSpPr>
        <p:spPr>
          <a:xfrm>
            <a:off x="6860285" y="3267151"/>
            <a:ext cx="1329538" cy="247802"/>
          </a:xfrm>
          <a:prstGeom prst="rect">
            <a:avLst/>
          </a:prstGeom>
          <a:noFill/>
          <a:ln/>
        </p:spPr>
        <p:txBody>
          <a:bodyPr wrap="square" lIns="0" tIns="0" rIns="0" bIns="0" rtlCol="0" anchor="ctr"/>
          <a:lstStyle/>
          <a:p>
            <a:pPr marL="0" indent="0" algn="ctr">
              <a:buNone/>
            </a:pPr>
            <a:r>
              <a:rPr lang="en-US" sz="1300" dirty="0">
                <a:solidFill>
                  <a:srgbClr val="333333"/>
                </a:solidFill>
                <a:latin typeface="Noto Sans JP" pitchFamily="34" charset="0"/>
                <a:ea typeface="Noto Sans JP" pitchFamily="34" charset="-122"/>
                <a:cs typeface="Noto Sans JP" pitchFamily="34" charset="-120"/>
              </a:rPr>
              <a:t>（リボソーム）</a:t>
            </a:r>
            <a:endParaRPr lang="en-US" sz="1300" dirty="0"/>
          </a:p>
        </p:txBody>
      </p:sp>
      <p:pic>
        <p:nvPicPr>
          <p:cNvPr id="23" name="Image 7" descr="preencoded.png"/>
          <p:cNvPicPr>
            <a:picLocks noChangeAspect="1"/>
          </p:cNvPicPr>
          <p:nvPr/>
        </p:nvPicPr>
        <p:blipFill>
          <a:blip r:embed="rId6"/>
          <a:srcRect/>
          <a:stretch/>
        </p:blipFill>
        <p:spPr>
          <a:xfrm>
            <a:off x="8934602" y="2919679"/>
            <a:ext cx="228600" cy="228600"/>
          </a:xfrm>
          <a:prstGeom prst="rect">
            <a:avLst/>
          </a:prstGeom>
        </p:spPr>
      </p:pic>
      <p:sp>
        <p:nvSpPr>
          <p:cNvPr id="24" name="Shape 14"/>
          <p:cNvSpPr/>
          <p:nvPr/>
        </p:nvSpPr>
        <p:spPr>
          <a:xfrm>
            <a:off x="9620402" y="2542946"/>
            <a:ext cx="2095805" cy="1114654"/>
          </a:xfrm>
          <a:prstGeom prst="roundRect">
            <a:avLst>
              <a:gd name="adj" fmla="val 9597"/>
            </a:avLst>
          </a:prstGeom>
          <a:solidFill>
            <a:srgbClr val="FFF5F0"/>
          </a:solidFill>
          <a:ln w="25400">
            <a:solidFill>
              <a:srgbClr val="FC671A"/>
            </a:solidFill>
            <a:prstDash val="solid"/>
          </a:ln>
          <a:effectLst>
            <a:outerShdw blurRad="139700" dist="38100" dir="5400000" algn="bl" rotWithShape="0">
              <a:srgbClr val="000000">
                <a:alpha val="10000"/>
              </a:srgbClr>
            </a:outerShdw>
          </a:effectLst>
        </p:spPr>
        <p:txBody>
          <a:bodyPr/>
          <a:lstStyle/>
          <a:p>
            <a:endParaRPr lang="ja-JP" altLang="en-US"/>
          </a:p>
        </p:txBody>
      </p:sp>
      <p:sp>
        <p:nvSpPr>
          <p:cNvPr id="25" name="Text 15"/>
          <p:cNvSpPr txBox="1"/>
          <p:nvPr/>
        </p:nvSpPr>
        <p:spPr>
          <a:xfrm>
            <a:off x="10174985" y="2935973"/>
            <a:ext cx="986638" cy="247802"/>
          </a:xfrm>
          <a:prstGeom prst="rect">
            <a:avLst/>
          </a:prstGeom>
          <a:noFill/>
          <a:ln/>
        </p:spPr>
        <p:txBody>
          <a:bodyPr wrap="square" lIns="0" tIns="0" rIns="0" bIns="0" rtlCol="0" anchor="ctr"/>
          <a:lstStyle/>
          <a:p>
            <a:pPr marL="0" indent="0" algn="ctr">
              <a:buNone/>
            </a:pPr>
            <a:r>
              <a:rPr lang="en-US" sz="1300" b="1" dirty="0">
                <a:solidFill>
                  <a:srgbClr val="333333"/>
                </a:solidFill>
                <a:latin typeface="Noto Sans JP" pitchFamily="34" charset="0"/>
                <a:ea typeface="Noto Sans JP" pitchFamily="34" charset="-122"/>
                <a:cs typeface="Noto Sans JP" pitchFamily="34" charset="-120"/>
              </a:rPr>
              <a:t>タンパク質</a:t>
            </a:r>
            <a:endParaRPr lang="en-US" sz="1300" dirty="0"/>
          </a:p>
        </p:txBody>
      </p:sp>
      <p:sp>
        <p:nvSpPr>
          <p:cNvPr id="26" name="Text 16"/>
          <p:cNvSpPr txBox="1"/>
          <p:nvPr/>
        </p:nvSpPr>
        <p:spPr>
          <a:xfrm>
            <a:off x="10260939" y="3176460"/>
            <a:ext cx="814730" cy="247802"/>
          </a:xfrm>
          <a:prstGeom prst="rect">
            <a:avLst/>
          </a:prstGeom>
          <a:noFill/>
          <a:ln/>
        </p:spPr>
        <p:txBody>
          <a:bodyPr wrap="square" lIns="0" tIns="0" rIns="0" bIns="0" rtlCol="0" anchor="ctr"/>
          <a:lstStyle/>
          <a:p>
            <a:pPr marL="0" indent="0" algn="ctr">
              <a:buNone/>
            </a:pPr>
            <a:r>
              <a:rPr lang="en-US" sz="1300" b="1" dirty="0">
                <a:solidFill>
                  <a:srgbClr val="333333"/>
                </a:solidFill>
                <a:latin typeface="Noto Sans JP" pitchFamily="34" charset="0"/>
                <a:ea typeface="Noto Sans JP" pitchFamily="34" charset="-122"/>
                <a:cs typeface="Noto Sans JP" pitchFamily="34" charset="-120"/>
              </a:rPr>
              <a:t>（機能）</a:t>
            </a:r>
            <a:endParaRPr lang="en-US" sz="1300" dirty="0"/>
          </a:p>
        </p:txBody>
      </p:sp>
      <p:sp>
        <p:nvSpPr>
          <p:cNvPr id="27" name="Shape 17"/>
          <p:cNvSpPr/>
          <p:nvPr/>
        </p:nvSpPr>
        <p:spPr>
          <a:xfrm>
            <a:off x="286207" y="4200754"/>
            <a:ext cx="11620195" cy="1429207"/>
          </a:xfrm>
          <a:prstGeom prst="rect">
            <a:avLst/>
          </a:prstGeom>
          <a:solidFill>
            <a:srgbClr val="F8F9FA"/>
          </a:solidFill>
          <a:ln/>
        </p:spPr>
        <p:txBody>
          <a:bodyPr/>
          <a:lstStyle/>
          <a:p>
            <a:endParaRPr lang="ja-JP" altLang="en-US"/>
          </a:p>
        </p:txBody>
      </p:sp>
      <p:sp>
        <p:nvSpPr>
          <p:cNvPr id="28" name="Shape 18"/>
          <p:cNvSpPr/>
          <p:nvPr/>
        </p:nvSpPr>
        <p:spPr>
          <a:xfrm>
            <a:off x="286207" y="4200754"/>
            <a:ext cx="38405" cy="1429207"/>
          </a:xfrm>
          <a:prstGeom prst="rect">
            <a:avLst/>
          </a:prstGeom>
          <a:solidFill>
            <a:srgbClr val="FC671A"/>
          </a:solidFill>
          <a:ln/>
        </p:spPr>
        <p:txBody>
          <a:bodyPr/>
          <a:lstStyle/>
          <a:p>
            <a:endParaRPr lang="ja-JP" altLang="en-US"/>
          </a:p>
        </p:txBody>
      </p:sp>
      <p:pic>
        <p:nvPicPr>
          <p:cNvPr id="29" name="Image 8" descr="preencoded.png"/>
          <p:cNvPicPr>
            <a:picLocks noChangeAspect="1"/>
          </p:cNvPicPr>
          <p:nvPr/>
        </p:nvPicPr>
        <p:blipFill>
          <a:blip r:embed="rId9"/>
          <a:srcRect/>
          <a:stretch/>
        </p:blipFill>
        <p:spPr>
          <a:xfrm>
            <a:off x="514807" y="4386377"/>
            <a:ext cx="142646" cy="190195"/>
          </a:xfrm>
          <a:prstGeom prst="rect">
            <a:avLst/>
          </a:prstGeom>
        </p:spPr>
      </p:pic>
      <p:sp>
        <p:nvSpPr>
          <p:cNvPr id="30" name="Text 19"/>
          <p:cNvSpPr txBox="1"/>
          <p:nvPr/>
        </p:nvSpPr>
        <p:spPr>
          <a:xfrm>
            <a:off x="657454" y="4343400"/>
            <a:ext cx="2809951" cy="277063"/>
          </a:xfrm>
          <a:prstGeom prst="rect">
            <a:avLst/>
          </a:prstGeom>
          <a:noFill/>
          <a:ln/>
        </p:spPr>
        <p:txBody>
          <a:bodyPr wrap="square" lIns="0" tIns="0" rIns="0" bIns="0" rtlCol="0" anchor="ctr"/>
          <a:lstStyle/>
          <a:p>
            <a:pPr marL="0" indent="0" algn="l">
              <a:buNone/>
            </a:pPr>
            <a:r>
              <a:rPr lang="en-US" sz="1500" b="1" dirty="0">
                <a:solidFill>
                  <a:srgbClr val="333333"/>
                </a:solidFill>
                <a:latin typeface="Noto Sans JP" pitchFamily="34" charset="0"/>
                <a:ea typeface="Noto Sans JP" pitchFamily="34" charset="-122"/>
                <a:cs typeface="Noto Sans JP" pitchFamily="34" charset="-120"/>
              </a:rPr>
              <a:t>アミノ酸の並びが多様性を生む</a:t>
            </a:r>
            <a:endParaRPr lang="en-US" sz="1500" dirty="0"/>
          </a:p>
        </p:txBody>
      </p:sp>
      <p:sp>
        <p:nvSpPr>
          <p:cNvPr id="31" name="Text 20"/>
          <p:cNvSpPr txBox="1"/>
          <p:nvPr/>
        </p:nvSpPr>
        <p:spPr>
          <a:xfrm>
            <a:off x="514807" y="4714646"/>
            <a:ext cx="7339889" cy="247802"/>
          </a:xfrm>
          <a:prstGeom prst="rect">
            <a:avLst/>
          </a:prstGeom>
          <a:noFill/>
          <a:ln/>
        </p:spPr>
        <p:txBody>
          <a:bodyPr wrap="square" lIns="0" tIns="0" rIns="0" bIns="0" rtlCol="0" anchor="ctr"/>
          <a:lstStyle/>
          <a:p>
            <a:pPr marL="0" indent="0" algn="l">
              <a:buNone/>
            </a:pPr>
            <a:r>
              <a:rPr lang="en-US" sz="1300" dirty="0">
                <a:solidFill>
                  <a:srgbClr val="333333"/>
                </a:solidFill>
                <a:latin typeface="Noto Sans JP" pitchFamily="34" charset="0"/>
                <a:ea typeface="Noto Sans JP" pitchFamily="34" charset="-122"/>
                <a:cs typeface="Noto Sans JP" pitchFamily="34" charset="-120"/>
              </a:rPr>
              <a:t>材料は20種類のアミノ酸だけですが、並び方の違いで約10万種類ものタンパク質ができます。</a:t>
            </a:r>
            <a:endParaRPr lang="en-US" sz="1300" dirty="0"/>
          </a:p>
        </p:txBody>
      </p:sp>
      <p:sp>
        <p:nvSpPr>
          <p:cNvPr id="32" name="Text 21"/>
          <p:cNvSpPr txBox="1"/>
          <p:nvPr/>
        </p:nvSpPr>
        <p:spPr>
          <a:xfrm>
            <a:off x="514807" y="4972507"/>
            <a:ext cx="6110935" cy="247802"/>
          </a:xfrm>
          <a:prstGeom prst="rect">
            <a:avLst/>
          </a:prstGeom>
          <a:noFill/>
          <a:ln/>
        </p:spPr>
        <p:txBody>
          <a:bodyPr wrap="square" lIns="0" tIns="0" rIns="0" bIns="0" rtlCol="0" anchor="ctr"/>
          <a:lstStyle/>
          <a:p>
            <a:pPr marL="0" indent="0" algn="l">
              <a:buNone/>
            </a:pPr>
            <a:r>
              <a:rPr lang="en-US" sz="1300" dirty="0">
                <a:solidFill>
                  <a:srgbClr val="333333"/>
                </a:solidFill>
                <a:latin typeface="Noto Sans JP" pitchFamily="34" charset="0"/>
                <a:ea typeface="Noto Sans JP" pitchFamily="34" charset="-122"/>
                <a:cs typeface="Noto Sans JP" pitchFamily="34" charset="-120"/>
              </a:rPr>
              <a:t>例えば、同じアルファベットでも並び方によって異なる言葉ができるように、</a:t>
            </a:r>
            <a:endParaRPr lang="en-US" sz="1300" dirty="0"/>
          </a:p>
        </p:txBody>
      </p:sp>
      <p:sp>
        <p:nvSpPr>
          <p:cNvPr id="33" name="Text 22"/>
          <p:cNvSpPr txBox="1"/>
          <p:nvPr/>
        </p:nvSpPr>
        <p:spPr>
          <a:xfrm>
            <a:off x="514807" y="5229454"/>
            <a:ext cx="5425135" cy="247802"/>
          </a:xfrm>
          <a:prstGeom prst="rect">
            <a:avLst/>
          </a:prstGeom>
          <a:noFill/>
          <a:ln/>
        </p:spPr>
        <p:txBody>
          <a:bodyPr wrap="square" lIns="0" tIns="0" rIns="0" bIns="0" rtlCol="0" anchor="ctr"/>
          <a:lstStyle/>
          <a:p>
            <a:pPr marL="0" indent="0" algn="l">
              <a:buNone/>
            </a:pPr>
            <a:r>
              <a:rPr lang="en-US" sz="1300" dirty="0">
                <a:solidFill>
                  <a:srgbClr val="333333"/>
                </a:solidFill>
                <a:latin typeface="Noto Sans JP" pitchFamily="34" charset="0"/>
                <a:ea typeface="Noto Sans JP" pitchFamily="34" charset="-122"/>
                <a:cs typeface="Noto Sans JP" pitchFamily="34" charset="-120"/>
              </a:rPr>
              <a:t>アミノ酸の配列が異なれば、全く違う機能のタンパク質になります。</a:t>
            </a:r>
            <a:endParaRPr lang="en-US" sz="13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spTree>
      <p:nvGrpSpPr>
        <p:cNvPr id="1" name=""/>
        <p:cNvGrpSpPr/>
        <p:nvPr/>
      </p:nvGrpSpPr>
      <p:grpSpPr>
        <a:xfrm>
          <a:off x="0" y="0"/>
          <a:ext cx="0" cy="0"/>
          <a:chOff x="0" y="0"/>
          <a:chExt cx="0" cy="0"/>
        </a:xfrm>
      </p:grpSpPr>
      <p:sp>
        <p:nvSpPr>
          <p:cNvPr id="3" name="Shape 1"/>
          <p:cNvSpPr/>
          <p:nvPr/>
        </p:nvSpPr>
        <p:spPr>
          <a:xfrm>
            <a:off x="0" y="0"/>
            <a:ext cx="12191695" cy="761695"/>
          </a:xfrm>
          <a:prstGeom prst="rect">
            <a:avLst/>
          </a:prstGeom>
          <a:solidFill>
            <a:srgbClr val="FC671A"/>
          </a:solidFill>
          <a:ln/>
        </p:spPr>
        <p:txBody>
          <a:bodyPr/>
          <a:lstStyle/>
          <a:p>
            <a:endParaRPr lang="ja-JP" altLang="en-US"/>
          </a:p>
        </p:txBody>
      </p:sp>
      <p:sp>
        <p:nvSpPr>
          <p:cNvPr id="4" name="Text 2"/>
          <p:cNvSpPr txBox="1"/>
          <p:nvPr/>
        </p:nvSpPr>
        <p:spPr>
          <a:xfrm>
            <a:off x="286207" y="190195"/>
            <a:ext cx="2067458" cy="381305"/>
          </a:xfrm>
          <a:prstGeom prst="rect">
            <a:avLst/>
          </a:prstGeom>
          <a:noFill/>
          <a:ln/>
        </p:spPr>
        <p:txBody>
          <a:bodyPr wrap="square" lIns="0" tIns="0" rIns="0" bIns="0" rtlCol="0" anchor="ctr"/>
          <a:lstStyle/>
          <a:p>
            <a:pPr marL="0" indent="0" algn="l">
              <a:buNone/>
            </a:pPr>
            <a:r>
              <a:rPr lang="en-US" sz="2100" b="1" dirty="0">
                <a:solidFill>
                  <a:srgbClr val="FFFFFF"/>
                </a:solidFill>
                <a:latin typeface="Noto Sans JP" pitchFamily="34" charset="0"/>
                <a:ea typeface="Noto Sans JP" pitchFamily="34" charset="-122"/>
                <a:cs typeface="Noto Sans JP" pitchFamily="34" charset="-120"/>
              </a:rPr>
              <a:t>筋肉とアミノ酸</a:t>
            </a:r>
            <a:endParaRPr lang="en-US" sz="2100" dirty="0"/>
          </a:p>
        </p:txBody>
      </p:sp>
      <p:pic>
        <p:nvPicPr>
          <p:cNvPr id="5" name="Image 0" descr="preencoded.png"/>
          <p:cNvPicPr>
            <a:picLocks noChangeAspect="1"/>
          </p:cNvPicPr>
          <p:nvPr/>
        </p:nvPicPr>
        <p:blipFill>
          <a:blip r:embed="rId3"/>
          <a:srcRect l="91" r="91"/>
          <a:stretch/>
        </p:blipFill>
        <p:spPr>
          <a:xfrm>
            <a:off x="10153498" y="85954"/>
            <a:ext cx="1752905" cy="590702"/>
          </a:xfrm>
          <a:prstGeom prst="rect">
            <a:avLst/>
          </a:prstGeom>
        </p:spPr>
      </p:pic>
      <p:sp>
        <p:nvSpPr>
          <p:cNvPr id="6" name="Text 3"/>
          <p:cNvSpPr txBox="1"/>
          <p:nvPr/>
        </p:nvSpPr>
        <p:spPr>
          <a:xfrm>
            <a:off x="4357116" y="1047902"/>
            <a:ext cx="3743554" cy="495605"/>
          </a:xfrm>
          <a:prstGeom prst="rect">
            <a:avLst/>
          </a:prstGeom>
          <a:noFill/>
          <a:ln/>
        </p:spPr>
        <p:txBody>
          <a:bodyPr wrap="square" lIns="0" tIns="0" rIns="0" bIns="0" rtlCol="0" anchor="ctr"/>
          <a:lstStyle/>
          <a:p>
            <a:pPr marL="0" indent="0" algn="ctr">
              <a:buNone/>
            </a:pPr>
            <a:r>
              <a:rPr lang="en-US" sz="2700" b="1" dirty="0">
                <a:solidFill>
                  <a:srgbClr val="333333"/>
                </a:solidFill>
                <a:latin typeface="Noto Sans JP" pitchFamily="34" charset="0"/>
                <a:ea typeface="Noto Sans JP" pitchFamily="34" charset="-122"/>
                <a:cs typeface="Noto Sans JP" pitchFamily="34" charset="-120"/>
              </a:rPr>
              <a:t>DNAの設計図とmRNA</a:t>
            </a:r>
            <a:endParaRPr lang="en-US" sz="2700" dirty="0"/>
          </a:p>
        </p:txBody>
      </p:sp>
      <p:pic>
        <p:nvPicPr>
          <p:cNvPr id="7" name="Image 1" descr="preencoded.png"/>
          <p:cNvPicPr>
            <a:picLocks noChangeAspect="1"/>
          </p:cNvPicPr>
          <p:nvPr/>
        </p:nvPicPr>
        <p:blipFill>
          <a:blip r:embed="rId4"/>
          <a:srcRect l="-57" r="-57"/>
          <a:stretch/>
        </p:blipFill>
        <p:spPr>
          <a:xfrm>
            <a:off x="381305" y="2072030"/>
            <a:ext cx="200254" cy="228600"/>
          </a:xfrm>
          <a:prstGeom prst="rect">
            <a:avLst/>
          </a:prstGeom>
        </p:spPr>
      </p:pic>
      <p:sp>
        <p:nvSpPr>
          <p:cNvPr id="8" name="Text 4"/>
          <p:cNvSpPr txBox="1"/>
          <p:nvPr/>
        </p:nvSpPr>
        <p:spPr>
          <a:xfrm>
            <a:off x="580644" y="2018995"/>
            <a:ext cx="3600907" cy="333756"/>
          </a:xfrm>
          <a:prstGeom prst="rect">
            <a:avLst/>
          </a:prstGeom>
          <a:noFill/>
          <a:ln/>
        </p:spPr>
        <p:txBody>
          <a:bodyPr wrap="square" lIns="0" tIns="0" rIns="0" bIns="0" rtlCol="0" anchor="ctr"/>
          <a:lstStyle/>
          <a:p>
            <a:pPr marL="0" indent="0" algn="l">
              <a:buNone/>
            </a:pPr>
            <a:r>
              <a:rPr lang="en-US" sz="1800" b="1" dirty="0">
                <a:solidFill>
                  <a:srgbClr val="333333"/>
                </a:solidFill>
                <a:latin typeface="Noto Sans JP" pitchFamily="34" charset="0"/>
                <a:ea typeface="Noto Sans JP" pitchFamily="34" charset="-122"/>
                <a:cs typeface="Noto Sans JP" pitchFamily="34" charset="-120"/>
              </a:rPr>
              <a:t>タンパク質が作られるまでの流れ</a:t>
            </a:r>
            <a:endParaRPr lang="en-US" sz="1800" dirty="0"/>
          </a:p>
        </p:txBody>
      </p:sp>
      <p:sp>
        <p:nvSpPr>
          <p:cNvPr id="9" name="Shape 5"/>
          <p:cNvSpPr/>
          <p:nvPr/>
        </p:nvSpPr>
        <p:spPr>
          <a:xfrm>
            <a:off x="476402" y="2542946"/>
            <a:ext cx="2095805" cy="1322472"/>
          </a:xfrm>
          <a:prstGeom prst="roundRect">
            <a:avLst>
              <a:gd name="adj" fmla="val 6667"/>
            </a:avLst>
          </a:prstGeom>
          <a:solidFill>
            <a:srgbClr val="FFFFFF"/>
          </a:solidFill>
          <a:ln/>
          <a:effectLst>
            <a:outerShdw blurRad="139700" dist="38100" dir="5400000" algn="bl" rotWithShape="0">
              <a:srgbClr val="000000">
                <a:alpha val="10000"/>
              </a:srgbClr>
            </a:outerShdw>
          </a:effectLst>
        </p:spPr>
        <p:txBody>
          <a:bodyPr/>
          <a:lstStyle/>
          <a:p>
            <a:endParaRPr lang="ja-JP" altLang="en-US"/>
          </a:p>
        </p:txBody>
      </p:sp>
      <p:pic>
        <p:nvPicPr>
          <p:cNvPr id="10" name="Image 2" descr="preencoded.png"/>
          <p:cNvPicPr>
            <a:picLocks noChangeAspect="1"/>
          </p:cNvPicPr>
          <p:nvPr/>
        </p:nvPicPr>
        <p:blipFill>
          <a:blip r:embed="rId5"/>
          <a:srcRect t="-530" b="-530"/>
          <a:stretch/>
        </p:blipFill>
        <p:spPr>
          <a:xfrm>
            <a:off x="1400403" y="2581351"/>
            <a:ext cx="247802" cy="286207"/>
          </a:xfrm>
          <a:prstGeom prst="rect">
            <a:avLst/>
          </a:prstGeom>
        </p:spPr>
      </p:pic>
      <p:sp>
        <p:nvSpPr>
          <p:cNvPr id="11" name="Text 6"/>
          <p:cNvSpPr txBox="1"/>
          <p:nvPr/>
        </p:nvSpPr>
        <p:spPr>
          <a:xfrm>
            <a:off x="1283360" y="3002890"/>
            <a:ext cx="481889" cy="247802"/>
          </a:xfrm>
          <a:prstGeom prst="rect">
            <a:avLst/>
          </a:prstGeom>
          <a:noFill/>
          <a:ln/>
        </p:spPr>
        <p:txBody>
          <a:bodyPr wrap="square" lIns="0" tIns="0" rIns="0" bIns="0" rtlCol="0" anchor="ctr"/>
          <a:lstStyle/>
          <a:p>
            <a:pPr marL="0" indent="0" algn="ctr">
              <a:buNone/>
            </a:pPr>
            <a:r>
              <a:rPr lang="en-US" sz="1300" dirty="0">
                <a:solidFill>
                  <a:srgbClr val="333333"/>
                </a:solidFill>
                <a:latin typeface="Noto Sans JP" pitchFamily="34" charset="0"/>
                <a:ea typeface="Noto Sans JP" pitchFamily="34" charset="-122"/>
                <a:cs typeface="Noto Sans JP" pitchFamily="34" charset="-120"/>
              </a:rPr>
              <a:t>DNA</a:t>
            </a:r>
            <a:endParaRPr lang="en-US" sz="1300" dirty="0"/>
          </a:p>
        </p:txBody>
      </p:sp>
      <p:sp>
        <p:nvSpPr>
          <p:cNvPr id="12" name="Text 7"/>
          <p:cNvSpPr txBox="1"/>
          <p:nvPr/>
        </p:nvSpPr>
        <p:spPr>
          <a:xfrm>
            <a:off x="945489" y="3243377"/>
            <a:ext cx="1157630" cy="247802"/>
          </a:xfrm>
          <a:prstGeom prst="rect">
            <a:avLst/>
          </a:prstGeom>
          <a:noFill/>
          <a:ln/>
        </p:spPr>
        <p:txBody>
          <a:bodyPr wrap="square" lIns="0" tIns="0" rIns="0" bIns="0" rtlCol="0" anchor="ctr"/>
          <a:lstStyle/>
          <a:p>
            <a:pPr marL="0" indent="0" algn="ctr">
              <a:buNone/>
            </a:pPr>
            <a:r>
              <a:rPr lang="en-US" sz="1300" dirty="0">
                <a:solidFill>
                  <a:srgbClr val="333333"/>
                </a:solidFill>
                <a:latin typeface="Noto Sans JP" pitchFamily="34" charset="0"/>
                <a:ea typeface="Noto Sans JP" pitchFamily="34" charset="-122"/>
                <a:cs typeface="Noto Sans JP" pitchFamily="34" charset="-120"/>
              </a:rPr>
              <a:t>設計図の原本</a:t>
            </a:r>
            <a:endParaRPr lang="en-US" sz="1300" dirty="0"/>
          </a:p>
        </p:txBody>
      </p:sp>
      <p:sp>
        <p:nvSpPr>
          <p:cNvPr id="13" name="Text 8"/>
          <p:cNvSpPr txBox="1"/>
          <p:nvPr/>
        </p:nvSpPr>
        <p:spPr>
          <a:xfrm>
            <a:off x="1140713" y="3540557"/>
            <a:ext cx="767182" cy="191110"/>
          </a:xfrm>
          <a:prstGeom prst="rect">
            <a:avLst/>
          </a:prstGeom>
          <a:noFill/>
          <a:ln/>
        </p:spPr>
        <p:txBody>
          <a:bodyPr wrap="square" lIns="0" tIns="0" rIns="0" bIns="0" rtlCol="0" anchor="ctr"/>
          <a:lstStyle/>
          <a:p>
            <a:pPr marL="0" indent="0" algn="ctr">
              <a:buNone/>
            </a:pPr>
            <a:r>
              <a:rPr lang="en-US" sz="1000" i="1" dirty="0">
                <a:solidFill>
                  <a:srgbClr val="666666"/>
                </a:solidFill>
                <a:latin typeface="Noto Sans JP" pitchFamily="34" charset="0"/>
                <a:ea typeface="Noto Sans JP" pitchFamily="34" charset="-122"/>
                <a:cs typeface="Noto Sans JP" pitchFamily="34" charset="-120"/>
              </a:rPr>
              <a:t>（核の中）</a:t>
            </a:r>
            <a:endParaRPr lang="en-US" sz="1000" dirty="0"/>
          </a:p>
        </p:txBody>
      </p:sp>
      <p:pic>
        <p:nvPicPr>
          <p:cNvPr id="14" name="Image 3" descr="preencoded.png"/>
          <p:cNvPicPr>
            <a:picLocks noChangeAspect="1"/>
          </p:cNvPicPr>
          <p:nvPr/>
        </p:nvPicPr>
        <p:blipFill>
          <a:blip r:embed="rId6"/>
          <a:srcRect/>
          <a:stretch/>
        </p:blipFill>
        <p:spPr>
          <a:xfrm>
            <a:off x="2933395" y="3014777"/>
            <a:ext cx="228600" cy="228600"/>
          </a:xfrm>
          <a:prstGeom prst="rect">
            <a:avLst/>
          </a:prstGeom>
        </p:spPr>
      </p:pic>
      <p:sp>
        <p:nvSpPr>
          <p:cNvPr id="15" name="Shape 9"/>
          <p:cNvSpPr/>
          <p:nvPr/>
        </p:nvSpPr>
        <p:spPr>
          <a:xfrm>
            <a:off x="3524098" y="2542946"/>
            <a:ext cx="2095805" cy="1322472"/>
          </a:xfrm>
          <a:prstGeom prst="roundRect">
            <a:avLst>
              <a:gd name="adj" fmla="val 6667"/>
            </a:avLst>
          </a:prstGeom>
          <a:solidFill>
            <a:srgbClr val="FFFFFF"/>
          </a:solidFill>
          <a:ln/>
          <a:effectLst>
            <a:outerShdw blurRad="139700" dist="38100" dir="5400000" algn="bl" rotWithShape="0">
              <a:srgbClr val="000000">
                <a:alpha val="10000"/>
              </a:srgbClr>
            </a:outerShdw>
          </a:effectLst>
        </p:spPr>
        <p:txBody>
          <a:bodyPr/>
          <a:lstStyle/>
          <a:p>
            <a:endParaRPr lang="ja-JP" altLang="en-US"/>
          </a:p>
        </p:txBody>
      </p:sp>
      <p:pic>
        <p:nvPicPr>
          <p:cNvPr id="16" name="Image 4" descr="preencoded.png"/>
          <p:cNvPicPr>
            <a:picLocks noChangeAspect="1"/>
          </p:cNvPicPr>
          <p:nvPr/>
        </p:nvPicPr>
        <p:blipFill>
          <a:blip r:embed="rId7"/>
          <a:srcRect l="-7143" r="-7143"/>
          <a:stretch/>
        </p:blipFill>
        <p:spPr>
          <a:xfrm>
            <a:off x="4428897" y="2581351"/>
            <a:ext cx="286207" cy="286207"/>
          </a:xfrm>
          <a:prstGeom prst="rect">
            <a:avLst/>
          </a:prstGeom>
        </p:spPr>
      </p:pic>
      <p:sp>
        <p:nvSpPr>
          <p:cNvPr id="17" name="Text 10"/>
          <p:cNvSpPr txBox="1"/>
          <p:nvPr/>
        </p:nvSpPr>
        <p:spPr>
          <a:xfrm>
            <a:off x="4255161" y="3002890"/>
            <a:ext cx="633679" cy="247802"/>
          </a:xfrm>
          <a:prstGeom prst="rect">
            <a:avLst/>
          </a:prstGeom>
          <a:noFill/>
          <a:ln/>
        </p:spPr>
        <p:txBody>
          <a:bodyPr wrap="square" lIns="0" tIns="0" rIns="0" bIns="0" rtlCol="0" anchor="ctr"/>
          <a:lstStyle/>
          <a:p>
            <a:pPr marL="0" indent="0" algn="ctr">
              <a:buNone/>
            </a:pPr>
            <a:r>
              <a:rPr lang="en-US" sz="1300" dirty="0">
                <a:solidFill>
                  <a:srgbClr val="333333"/>
                </a:solidFill>
                <a:latin typeface="Noto Sans JP" pitchFamily="34" charset="0"/>
                <a:ea typeface="Noto Sans JP" pitchFamily="34" charset="-122"/>
                <a:cs typeface="Noto Sans JP" pitchFamily="34" charset="-120"/>
              </a:rPr>
              <a:t>mRNA</a:t>
            </a:r>
            <a:endParaRPr lang="en-US" sz="1300" dirty="0"/>
          </a:p>
        </p:txBody>
      </p:sp>
      <p:sp>
        <p:nvSpPr>
          <p:cNvPr id="18" name="Text 11"/>
          <p:cNvSpPr txBox="1"/>
          <p:nvPr/>
        </p:nvSpPr>
        <p:spPr>
          <a:xfrm>
            <a:off x="3907231" y="3243377"/>
            <a:ext cx="1329538" cy="247802"/>
          </a:xfrm>
          <a:prstGeom prst="rect">
            <a:avLst/>
          </a:prstGeom>
          <a:noFill/>
          <a:ln/>
        </p:spPr>
        <p:txBody>
          <a:bodyPr wrap="square" lIns="0" tIns="0" rIns="0" bIns="0" rtlCol="0" anchor="ctr"/>
          <a:lstStyle/>
          <a:p>
            <a:pPr marL="0" indent="0" algn="ctr">
              <a:buNone/>
            </a:pPr>
            <a:r>
              <a:rPr lang="en-US" sz="1300" dirty="0">
                <a:solidFill>
                  <a:srgbClr val="333333"/>
                </a:solidFill>
                <a:latin typeface="Noto Sans JP" pitchFamily="34" charset="0"/>
                <a:ea typeface="Noto Sans JP" pitchFamily="34" charset="-122"/>
                <a:cs typeface="Noto Sans JP" pitchFamily="34" charset="-120"/>
              </a:rPr>
              <a:t>設計図のコピー</a:t>
            </a:r>
            <a:endParaRPr lang="en-US" sz="1300" dirty="0"/>
          </a:p>
        </p:txBody>
      </p:sp>
      <p:sp>
        <p:nvSpPr>
          <p:cNvPr id="19" name="Text 12"/>
          <p:cNvSpPr txBox="1"/>
          <p:nvPr/>
        </p:nvSpPr>
        <p:spPr>
          <a:xfrm>
            <a:off x="3788359" y="3540557"/>
            <a:ext cx="1567282" cy="191110"/>
          </a:xfrm>
          <a:prstGeom prst="rect">
            <a:avLst/>
          </a:prstGeom>
          <a:noFill/>
          <a:ln/>
        </p:spPr>
        <p:txBody>
          <a:bodyPr wrap="square" lIns="0" tIns="0" rIns="0" bIns="0" rtlCol="0" anchor="ctr"/>
          <a:lstStyle/>
          <a:p>
            <a:pPr marL="0" indent="0" algn="ctr">
              <a:buNone/>
            </a:pPr>
            <a:r>
              <a:rPr lang="en-US" sz="1000" i="1" dirty="0">
                <a:solidFill>
                  <a:srgbClr val="666666"/>
                </a:solidFill>
                <a:latin typeface="Noto Sans JP" pitchFamily="34" charset="0"/>
                <a:ea typeface="Noto Sans JP" pitchFamily="34" charset="-122"/>
                <a:cs typeface="Noto Sans JP" pitchFamily="34" charset="-120"/>
              </a:rPr>
              <a:t>（核から細胞質へ移動）</a:t>
            </a:r>
            <a:endParaRPr lang="en-US" sz="1000" dirty="0"/>
          </a:p>
        </p:txBody>
      </p:sp>
      <p:pic>
        <p:nvPicPr>
          <p:cNvPr id="20" name="Image 5" descr="preencoded.png"/>
          <p:cNvPicPr>
            <a:picLocks noChangeAspect="1"/>
          </p:cNvPicPr>
          <p:nvPr/>
        </p:nvPicPr>
        <p:blipFill>
          <a:blip r:embed="rId6"/>
          <a:srcRect/>
          <a:stretch/>
        </p:blipFill>
        <p:spPr>
          <a:xfrm>
            <a:off x="5982005" y="3014777"/>
            <a:ext cx="228600" cy="228600"/>
          </a:xfrm>
          <a:prstGeom prst="rect">
            <a:avLst/>
          </a:prstGeom>
        </p:spPr>
      </p:pic>
      <p:sp>
        <p:nvSpPr>
          <p:cNvPr id="21" name="Shape 13"/>
          <p:cNvSpPr/>
          <p:nvPr/>
        </p:nvSpPr>
        <p:spPr>
          <a:xfrm>
            <a:off x="6572707" y="2542946"/>
            <a:ext cx="2095805" cy="1322472"/>
          </a:xfrm>
          <a:prstGeom prst="roundRect">
            <a:avLst>
              <a:gd name="adj" fmla="val 6667"/>
            </a:avLst>
          </a:prstGeom>
          <a:solidFill>
            <a:srgbClr val="FFFFFF"/>
          </a:solidFill>
          <a:ln/>
          <a:effectLst>
            <a:outerShdw blurRad="139700" dist="38100" dir="5400000" algn="bl" rotWithShape="0">
              <a:srgbClr val="000000">
                <a:alpha val="10000"/>
              </a:srgbClr>
            </a:outerShdw>
          </a:effectLst>
        </p:spPr>
        <p:txBody>
          <a:bodyPr/>
          <a:lstStyle/>
          <a:p>
            <a:endParaRPr lang="ja-JP" altLang="en-US"/>
          </a:p>
        </p:txBody>
      </p:sp>
      <p:pic>
        <p:nvPicPr>
          <p:cNvPr id="22" name="Image 6" descr="preencoded.png"/>
          <p:cNvPicPr>
            <a:picLocks noChangeAspect="1"/>
          </p:cNvPicPr>
          <p:nvPr/>
        </p:nvPicPr>
        <p:blipFill>
          <a:blip r:embed="rId8"/>
          <a:srcRect l="-266" r="-266"/>
          <a:stretch/>
        </p:blipFill>
        <p:spPr>
          <a:xfrm>
            <a:off x="7458760" y="2581351"/>
            <a:ext cx="323698" cy="286207"/>
          </a:xfrm>
          <a:prstGeom prst="rect">
            <a:avLst/>
          </a:prstGeom>
        </p:spPr>
      </p:pic>
      <p:sp>
        <p:nvSpPr>
          <p:cNvPr id="23" name="Text 14"/>
          <p:cNvSpPr txBox="1"/>
          <p:nvPr/>
        </p:nvSpPr>
        <p:spPr>
          <a:xfrm>
            <a:off x="7127290" y="3002890"/>
            <a:ext cx="986638" cy="247802"/>
          </a:xfrm>
          <a:prstGeom prst="rect">
            <a:avLst/>
          </a:prstGeom>
          <a:noFill/>
          <a:ln/>
        </p:spPr>
        <p:txBody>
          <a:bodyPr wrap="square" lIns="0" tIns="0" rIns="0" bIns="0" rtlCol="0" anchor="ctr"/>
          <a:lstStyle/>
          <a:p>
            <a:pPr marL="0" indent="0" algn="ctr">
              <a:buNone/>
            </a:pPr>
            <a:r>
              <a:rPr lang="en-US" sz="1300" dirty="0">
                <a:solidFill>
                  <a:srgbClr val="333333"/>
                </a:solidFill>
                <a:latin typeface="Noto Sans JP" pitchFamily="34" charset="0"/>
                <a:ea typeface="Noto Sans JP" pitchFamily="34" charset="-122"/>
                <a:cs typeface="Noto Sans JP" pitchFamily="34" charset="-120"/>
              </a:rPr>
              <a:t>リボソーム</a:t>
            </a:r>
            <a:endParaRPr lang="en-US" sz="1300" dirty="0"/>
          </a:p>
        </p:txBody>
      </p:sp>
      <p:sp>
        <p:nvSpPr>
          <p:cNvPr id="24" name="Text 15"/>
          <p:cNvSpPr txBox="1"/>
          <p:nvPr/>
        </p:nvSpPr>
        <p:spPr>
          <a:xfrm>
            <a:off x="6784390" y="3243377"/>
            <a:ext cx="1672438" cy="247802"/>
          </a:xfrm>
          <a:prstGeom prst="rect">
            <a:avLst/>
          </a:prstGeom>
          <a:noFill/>
          <a:ln/>
        </p:spPr>
        <p:txBody>
          <a:bodyPr wrap="square" lIns="0" tIns="0" rIns="0" bIns="0" rtlCol="0" anchor="ctr"/>
          <a:lstStyle/>
          <a:p>
            <a:pPr marL="0" indent="0" algn="ctr">
              <a:buNone/>
            </a:pPr>
            <a:r>
              <a:rPr lang="en-US" sz="1300" dirty="0">
                <a:solidFill>
                  <a:srgbClr val="333333"/>
                </a:solidFill>
                <a:latin typeface="Noto Sans JP" pitchFamily="34" charset="0"/>
                <a:ea typeface="Noto Sans JP" pitchFamily="34" charset="-122"/>
                <a:cs typeface="Noto Sans JP" pitchFamily="34" charset="-120"/>
              </a:rPr>
              <a:t>タンパク質合成工場</a:t>
            </a:r>
            <a:endParaRPr lang="en-US" sz="1300" dirty="0"/>
          </a:p>
        </p:txBody>
      </p:sp>
      <p:sp>
        <p:nvSpPr>
          <p:cNvPr id="25" name="Text 16"/>
          <p:cNvSpPr txBox="1"/>
          <p:nvPr/>
        </p:nvSpPr>
        <p:spPr>
          <a:xfrm>
            <a:off x="7237018" y="3540557"/>
            <a:ext cx="767182" cy="191110"/>
          </a:xfrm>
          <a:prstGeom prst="rect">
            <a:avLst/>
          </a:prstGeom>
          <a:noFill/>
          <a:ln/>
        </p:spPr>
        <p:txBody>
          <a:bodyPr wrap="square" lIns="0" tIns="0" rIns="0" bIns="0" rtlCol="0" anchor="ctr"/>
          <a:lstStyle/>
          <a:p>
            <a:pPr marL="0" indent="0" algn="ctr">
              <a:buNone/>
            </a:pPr>
            <a:r>
              <a:rPr lang="en-US" sz="1000" i="1" dirty="0">
                <a:solidFill>
                  <a:srgbClr val="666666"/>
                </a:solidFill>
                <a:latin typeface="Noto Sans JP" pitchFamily="34" charset="0"/>
                <a:ea typeface="Noto Sans JP" pitchFamily="34" charset="-122"/>
                <a:cs typeface="Noto Sans JP" pitchFamily="34" charset="-120"/>
              </a:rPr>
              <a:t>（細胞質）</a:t>
            </a:r>
            <a:endParaRPr lang="en-US" sz="1000" dirty="0"/>
          </a:p>
        </p:txBody>
      </p:sp>
      <p:pic>
        <p:nvPicPr>
          <p:cNvPr id="26" name="Image 7" descr="preencoded.png"/>
          <p:cNvPicPr>
            <a:picLocks noChangeAspect="1"/>
          </p:cNvPicPr>
          <p:nvPr/>
        </p:nvPicPr>
        <p:blipFill>
          <a:blip r:embed="rId6"/>
          <a:srcRect/>
          <a:stretch/>
        </p:blipFill>
        <p:spPr>
          <a:xfrm>
            <a:off x="9029700" y="3014777"/>
            <a:ext cx="228600" cy="228600"/>
          </a:xfrm>
          <a:prstGeom prst="rect">
            <a:avLst/>
          </a:prstGeom>
        </p:spPr>
      </p:pic>
      <p:sp>
        <p:nvSpPr>
          <p:cNvPr id="27" name="Shape 17"/>
          <p:cNvSpPr/>
          <p:nvPr/>
        </p:nvSpPr>
        <p:spPr>
          <a:xfrm>
            <a:off x="9620402" y="2542946"/>
            <a:ext cx="2095805" cy="1322472"/>
          </a:xfrm>
          <a:prstGeom prst="roundRect">
            <a:avLst>
              <a:gd name="adj" fmla="val 6667"/>
            </a:avLst>
          </a:prstGeom>
          <a:solidFill>
            <a:srgbClr val="FFFFFF"/>
          </a:solidFill>
          <a:ln/>
          <a:effectLst>
            <a:outerShdw blurRad="139700" dist="38100" dir="5400000" algn="bl" rotWithShape="0">
              <a:srgbClr val="000000">
                <a:alpha val="10000"/>
              </a:srgbClr>
            </a:outerShdw>
          </a:effectLst>
        </p:spPr>
        <p:txBody>
          <a:bodyPr/>
          <a:lstStyle/>
          <a:p>
            <a:endParaRPr lang="ja-JP" altLang="en-US"/>
          </a:p>
        </p:txBody>
      </p:sp>
      <p:pic>
        <p:nvPicPr>
          <p:cNvPr id="28" name="Image 8" descr="preencoded.png"/>
          <p:cNvPicPr>
            <a:picLocks noChangeAspect="1"/>
          </p:cNvPicPr>
          <p:nvPr/>
        </p:nvPicPr>
        <p:blipFill>
          <a:blip r:embed="rId9"/>
          <a:srcRect l="-607" r="-607"/>
          <a:stretch/>
        </p:blipFill>
        <p:spPr>
          <a:xfrm>
            <a:off x="10487253" y="2581351"/>
            <a:ext cx="362102" cy="286207"/>
          </a:xfrm>
          <a:prstGeom prst="rect">
            <a:avLst/>
          </a:prstGeom>
        </p:spPr>
      </p:pic>
      <p:sp>
        <p:nvSpPr>
          <p:cNvPr id="29" name="Text 18"/>
          <p:cNvSpPr txBox="1"/>
          <p:nvPr/>
        </p:nvSpPr>
        <p:spPr>
          <a:xfrm>
            <a:off x="10399013" y="3002890"/>
            <a:ext cx="538582" cy="247802"/>
          </a:xfrm>
          <a:prstGeom prst="rect">
            <a:avLst/>
          </a:prstGeom>
          <a:noFill/>
          <a:ln/>
        </p:spPr>
        <p:txBody>
          <a:bodyPr wrap="square" lIns="0" tIns="0" rIns="0" bIns="0" rtlCol="0" anchor="ctr"/>
          <a:lstStyle/>
          <a:p>
            <a:pPr marL="0" indent="0" algn="ctr">
              <a:buNone/>
            </a:pPr>
            <a:r>
              <a:rPr lang="en-US" sz="1300" dirty="0">
                <a:solidFill>
                  <a:srgbClr val="333333"/>
                </a:solidFill>
                <a:latin typeface="Noto Sans JP" pitchFamily="34" charset="0"/>
                <a:ea typeface="Noto Sans JP" pitchFamily="34" charset="-122"/>
                <a:cs typeface="Noto Sans JP" pitchFamily="34" charset="-120"/>
              </a:rPr>
              <a:t>tRNA</a:t>
            </a:r>
            <a:endParaRPr lang="en-US" sz="1300" dirty="0"/>
          </a:p>
        </p:txBody>
      </p:sp>
      <p:sp>
        <p:nvSpPr>
          <p:cNvPr id="30" name="Text 19"/>
          <p:cNvSpPr txBox="1"/>
          <p:nvPr/>
        </p:nvSpPr>
        <p:spPr>
          <a:xfrm>
            <a:off x="9918039" y="3243377"/>
            <a:ext cx="1500530" cy="247802"/>
          </a:xfrm>
          <a:prstGeom prst="rect">
            <a:avLst/>
          </a:prstGeom>
          <a:noFill/>
          <a:ln/>
        </p:spPr>
        <p:txBody>
          <a:bodyPr wrap="square" lIns="0" tIns="0" rIns="0" bIns="0" rtlCol="0" anchor="ctr"/>
          <a:lstStyle/>
          <a:p>
            <a:pPr marL="0" indent="0" algn="ctr">
              <a:buNone/>
            </a:pPr>
            <a:r>
              <a:rPr lang="en-US" sz="1300" dirty="0">
                <a:solidFill>
                  <a:srgbClr val="333333"/>
                </a:solidFill>
                <a:latin typeface="Noto Sans JP" pitchFamily="34" charset="0"/>
                <a:ea typeface="Noto Sans JP" pitchFamily="34" charset="-122"/>
                <a:cs typeface="Noto Sans JP" pitchFamily="34" charset="-120"/>
              </a:rPr>
              <a:t>アミノ酸の運搬役</a:t>
            </a:r>
            <a:endParaRPr lang="en-US" sz="1300" dirty="0"/>
          </a:p>
        </p:txBody>
      </p:sp>
      <p:sp>
        <p:nvSpPr>
          <p:cNvPr id="31" name="Text 20"/>
          <p:cNvSpPr txBox="1"/>
          <p:nvPr/>
        </p:nvSpPr>
        <p:spPr>
          <a:xfrm>
            <a:off x="10084460" y="3540557"/>
            <a:ext cx="1167689" cy="191110"/>
          </a:xfrm>
          <a:prstGeom prst="rect">
            <a:avLst/>
          </a:prstGeom>
          <a:noFill/>
          <a:ln/>
        </p:spPr>
        <p:txBody>
          <a:bodyPr wrap="square" lIns="0" tIns="0" rIns="0" bIns="0" rtlCol="0" anchor="ctr"/>
          <a:lstStyle/>
          <a:p>
            <a:pPr marL="0" indent="0" algn="ctr">
              <a:buNone/>
            </a:pPr>
            <a:r>
              <a:rPr lang="en-US" sz="1000" i="1" dirty="0">
                <a:solidFill>
                  <a:srgbClr val="666666"/>
                </a:solidFill>
                <a:latin typeface="Noto Sans JP" pitchFamily="34" charset="0"/>
                <a:ea typeface="Noto Sans JP" pitchFamily="34" charset="-122"/>
                <a:cs typeface="Noto Sans JP" pitchFamily="34" charset="-120"/>
              </a:rPr>
              <a:t>（リボソームへ）</a:t>
            </a:r>
            <a:endParaRPr lang="en-US" sz="1000" dirty="0"/>
          </a:p>
        </p:txBody>
      </p:sp>
      <p:sp>
        <p:nvSpPr>
          <p:cNvPr id="32" name="Text 21"/>
          <p:cNvSpPr txBox="1"/>
          <p:nvPr/>
        </p:nvSpPr>
        <p:spPr>
          <a:xfrm>
            <a:off x="1399946" y="4295850"/>
            <a:ext cx="9449409" cy="495605"/>
          </a:xfrm>
          <a:prstGeom prst="rect">
            <a:avLst/>
          </a:prstGeom>
          <a:solidFill>
            <a:srgbClr val="FFF5F0"/>
          </a:solidFill>
          <a:ln w="12700">
            <a:solidFill>
              <a:srgbClr val="FC671A"/>
            </a:solidFill>
          </a:ln>
        </p:spPr>
        <p:txBody>
          <a:bodyPr wrap="square" lIns="0" tIns="0" rIns="0" bIns="0" rtlCol="0" anchor="ctr"/>
          <a:lstStyle/>
          <a:p>
            <a:pPr marL="0" indent="0" algn="ctr">
              <a:buNone/>
            </a:pPr>
            <a:r>
              <a:rPr lang="en-US" sz="1400" b="1" dirty="0">
                <a:solidFill>
                  <a:srgbClr val="666666"/>
                </a:solidFill>
                <a:latin typeface="Noto Sans JP" pitchFamily="34" charset="0"/>
                <a:ea typeface="Noto Sans JP" pitchFamily="34" charset="-122"/>
                <a:cs typeface="Noto Sans JP" pitchFamily="34" charset="-120"/>
              </a:rPr>
              <a:t>DNAは原本なので核から出られません。コピー（mRNA）を作って外へ持ち出します</a:t>
            </a:r>
            <a:endParaRPr lang="en-US" sz="1400" b="1"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spTree>
      <p:nvGrpSpPr>
        <p:cNvPr id="1" name=""/>
        <p:cNvGrpSpPr/>
        <p:nvPr/>
      </p:nvGrpSpPr>
      <p:grpSpPr>
        <a:xfrm>
          <a:off x="0" y="0"/>
          <a:ext cx="0" cy="0"/>
          <a:chOff x="0" y="0"/>
          <a:chExt cx="0" cy="0"/>
        </a:xfrm>
      </p:grpSpPr>
      <p:sp>
        <p:nvSpPr>
          <p:cNvPr id="3" name="Shape 1"/>
          <p:cNvSpPr/>
          <p:nvPr/>
        </p:nvSpPr>
        <p:spPr>
          <a:xfrm>
            <a:off x="0" y="0"/>
            <a:ext cx="12191695" cy="761695"/>
          </a:xfrm>
          <a:prstGeom prst="rect">
            <a:avLst/>
          </a:prstGeom>
          <a:solidFill>
            <a:srgbClr val="FC671A"/>
          </a:solidFill>
          <a:ln/>
        </p:spPr>
        <p:txBody>
          <a:bodyPr/>
          <a:lstStyle/>
          <a:p>
            <a:endParaRPr lang="ja-JP" altLang="en-US"/>
          </a:p>
        </p:txBody>
      </p:sp>
      <p:sp>
        <p:nvSpPr>
          <p:cNvPr id="4" name="Text 2"/>
          <p:cNvSpPr txBox="1"/>
          <p:nvPr/>
        </p:nvSpPr>
        <p:spPr>
          <a:xfrm>
            <a:off x="286207" y="190195"/>
            <a:ext cx="3676802" cy="381305"/>
          </a:xfrm>
          <a:prstGeom prst="rect">
            <a:avLst/>
          </a:prstGeom>
          <a:noFill/>
          <a:ln/>
        </p:spPr>
        <p:txBody>
          <a:bodyPr wrap="square" lIns="0" tIns="0" rIns="0" bIns="0" rtlCol="0" anchor="ctr"/>
          <a:lstStyle/>
          <a:p>
            <a:pPr marL="0" indent="0" algn="l">
              <a:buNone/>
            </a:pPr>
            <a:r>
              <a:rPr lang="en-US" sz="2100" b="1" dirty="0">
                <a:solidFill>
                  <a:srgbClr val="FFFFFF"/>
                </a:solidFill>
                <a:latin typeface="Noto Sans JP" pitchFamily="34" charset="0"/>
                <a:ea typeface="Noto Sans JP" pitchFamily="34" charset="-122"/>
                <a:cs typeface="Noto Sans JP" pitchFamily="34" charset="-120"/>
              </a:rPr>
              <a:t>タンパク質合成のメカニズム</a:t>
            </a:r>
            <a:endParaRPr lang="en-US" sz="2100" dirty="0"/>
          </a:p>
        </p:txBody>
      </p:sp>
      <p:pic>
        <p:nvPicPr>
          <p:cNvPr id="5" name="Image 0" descr="preencoded.png"/>
          <p:cNvPicPr>
            <a:picLocks noChangeAspect="1"/>
          </p:cNvPicPr>
          <p:nvPr/>
        </p:nvPicPr>
        <p:blipFill>
          <a:blip r:embed="rId3"/>
          <a:srcRect l="91" r="91"/>
          <a:stretch/>
        </p:blipFill>
        <p:spPr>
          <a:xfrm>
            <a:off x="10153498" y="85954"/>
            <a:ext cx="1752905" cy="590702"/>
          </a:xfrm>
          <a:prstGeom prst="rect">
            <a:avLst/>
          </a:prstGeom>
        </p:spPr>
      </p:pic>
      <p:sp>
        <p:nvSpPr>
          <p:cNvPr id="6" name="Text 3"/>
          <p:cNvSpPr txBox="1"/>
          <p:nvPr/>
        </p:nvSpPr>
        <p:spPr>
          <a:xfrm>
            <a:off x="4661611" y="1047902"/>
            <a:ext cx="2867558" cy="495605"/>
          </a:xfrm>
          <a:prstGeom prst="rect">
            <a:avLst/>
          </a:prstGeom>
          <a:noFill/>
          <a:ln/>
        </p:spPr>
        <p:txBody>
          <a:bodyPr wrap="square" lIns="0" tIns="0" rIns="0" bIns="0" rtlCol="0" anchor="ctr"/>
          <a:lstStyle/>
          <a:p>
            <a:pPr marL="0" indent="0" algn="ctr">
              <a:buNone/>
            </a:pPr>
            <a:r>
              <a:rPr lang="en-US" sz="2700" b="1" dirty="0">
                <a:solidFill>
                  <a:srgbClr val="333333"/>
                </a:solidFill>
                <a:latin typeface="Noto Sans JP" pitchFamily="34" charset="0"/>
                <a:ea typeface="Noto Sans JP" pitchFamily="34" charset="-122"/>
                <a:cs typeface="Noto Sans JP" pitchFamily="34" charset="-120"/>
              </a:rPr>
              <a:t>合成の4ステップ</a:t>
            </a:r>
            <a:endParaRPr lang="en-US" sz="2700" dirty="0"/>
          </a:p>
        </p:txBody>
      </p:sp>
      <p:sp>
        <p:nvSpPr>
          <p:cNvPr id="7" name="Shape 4"/>
          <p:cNvSpPr/>
          <p:nvPr/>
        </p:nvSpPr>
        <p:spPr>
          <a:xfrm>
            <a:off x="352072" y="1895551"/>
            <a:ext cx="2159812" cy="1790396"/>
          </a:xfrm>
          <a:prstGeom prst="roundRect">
            <a:avLst>
              <a:gd name="adj" fmla="val 4899"/>
            </a:avLst>
          </a:prstGeom>
          <a:solidFill>
            <a:srgbClr val="FFFFFF"/>
          </a:solidFill>
          <a:ln/>
          <a:effectLst>
            <a:outerShdw blurRad="139700" dist="38100" dir="5400000" algn="bl" rotWithShape="0">
              <a:srgbClr val="000000">
                <a:alpha val="10000"/>
              </a:srgbClr>
            </a:outerShdw>
          </a:effectLst>
        </p:spPr>
        <p:txBody>
          <a:bodyPr/>
          <a:lstStyle/>
          <a:p>
            <a:endParaRPr lang="ja-JP" altLang="en-US"/>
          </a:p>
        </p:txBody>
      </p:sp>
      <p:sp>
        <p:nvSpPr>
          <p:cNvPr id="8" name="Shape 5"/>
          <p:cNvSpPr/>
          <p:nvPr/>
        </p:nvSpPr>
        <p:spPr>
          <a:xfrm>
            <a:off x="286207" y="1876349"/>
            <a:ext cx="286207" cy="286207"/>
          </a:xfrm>
          <a:prstGeom prst="ellipse">
            <a:avLst/>
          </a:prstGeom>
          <a:solidFill>
            <a:srgbClr val="FC671A"/>
          </a:solidFill>
          <a:ln/>
        </p:spPr>
        <p:txBody>
          <a:bodyPr/>
          <a:lstStyle/>
          <a:p>
            <a:endParaRPr lang="ja-JP" altLang="en-US"/>
          </a:p>
        </p:txBody>
      </p:sp>
      <p:sp>
        <p:nvSpPr>
          <p:cNvPr id="9" name="Text 6"/>
          <p:cNvSpPr txBox="1"/>
          <p:nvPr/>
        </p:nvSpPr>
        <p:spPr>
          <a:xfrm>
            <a:off x="322227" y="1895551"/>
            <a:ext cx="234086" cy="247802"/>
          </a:xfrm>
          <a:prstGeom prst="rect">
            <a:avLst/>
          </a:prstGeom>
          <a:noFill/>
          <a:ln/>
        </p:spPr>
        <p:txBody>
          <a:bodyPr wrap="square" lIns="0" tIns="0" rIns="0" bIns="0" rtlCol="0" anchor="ctr"/>
          <a:lstStyle/>
          <a:p>
            <a:pPr marL="0" indent="0" algn="ctr">
              <a:buNone/>
            </a:pPr>
            <a:r>
              <a:rPr lang="en-US" sz="1300" b="1" dirty="0">
                <a:solidFill>
                  <a:srgbClr val="FFFFFF"/>
                </a:solidFill>
                <a:latin typeface="Noto Sans JP" pitchFamily="34" charset="0"/>
                <a:ea typeface="Noto Sans JP" pitchFamily="34" charset="-122"/>
                <a:cs typeface="Noto Sans JP" pitchFamily="34" charset="-120"/>
              </a:rPr>
              <a:t>1</a:t>
            </a:r>
            <a:endParaRPr lang="en-US" sz="1300" dirty="0"/>
          </a:p>
        </p:txBody>
      </p:sp>
      <p:pic>
        <p:nvPicPr>
          <p:cNvPr id="10" name="Image 1" descr="preencoded.png"/>
          <p:cNvPicPr>
            <a:picLocks noChangeAspect="1"/>
          </p:cNvPicPr>
          <p:nvPr/>
        </p:nvPicPr>
        <p:blipFill>
          <a:blip r:embed="rId4"/>
          <a:srcRect l="-743" r="-743"/>
          <a:stretch/>
        </p:blipFill>
        <p:spPr>
          <a:xfrm>
            <a:off x="1279731" y="1946758"/>
            <a:ext cx="304495" cy="342900"/>
          </a:xfrm>
          <a:prstGeom prst="rect">
            <a:avLst/>
          </a:prstGeom>
        </p:spPr>
      </p:pic>
      <p:sp>
        <p:nvSpPr>
          <p:cNvPr id="11" name="Text 7"/>
          <p:cNvSpPr txBox="1"/>
          <p:nvPr/>
        </p:nvSpPr>
        <p:spPr>
          <a:xfrm>
            <a:off x="853163" y="2437790"/>
            <a:ext cx="1157630" cy="247802"/>
          </a:xfrm>
          <a:prstGeom prst="rect">
            <a:avLst/>
          </a:prstGeom>
          <a:noFill/>
          <a:ln/>
        </p:spPr>
        <p:txBody>
          <a:bodyPr wrap="square" lIns="0" tIns="0" rIns="0" bIns="0" rtlCol="0" anchor="ctr"/>
          <a:lstStyle/>
          <a:p>
            <a:pPr marL="0" indent="0" algn="ctr">
              <a:buNone/>
            </a:pPr>
            <a:r>
              <a:rPr lang="en-US" sz="1300" b="1" dirty="0">
                <a:solidFill>
                  <a:srgbClr val="333333"/>
                </a:solidFill>
                <a:latin typeface="Noto Sans JP" pitchFamily="34" charset="0"/>
                <a:ea typeface="Noto Sans JP" pitchFamily="34" charset="-122"/>
                <a:cs typeface="Noto Sans JP" pitchFamily="34" charset="-120"/>
              </a:rPr>
              <a:t>転写（核内）</a:t>
            </a:r>
            <a:endParaRPr lang="en-US" sz="1300" dirty="0"/>
          </a:p>
        </p:txBody>
      </p:sp>
      <p:sp>
        <p:nvSpPr>
          <p:cNvPr id="12" name="Text 8"/>
          <p:cNvSpPr txBox="1"/>
          <p:nvPr/>
        </p:nvSpPr>
        <p:spPr>
          <a:xfrm>
            <a:off x="339883" y="2862072"/>
            <a:ext cx="2184191" cy="247802"/>
          </a:xfrm>
          <a:prstGeom prst="rect">
            <a:avLst/>
          </a:prstGeom>
          <a:noFill/>
          <a:ln/>
        </p:spPr>
        <p:txBody>
          <a:bodyPr wrap="square" lIns="0" tIns="0" rIns="0" bIns="0" rtlCol="0" anchor="ctr"/>
          <a:lstStyle/>
          <a:p>
            <a:pPr marL="0" indent="0" algn="ctr">
              <a:buNone/>
            </a:pPr>
            <a:r>
              <a:rPr lang="en-US" sz="1200" dirty="0">
                <a:solidFill>
                  <a:srgbClr val="666666"/>
                </a:solidFill>
                <a:latin typeface="Noto Sans JP" pitchFamily="34" charset="0"/>
                <a:ea typeface="Noto Sans JP" pitchFamily="34" charset="-122"/>
                <a:cs typeface="Noto Sans JP" pitchFamily="34" charset="-120"/>
              </a:rPr>
              <a:t>DNAからmRNAに情報をコピー</a:t>
            </a:r>
            <a:endParaRPr lang="en-US" sz="1200" dirty="0"/>
          </a:p>
        </p:txBody>
      </p:sp>
      <p:sp>
        <p:nvSpPr>
          <p:cNvPr id="13" name="Text 9"/>
          <p:cNvSpPr txBox="1"/>
          <p:nvPr/>
        </p:nvSpPr>
        <p:spPr>
          <a:xfrm>
            <a:off x="429359" y="3109874"/>
            <a:ext cx="2005239" cy="247802"/>
          </a:xfrm>
          <a:prstGeom prst="rect">
            <a:avLst/>
          </a:prstGeom>
          <a:noFill/>
          <a:ln/>
        </p:spPr>
        <p:txBody>
          <a:bodyPr wrap="square" lIns="0" tIns="0" rIns="0" bIns="0" rtlCol="0" anchor="ctr"/>
          <a:lstStyle/>
          <a:p>
            <a:pPr marL="0" indent="0" algn="ctr">
              <a:buNone/>
            </a:pPr>
            <a:r>
              <a:rPr lang="en-US" sz="1200" dirty="0">
                <a:solidFill>
                  <a:srgbClr val="666666"/>
                </a:solidFill>
                <a:latin typeface="Noto Sans JP" pitchFamily="34" charset="0"/>
                <a:ea typeface="Noto Sans JP" pitchFamily="34" charset="-122"/>
                <a:cs typeface="Noto Sans JP" pitchFamily="34" charset="-120"/>
              </a:rPr>
              <a:t>「設計図のコピー作成」</a:t>
            </a:r>
            <a:endParaRPr lang="en-US" sz="1200" dirty="0"/>
          </a:p>
        </p:txBody>
      </p:sp>
      <p:pic>
        <p:nvPicPr>
          <p:cNvPr id="14" name="Image 2" descr="preencoded.png"/>
          <p:cNvPicPr>
            <a:picLocks noChangeAspect="1"/>
          </p:cNvPicPr>
          <p:nvPr/>
        </p:nvPicPr>
        <p:blipFill>
          <a:blip r:embed="rId5"/>
          <a:srcRect/>
          <a:stretch/>
        </p:blipFill>
        <p:spPr>
          <a:xfrm>
            <a:off x="2806294" y="2585923"/>
            <a:ext cx="228600" cy="228600"/>
          </a:xfrm>
          <a:prstGeom prst="rect">
            <a:avLst/>
          </a:prstGeom>
        </p:spPr>
      </p:pic>
      <p:sp>
        <p:nvSpPr>
          <p:cNvPr id="15" name="Shape 10"/>
          <p:cNvSpPr/>
          <p:nvPr/>
        </p:nvSpPr>
        <p:spPr>
          <a:xfrm>
            <a:off x="3629994" y="1895551"/>
            <a:ext cx="1952549" cy="1790396"/>
          </a:xfrm>
          <a:prstGeom prst="roundRect">
            <a:avLst>
              <a:gd name="adj" fmla="val 4899"/>
            </a:avLst>
          </a:prstGeom>
          <a:solidFill>
            <a:srgbClr val="FFFFFF"/>
          </a:solidFill>
          <a:ln/>
          <a:effectLst>
            <a:outerShdw blurRad="139700" dist="38100" dir="5400000" algn="bl" rotWithShape="0">
              <a:srgbClr val="000000">
                <a:alpha val="10000"/>
              </a:srgbClr>
            </a:outerShdw>
          </a:effectLst>
        </p:spPr>
        <p:txBody>
          <a:bodyPr/>
          <a:lstStyle/>
          <a:p>
            <a:endParaRPr lang="ja-JP" altLang="en-US"/>
          </a:p>
        </p:txBody>
      </p:sp>
      <p:sp>
        <p:nvSpPr>
          <p:cNvPr id="16" name="Shape 11"/>
          <p:cNvSpPr/>
          <p:nvPr/>
        </p:nvSpPr>
        <p:spPr>
          <a:xfrm>
            <a:off x="3461004" y="1876349"/>
            <a:ext cx="286207" cy="286207"/>
          </a:xfrm>
          <a:prstGeom prst="ellipse">
            <a:avLst/>
          </a:prstGeom>
          <a:solidFill>
            <a:srgbClr val="FC671A"/>
          </a:solidFill>
          <a:ln/>
        </p:spPr>
        <p:txBody>
          <a:bodyPr/>
          <a:lstStyle/>
          <a:p>
            <a:endParaRPr lang="ja-JP" altLang="en-US"/>
          </a:p>
        </p:txBody>
      </p:sp>
      <p:sp>
        <p:nvSpPr>
          <p:cNvPr id="17" name="Text 12"/>
          <p:cNvSpPr txBox="1"/>
          <p:nvPr/>
        </p:nvSpPr>
        <p:spPr>
          <a:xfrm>
            <a:off x="3497024" y="1895551"/>
            <a:ext cx="234086" cy="247802"/>
          </a:xfrm>
          <a:prstGeom prst="rect">
            <a:avLst/>
          </a:prstGeom>
          <a:noFill/>
          <a:ln/>
        </p:spPr>
        <p:txBody>
          <a:bodyPr wrap="square" lIns="0" tIns="0" rIns="0" bIns="0" rtlCol="0" anchor="ctr"/>
          <a:lstStyle/>
          <a:p>
            <a:pPr marL="0" indent="0" algn="ctr">
              <a:buNone/>
            </a:pPr>
            <a:r>
              <a:rPr lang="en-US" sz="1300" b="1" dirty="0">
                <a:solidFill>
                  <a:srgbClr val="FFFFFF"/>
                </a:solidFill>
                <a:latin typeface="Noto Sans JP" pitchFamily="34" charset="0"/>
                <a:ea typeface="Noto Sans JP" pitchFamily="34" charset="-122"/>
                <a:cs typeface="Noto Sans JP" pitchFamily="34" charset="-120"/>
              </a:rPr>
              <a:t>2</a:t>
            </a:r>
            <a:endParaRPr lang="en-US" sz="1300" dirty="0"/>
          </a:p>
        </p:txBody>
      </p:sp>
      <p:pic>
        <p:nvPicPr>
          <p:cNvPr id="18" name="Image 3" descr="preencoded.png"/>
          <p:cNvPicPr>
            <a:picLocks noChangeAspect="1"/>
          </p:cNvPicPr>
          <p:nvPr/>
        </p:nvPicPr>
        <p:blipFill>
          <a:blip r:embed="rId6"/>
          <a:srcRect/>
          <a:stretch/>
        </p:blipFill>
        <p:spPr>
          <a:xfrm>
            <a:off x="4434818" y="1946758"/>
            <a:ext cx="342900" cy="342900"/>
          </a:xfrm>
          <a:prstGeom prst="rect">
            <a:avLst/>
          </a:prstGeom>
        </p:spPr>
      </p:pic>
      <p:sp>
        <p:nvSpPr>
          <p:cNvPr id="19" name="Text 13"/>
          <p:cNvSpPr txBox="1"/>
          <p:nvPr/>
        </p:nvSpPr>
        <p:spPr>
          <a:xfrm>
            <a:off x="4112949" y="2437790"/>
            <a:ext cx="986638" cy="247802"/>
          </a:xfrm>
          <a:prstGeom prst="rect">
            <a:avLst/>
          </a:prstGeom>
          <a:noFill/>
          <a:ln/>
        </p:spPr>
        <p:txBody>
          <a:bodyPr wrap="square" lIns="0" tIns="0" rIns="0" bIns="0" rtlCol="0" anchor="ctr"/>
          <a:lstStyle/>
          <a:p>
            <a:pPr marL="0" indent="0" algn="ctr">
              <a:buNone/>
            </a:pPr>
            <a:r>
              <a:rPr lang="en-US" sz="1300" b="1" dirty="0">
                <a:solidFill>
                  <a:srgbClr val="333333"/>
                </a:solidFill>
                <a:latin typeface="Noto Sans JP" pitchFamily="34" charset="0"/>
                <a:ea typeface="Noto Sans JP" pitchFamily="34" charset="-122"/>
                <a:cs typeface="Noto Sans JP" pitchFamily="34" charset="-120"/>
              </a:rPr>
              <a:t>mRNA移動</a:t>
            </a:r>
            <a:endParaRPr lang="en-US" sz="1300" dirty="0"/>
          </a:p>
        </p:txBody>
      </p:sp>
      <p:sp>
        <p:nvSpPr>
          <p:cNvPr id="20" name="Text 14"/>
          <p:cNvSpPr txBox="1"/>
          <p:nvPr/>
        </p:nvSpPr>
        <p:spPr>
          <a:xfrm>
            <a:off x="3530862" y="2862072"/>
            <a:ext cx="2184191" cy="247802"/>
          </a:xfrm>
          <a:prstGeom prst="rect">
            <a:avLst/>
          </a:prstGeom>
          <a:noFill/>
          <a:ln/>
        </p:spPr>
        <p:txBody>
          <a:bodyPr wrap="square" lIns="0" tIns="0" rIns="0" bIns="0" rtlCol="0" anchor="ctr"/>
          <a:lstStyle/>
          <a:p>
            <a:pPr marL="0" indent="0" algn="ctr">
              <a:buNone/>
            </a:pPr>
            <a:r>
              <a:rPr lang="en-US" sz="1200" dirty="0">
                <a:solidFill>
                  <a:srgbClr val="666666"/>
                </a:solidFill>
                <a:latin typeface="Noto Sans JP" pitchFamily="34" charset="0"/>
                <a:ea typeface="Noto Sans JP" pitchFamily="34" charset="-122"/>
                <a:cs typeface="Noto Sans JP" pitchFamily="34" charset="-120"/>
              </a:rPr>
              <a:t>mRNAが核から細胞質へ</a:t>
            </a:r>
            <a:endParaRPr lang="en-US" sz="1200" dirty="0"/>
          </a:p>
        </p:txBody>
      </p:sp>
      <p:sp>
        <p:nvSpPr>
          <p:cNvPr id="21" name="Text 15"/>
          <p:cNvSpPr txBox="1"/>
          <p:nvPr/>
        </p:nvSpPr>
        <p:spPr>
          <a:xfrm>
            <a:off x="3603649" y="3109874"/>
            <a:ext cx="2005239" cy="247802"/>
          </a:xfrm>
          <a:prstGeom prst="rect">
            <a:avLst/>
          </a:prstGeom>
          <a:noFill/>
          <a:ln/>
        </p:spPr>
        <p:txBody>
          <a:bodyPr wrap="square" lIns="0" tIns="0" rIns="0" bIns="0" rtlCol="0" anchor="ctr"/>
          <a:lstStyle/>
          <a:p>
            <a:pPr marL="0" indent="0" algn="ctr">
              <a:buNone/>
            </a:pPr>
            <a:r>
              <a:rPr lang="en-US" sz="1200" dirty="0">
                <a:solidFill>
                  <a:srgbClr val="666666"/>
                </a:solidFill>
                <a:latin typeface="Noto Sans JP" pitchFamily="34" charset="0"/>
                <a:ea typeface="Noto Sans JP" pitchFamily="34" charset="-122"/>
                <a:cs typeface="Noto Sans JP" pitchFamily="34" charset="-120"/>
              </a:rPr>
              <a:t>「コピーを工場へ運ぶ」</a:t>
            </a:r>
            <a:endParaRPr lang="en-US" sz="1200" dirty="0"/>
          </a:p>
        </p:txBody>
      </p:sp>
      <p:pic>
        <p:nvPicPr>
          <p:cNvPr id="22" name="Image 4" descr="preencoded.png"/>
          <p:cNvPicPr>
            <a:picLocks noChangeAspect="1"/>
          </p:cNvPicPr>
          <p:nvPr/>
        </p:nvPicPr>
        <p:blipFill>
          <a:blip r:embed="rId5"/>
          <a:srcRect/>
          <a:stretch/>
        </p:blipFill>
        <p:spPr>
          <a:xfrm>
            <a:off x="5981090" y="2585923"/>
            <a:ext cx="228600" cy="228600"/>
          </a:xfrm>
          <a:prstGeom prst="rect">
            <a:avLst/>
          </a:prstGeom>
        </p:spPr>
      </p:pic>
      <p:sp>
        <p:nvSpPr>
          <p:cNvPr id="23" name="Shape 16"/>
          <p:cNvSpPr/>
          <p:nvPr/>
        </p:nvSpPr>
        <p:spPr>
          <a:xfrm>
            <a:off x="6675121" y="1895551"/>
            <a:ext cx="2159812" cy="1790396"/>
          </a:xfrm>
          <a:prstGeom prst="roundRect">
            <a:avLst>
              <a:gd name="adj" fmla="val 4899"/>
            </a:avLst>
          </a:prstGeom>
          <a:solidFill>
            <a:srgbClr val="FFFFFF"/>
          </a:solidFill>
          <a:ln/>
          <a:effectLst>
            <a:outerShdw blurRad="139700" dist="38100" dir="5400000" algn="bl" rotWithShape="0">
              <a:srgbClr val="000000">
                <a:alpha val="10000"/>
              </a:srgbClr>
            </a:outerShdw>
          </a:effectLst>
        </p:spPr>
        <p:txBody>
          <a:bodyPr/>
          <a:lstStyle/>
          <a:p>
            <a:endParaRPr lang="ja-JP" altLang="en-US"/>
          </a:p>
        </p:txBody>
      </p:sp>
      <p:sp>
        <p:nvSpPr>
          <p:cNvPr id="24" name="Shape 17"/>
          <p:cNvSpPr/>
          <p:nvPr/>
        </p:nvSpPr>
        <p:spPr>
          <a:xfrm>
            <a:off x="6635801" y="1876349"/>
            <a:ext cx="286207" cy="286207"/>
          </a:xfrm>
          <a:prstGeom prst="ellipse">
            <a:avLst/>
          </a:prstGeom>
          <a:solidFill>
            <a:srgbClr val="FC671A"/>
          </a:solidFill>
          <a:ln/>
        </p:spPr>
        <p:txBody>
          <a:bodyPr/>
          <a:lstStyle/>
          <a:p>
            <a:endParaRPr lang="ja-JP" altLang="en-US"/>
          </a:p>
        </p:txBody>
      </p:sp>
      <p:sp>
        <p:nvSpPr>
          <p:cNvPr id="25" name="Text 18"/>
          <p:cNvSpPr txBox="1"/>
          <p:nvPr/>
        </p:nvSpPr>
        <p:spPr>
          <a:xfrm>
            <a:off x="6671821" y="1895551"/>
            <a:ext cx="234086" cy="247802"/>
          </a:xfrm>
          <a:prstGeom prst="rect">
            <a:avLst/>
          </a:prstGeom>
          <a:noFill/>
          <a:ln/>
        </p:spPr>
        <p:txBody>
          <a:bodyPr wrap="square" lIns="0" tIns="0" rIns="0" bIns="0" rtlCol="0" anchor="ctr"/>
          <a:lstStyle/>
          <a:p>
            <a:pPr marL="0" indent="0" algn="ctr">
              <a:buNone/>
            </a:pPr>
            <a:r>
              <a:rPr lang="en-US" sz="1300" b="1" dirty="0">
                <a:solidFill>
                  <a:srgbClr val="FFFFFF"/>
                </a:solidFill>
                <a:latin typeface="Noto Sans JP" pitchFamily="34" charset="0"/>
                <a:ea typeface="Noto Sans JP" pitchFamily="34" charset="-122"/>
                <a:cs typeface="Noto Sans JP" pitchFamily="34" charset="-120"/>
              </a:rPr>
              <a:t>3</a:t>
            </a:r>
            <a:endParaRPr lang="en-US" sz="1300" dirty="0"/>
          </a:p>
        </p:txBody>
      </p:sp>
      <p:pic>
        <p:nvPicPr>
          <p:cNvPr id="26" name="Image 5" descr="preencoded.png"/>
          <p:cNvPicPr>
            <a:picLocks noChangeAspect="1"/>
          </p:cNvPicPr>
          <p:nvPr/>
        </p:nvPicPr>
        <p:blipFill>
          <a:blip r:embed="rId7"/>
          <a:srcRect l="-27" r="-27"/>
          <a:stretch/>
        </p:blipFill>
        <p:spPr>
          <a:xfrm>
            <a:off x="7540600" y="1969617"/>
            <a:ext cx="428854" cy="342900"/>
          </a:xfrm>
          <a:prstGeom prst="rect">
            <a:avLst/>
          </a:prstGeom>
        </p:spPr>
      </p:pic>
      <p:sp>
        <p:nvSpPr>
          <p:cNvPr id="27" name="Text 19"/>
          <p:cNvSpPr txBox="1"/>
          <p:nvPr/>
        </p:nvSpPr>
        <p:spPr>
          <a:xfrm>
            <a:off x="6918808" y="2635301"/>
            <a:ext cx="1672438" cy="247802"/>
          </a:xfrm>
          <a:prstGeom prst="rect">
            <a:avLst/>
          </a:prstGeom>
          <a:noFill/>
          <a:ln/>
        </p:spPr>
        <p:txBody>
          <a:bodyPr wrap="square" lIns="0" tIns="0" rIns="0" bIns="0" rtlCol="0" anchor="ctr"/>
          <a:lstStyle/>
          <a:p>
            <a:pPr marL="0" indent="0" algn="ctr">
              <a:buNone/>
            </a:pPr>
            <a:r>
              <a:rPr lang="en-US" sz="1300" b="1" dirty="0">
                <a:solidFill>
                  <a:srgbClr val="333333"/>
                </a:solidFill>
                <a:latin typeface="Noto Sans JP" pitchFamily="34" charset="0"/>
                <a:ea typeface="Noto Sans JP" pitchFamily="34" charset="-122"/>
                <a:cs typeface="Noto Sans JP" pitchFamily="34" charset="-120"/>
              </a:rPr>
              <a:t>翻訳（リボソーム）</a:t>
            </a:r>
            <a:endParaRPr lang="en-US" sz="1300" dirty="0"/>
          </a:p>
        </p:txBody>
      </p:sp>
      <p:sp>
        <p:nvSpPr>
          <p:cNvPr id="28" name="Text 20"/>
          <p:cNvSpPr txBox="1"/>
          <p:nvPr/>
        </p:nvSpPr>
        <p:spPr>
          <a:xfrm>
            <a:off x="6935725" y="2911450"/>
            <a:ext cx="1638605" cy="228600"/>
          </a:xfrm>
          <a:prstGeom prst="rect">
            <a:avLst/>
          </a:prstGeom>
          <a:noFill/>
          <a:ln/>
        </p:spPr>
        <p:txBody>
          <a:bodyPr wrap="square" lIns="0" tIns="0" rIns="0" bIns="0" rtlCol="0" anchor="ctr"/>
          <a:lstStyle/>
          <a:p>
            <a:pPr marL="0" indent="0" algn="ctr">
              <a:buNone/>
            </a:pPr>
            <a:r>
              <a:rPr lang="en-US" sz="1200" dirty="0">
                <a:solidFill>
                  <a:srgbClr val="666666"/>
                </a:solidFill>
                <a:latin typeface="Noto Sans JP" pitchFamily="34" charset="0"/>
                <a:ea typeface="Noto Sans JP" pitchFamily="34" charset="-122"/>
                <a:cs typeface="Noto Sans JP" pitchFamily="34" charset="-120"/>
              </a:rPr>
              <a:t>アミノ酸を順につなぐ</a:t>
            </a:r>
            <a:endParaRPr lang="en-US" sz="1200" dirty="0"/>
          </a:p>
        </p:txBody>
      </p:sp>
      <p:sp>
        <p:nvSpPr>
          <p:cNvPr id="29" name="Text 21"/>
          <p:cNvSpPr txBox="1"/>
          <p:nvPr/>
        </p:nvSpPr>
        <p:spPr>
          <a:xfrm>
            <a:off x="6930696" y="3109874"/>
            <a:ext cx="1648663" cy="228600"/>
          </a:xfrm>
          <a:prstGeom prst="rect">
            <a:avLst/>
          </a:prstGeom>
          <a:noFill/>
          <a:ln/>
        </p:spPr>
        <p:txBody>
          <a:bodyPr wrap="square" lIns="0" tIns="0" rIns="0" bIns="0" rtlCol="0" anchor="ctr"/>
          <a:lstStyle/>
          <a:p>
            <a:pPr marL="0" indent="0" algn="ctr">
              <a:buNone/>
            </a:pPr>
            <a:r>
              <a:rPr lang="en-US" sz="1200" dirty="0">
                <a:solidFill>
                  <a:srgbClr val="666666"/>
                </a:solidFill>
                <a:latin typeface="Noto Sans JP" pitchFamily="34" charset="0"/>
                <a:ea typeface="Noto Sans JP" pitchFamily="34" charset="-122"/>
                <a:cs typeface="Noto Sans JP" pitchFamily="34" charset="-120"/>
              </a:rPr>
              <a:t>「材料を組み立てる」</a:t>
            </a:r>
            <a:endParaRPr lang="en-US" sz="1200" dirty="0"/>
          </a:p>
        </p:txBody>
      </p:sp>
      <p:pic>
        <p:nvPicPr>
          <p:cNvPr id="30" name="Image 6" descr="preencoded.png"/>
          <p:cNvPicPr>
            <a:picLocks noChangeAspect="1"/>
          </p:cNvPicPr>
          <p:nvPr/>
        </p:nvPicPr>
        <p:blipFill>
          <a:blip r:embed="rId5"/>
          <a:srcRect/>
          <a:stretch/>
        </p:blipFill>
        <p:spPr>
          <a:xfrm>
            <a:off x="9155887" y="2585923"/>
            <a:ext cx="228600" cy="228600"/>
          </a:xfrm>
          <a:prstGeom prst="rect">
            <a:avLst/>
          </a:prstGeom>
        </p:spPr>
      </p:pic>
      <p:sp>
        <p:nvSpPr>
          <p:cNvPr id="31" name="Shape 22"/>
          <p:cNvSpPr/>
          <p:nvPr/>
        </p:nvSpPr>
        <p:spPr>
          <a:xfrm>
            <a:off x="9849918" y="1895551"/>
            <a:ext cx="2159812" cy="1790396"/>
          </a:xfrm>
          <a:prstGeom prst="roundRect">
            <a:avLst>
              <a:gd name="adj" fmla="val 4899"/>
            </a:avLst>
          </a:prstGeom>
          <a:solidFill>
            <a:srgbClr val="FFFFFF"/>
          </a:solidFill>
          <a:ln/>
          <a:effectLst>
            <a:outerShdw blurRad="139700" dist="38100" dir="5400000" algn="bl" rotWithShape="0">
              <a:srgbClr val="000000">
                <a:alpha val="10000"/>
              </a:srgbClr>
            </a:outerShdw>
          </a:effectLst>
        </p:spPr>
        <p:txBody>
          <a:bodyPr/>
          <a:lstStyle/>
          <a:p>
            <a:endParaRPr lang="ja-JP" altLang="en-US"/>
          </a:p>
        </p:txBody>
      </p:sp>
      <p:sp>
        <p:nvSpPr>
          <p:cNvPr id="32" name="Shape 23"/>
          <p:cNvSpPr/>
          <p:nvPr/>
        </p:nvSpPr>
        <p:spPr>
          <a:xfrm>
            <a:off x="9810598" y="1876349"/>
            <a:ext cx="286207" cy="286207"/>
          </a:xfrm>
          <a:prstGeom prst="ellipse">
            <a:avLst/>
          </a:prstGeom>
          <a:solidFill>
            <a:srgbClr val="FC671A"/>
          </a:solidFill>
          <a:ln/>
        </p:spPr>
        <p:txBody>
          <a:bodyPr/>
          <a:lstStyle/>
          <a:p>
            <a:endParaRPr lang="ja-JP" altLang="en-US"/>
          </a:p>
        </p:txBody>
      </p:sp>
      <p:sp>
        <p:nvSpPr>
          <p:cNvPr id="33" name="Text 24"/>
          <p:cNvSpPr txBox="1"/>
          <p:nvPr/>
        </p:nvSpPr>
        <p:spPr>
          <a:xfrm>
            <a:off x="9846618" y="1895551"/>
            <a:ext cx="234086" cy="247802"/>
          </a:xfrm>
          <a:prstGeom prst="rect">
            <a:avLst/>
          </a:prstGeom>
          <a:noFill/>
          <a:ln/>
        </p:spPr>
        <p:txBody>
          <a:bodyPr wrap="square" lIns="0" tIns="0" rIns="0" bIns="0" rtlCol="0" anchor="ctr"/>
          <a:lstStyle/>
          <a:p>
            <a:pPr marL="0" indent="0" algn="ctr">
              <a:buNone/>
            </a:pPr>
            <a:r>
              <a:rPr lang="en-US" sz="1300" b="1" dirty="0">
                <a:solidFill>
                  <a:srgbClr val="FFFFFF"/>
                </a:solidFill>
                <a:latin typeface="Noto Sans JP" pitchFamily="34" charset="0"/>
                <a:ea typeface="Noto Sans JP" pitchFamily="34" charset="-122"/>
                <a:cs typeface="Noto Sans JP" pitchFamily="34" charset="-120"/>
              </a:rPr>
              <a:t>4</a:t>
            </a:r>
            <a:endParaRPr lang="en-US" sz="1300" dirty="0"/>
          </a:p>
        </p:txBody>
      </p:sp>
      <p:pic>
        <p:nvPicPr>
          <p:cNvPr id="34" name="Image 7" descr="preencoded.png"/>
          <p:cNvPicPr>
            <a:picLocks noChangeAspect="1"/>
          </p:cNvPicPr>
          <p:nvPr/>
        </p:nvPicPr>
        <p:blipFill>
          <a:blip r:embed="rId8"/>
          <a:srcRect/>
          <a:stretch/>
        </p:blipFill>
        <p:spPr>
          <a:xfrm>
            <a:off x="10758374" y="1930493"/>
            <a:ext cx="342900" cy="342900"/>
          </a:xfrm>
          <a:prstGeom prst="rect">
            <a:avLst/>
          </a:prstGeom>
        </p:spPr>
      </p:pic>
      <p:sp>
        <p:nvSpPr>
          <p:cNvPr id="35" name="Text 25"/>
          <p:cNvSpPr txBox="1"/>
          <p:nvPr/>
        </p:nvSpPr>
        <p:spPr>
          <a:xfrm>
            <a:off x="10070594" y="2511857"/>
            <a:ext cx="1718461" cy="495605"/>
          </a:xfrm>
          <a:prstGeom prst="rect">
            <a:avLst/>
          </a:prstGeom>
          <a:noFill/>
          <a:ln/>
        </p:spPr>
        <p:txBody>
          <a:bodyPr wrap="square" lIns="0" tIns="0" rIns="0" bIns="0" rtlCol="0" anchor="ctr"/>
          <a:lstStyle/>
          <a:p>
            <a:pPr marL="0" indent="0" algn="ctr">
              <a:buNone/>
            </a:pPr>
            <a:r>
              <a:rPr lang="en-US" sz="1300" b="1" dirty="0">
                <a:solidFill>
                  <a:srgbClr val="333333"/>
                </a:solidFill>
                <a:latin typeface="Noto Sans JP" pitchFamily="34" charset="0"/>
                <a:ea typeface="Noto Sans JP" pitchFamily="34" charset="-122"/>
                <a:cs typeface="Noto Sans JP" pitchFamily="34" charset="-120"/>
              </a:rPr>
              <a:t>折りたたみ（機能化）</a:t>
            </a:r>
            <a:endParaRPr lang="en-US" sz="1300" dirty="0"/>
          </a:p>
        </p:txBody>
      </p:sp>
      <p:sp>
        <p:nvSpPr>
          <p:cNvPr id="36" name="Text 26"/>
          <p:cNvSpPr txBox="1"/>
          <p:nvPr/>
        </p:nvSpPr>
        <p:spPr>
          <a:xfrm>
            <a:off x="10334093" y="3035808"/>
            <a:ext cx="1191463" cy="228600"/>
          </a:xfrm>
          <a:prstGeom prst="rect">
            <a:avLst/>
          </a:prstGeom>
          <a:noFill/>
          <a:ln/>
        </p:spPr>
        <p:txBody>
          <a:bodyPr wrap="square" lIns="0" tIns="0" rIns="0" bIns="0" rtlCol="0" anchor="ctr"/>
          <a:lstStyle/>
          <a:p>
            <a:pPr marL="0" indent="0" algn="ctr">
              <a:buNone/>
            </a:pPr>
            <a:r>
              <a:rPr lang="en-US" sz="1200" dirty="0">
                <a:solidFill>
                  <a:srgbClr val="666666"/>
                </a:solidFill>
                <a:latin typeface="Noto Sans JP" pitchFamily="34" charset="0"/>
                <a:ea typeface="Noto Sans JP" pitchFamily="34" charset="-122"/>
                <a:cs typeface="Noto Sans JP" pitchFamily="34" charset="-120"/>
              </a:rPr>
              <a:t>立体構造を形成</a:t>
            </a:r>
            <a:endParaRPr lang="en-US" sz="1200" dirty="0"/>
          </a:p>
        </p:txBody>
      </p:sp>
      <p:sp>
        <p:nvSpPr>
          <p:cNvPr id="37" name="Text 27"/>
          <p:cNvSpPr txBox="1"/>
          <p:nvPr/>
        </p:nvSpPr>
        <p:spPr>
          <a:xfrm>
            <a:off x="10181845" y="3233318"/>
            <a:ext cx="1495958" cy="228600"/>
          </a:xfrm>
          <a:prstGeom prst="rect">
            <a:avLst/>
          </a:prstGeom>
          <a:noFill/>
          <a:ln/>
        </p:spPr>
        <p:txBody>
          <a:bodyPr wrap="square" lIns="0" tIns="0" rIns="0" bIns="0" rtlCol="0" anchor="ctr"/>
          <a:lstStyle/>
          <a:p>
            <a:pPr marL="0" indent="0" algn="ctr">
              <a:buNone/>
            </a:pPr>
            <a:r>
              <a:rPr lang="en-US" sz="1200" dirty="0">
                <a:solidFill>
                  <a:srgbClr val="666666"/>
                </a:solidFill>
                <a:latin typeface="Noto Sans JP" pitchFamily="34" charset="0"/>
                <a:ea typeface="Noto Sans JP" pitchFamily="34" charset="-122"/>
                <a:cs typeface="Noto Sans JP" pitchFamily="34" charset="-120"/>
              </a:rPr>
              <a:t>「形が機能を生む」</a:t>
            </a:r>
            <a:endParaRPr lang="en-US" sz="1200" dirty="0"/>
          </a:p>
        </p:txBody>
      </p:sp>
      <p:sp>
        <p:nvSpPr>
          <p:cNvPr id="38" name="Text 28"/>
          <p:cNvSpPr txBox="1"/>
          <p:nvPr/>
        </p:nvSpPr>
        <p:spPr>
          <a:xfrm>
            <a:off x="2054656" y="4881068"/>
            <a:ext cx="8346644" cy="946501"/>
          </a:xfrm>
          <a:prstGeom prst="rect">
            <a:avLst/>
          </a:prstGeom>
          <a:noFill/>
          <a:ln/>
        </p:spPr>
        <p:txBody>
          <a:bodyPr wrap="square" lIns="0" tIns="0" rIns="0" bIns="0" rtlCol="0" anchor="ctr"/>
          <a:lstStyle/>
          <a:p>
            <a:pPr marL="0" indent="0" algn="ctr">
              <a:buNone/>
            </a:pPr>
            <a:r>
              <a:rPr lang="en-US" sz="1600" b="1" dirty="0">
                <a:solidFill>
                  <a:srgbClr val="666666"/>
                </a:solidFill>
                <a:latin typeface="Noto Sans JP" pitchFamily="34" charset="0"/>
                <a:ea typeface="Noto Sans JP" pitchFamily="34" charset="-122"/>
                <a:cs typeface="Noto Sans JP" pitchFamily="34" charset="-120"/>
              </a:rPr>
              <a:t>20種類のアミノ酸が設計図通りにつながれ、特定の立体構造になって初めて機能します</a:t>
            </a:r>
            <a:endParaRPr lang="en-US" sz="1600" b="1"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spTree>
      <p:nvGrpSpPr>
        <p:cNvPr id="1" name=""/>
        <p:cNvGrpSpPr/>
        <p:nvPr/>
      </p:nvGrpSpPr>
      <p:grpSpPr>
        <a:xfrm>
          <a:off x="0" y="0"/>
          <a:ext cx="0" cy="0"/>
          <a:chOff x="0" y="0"/>
          <a:chExt cx="0" cy="0"/>
        </a:xfrm>
      </p:grpSpPr>
      <p:sp>
        <p:nvSpPr>
          <p:cNvPr id="3" name="Shape 1"/>
          <p:cNvSpPr/>
          <p:nvPr/>
        </p:nvSpPr>
        <p:spPr>
          <a:xfrm>
            <a:off x="0" y="0"/>
            <a:ext cx="12191695" cy="761695"/>
          </a:xfrm>
          <a:prstGeom prst="rect">
            <a:avLst/>
          </a:prstGeom>
          <a:solidFill>
            <a:srgbClr val="FC671A"/>
          </a:solidFill>
          <a:ln/>
        </p:spPr>
        <p:txBody>
          <a:bodyPr/>
          <a:lstStyle/>
          <a:p>
            <a:endParaRPr lang="ja-JP" altLang="en-US"/>
          </a:p>
        </p:txBody>
      </p:sp>
      <p:sp>
        <p:nvSpPr>
          <p:cNvPr id="4" name="Text 2"/>
          <p:cNvSpPr txBox="1"/>
          <p:nvPr/>
        </p:nvSpPr>
        <p:spPr>
          <a:xfrm>
            <a:off x="286207" y="190195"/>
            <a:ext cx="3676802" cy="381305"/>
          </a:xfrm>
          <a:prstGeom prst="rect">
            <a:avLst/>
          </a:prstGeom>
          <a:noFill/>
          <a:ln/>
        </p:spPr>
        <p:txBody>
          <a:bodyPr wrap="square" lIns="0" tIns="0" rIns="0" bIns="0" rtlCol="0" anchor="ctr"/>
          <a:lstStyle/>
          <a:p>
            <a:pPr marL="0" indent="0" algn="l">
              <a:buNone/>
            </a:pPr>
            <a:r>
              <a:rPr lang="en-US" sz="2100" b="1" dirty="0">
                <a:solidFill>
                  <a:srgbClr val="FFFFFF"/>
                </a:solidFill>
                <a:latin typeface="Noto Sans JP" pitchFamily="34" charset="0"/>
                <a:ea typeface="Noto Sans JP" pitchFamily="34" charset="-122"/>
                <a:cs typeface="Noto Sans JP" pitchFamily="34" charset="-120"/>
              </a:rPr>
              <a:t>タンパク質合成のメカニズム</a:t>
            </a:r>
            <a:endParaRPr lang="en-US" sz="2100" dirty="0"/>
          </a:p>
        </p:txBody>
      </p:sp>
      <p:pic>
        <p:nvPicPr>
          <p:cNvPr id="5" name="Image 0" descr="preencoded.png"/>
          <p:cNvPicPr>
            <a:picLocks noChangeAspect="1"/>
          </p:cNvPicPr>
          <p:nvPr/>
        </p:nvPicPr>
        <p:blipFill>
          <a:blip r:embed="rId3"/>
          <a:srcRect l="91" r="91"/>
          <a:stretch/>
        </p:blipFill>
        <p:spPr>
          <a:xfrm>
            <a:off x="10153498" y="85954"/>
            <a:ext cx="1752905" cy="590702"/>
          </a:xfrm>
          <a:prstGeom prst="rect">
            <a:avLst/>
          </a:prstGeom>
        </p:spPr>
      </p:pic>
      <p:sp>
        <p:nvSpPr>
          <p:cNvPr id="6" name="Text 3"/>
          <p:cNvSpPr txBox="1"/>
          <p:nvPr/>
        </p:nvSpPr>
        <p:spPr>
          <a:xfrm>
            <a:off x="212196" y="844449"/>
            <a:ext cx="2377329" cy="495605"/>
          </a:xfrm>
          <a:prstGeom prst="rect">
            <a:avLst/>
          </a:prstGeom>
          <a:noFill/>
          <a:ln/>
        </p:spPr>
        <p:txBody>
          <a:bodyPr wrap="square" lIns="0" tIns="0" rIns="0" bIns="0" rtlCol="0" anchor="ctr"/>
          <a:lstStyle/>
          <a:p>
            <a:pPr marL="0" indent="0">
              <a:buNone/>
            </a:pPr>
            <a:r>
              <a:rPr lang="en-US" b="1" dirty="0">
                <a:solidFill>
                  <a:srgbClr val="333333"/>
                </a:solidFill>
                <a:latin typeface="Noto Sans JP" pitchFamily="34" charset="0"/>
                <a:ea typeface="Noto Sans JP" pitchFamily="34" charset="-122"/>
                <a:cs typeface="Noto Sans JP" pitchFamily="34" charset="-120"/>
              </a:rPr>
              <a:t>mTOR</a:t>
            </a:r>
            <a:r>
              <a:rPr lang="ja-JP" altLang="en-US" b="1" dirty="0">
                <a:solidFill>
                  <a:srgbClr val="333333"/>
                </a:solidFill>
                <a:latin typeface="Noto Sans JP" pitchFamily="34" charset="0"/>
                <a:ea typeface="Noto Sans JP" pitchFamily="34" charset="-122"/>
                <a:cs typeface="Noto Sans JP" pitchFamily="34" charset="-120"/>
              </a:rPr>
              <a:t>：</a:t>
            </a:r>
            <a:r>
              <a:rPr lang="en-US" b="1" dirty="0" err="1">
                <a:solidFill>
                  <a:srgbClr val="333333"/>
                </a:solidFill>
                <a:latin typeface="Noto Sans JP" pitchFamily="34" charset="0"/>
                <a:ea typeface="Noto Sans JP" pitchFamily="34" charset="-122"/>
                <a:cs typeface="Noto Sans JP" pitchFamily="34" charset="-120"/>
              </a:rPr>
              <a:t>合成スイッチ</a:t>
            </a:r>
            <a:endParaRPr lang="en-US" dirty="0"/>
          </a:p>
        </p:txBody>
      </p:sp>
      <p:sp>
        <p:nvSpPr>
          <p:cNvPr id="7" name="Text 4"/>
          <p:cNvSpPr txBox="1"/>
          <p:nvPr/>
        </p:nvSpPr>
        <p:spPr>
          <a:xfrm>
            <a:off x="2190903" y="985032"/>
            <a:ext cx="9715500" cy="277063"/>
          </a:xfrm>
          <a:prstGeom prst="rect">
            <a:avLst/>
          </a:prstGeom>
          <a:noFill/>
          <a:ln/>
        </p:spPr>
        <p:txBody>
          <a:bodyPr wrap="square" lIns="0" tIns="0" rIns="0" bIns="0" rtlCol="0" anchor="ctr"/>
          <a:lstStyle/>
          <a:p>
            <a:pPr marL="0" indent="0" algn="ctr">
              <a:buNone/>
            </a:pPr>
            <a:r>
              <a:rPr lang="en-US" sz="1400" dirty="0">
                <a:solidFill>
                  <a:srgbClr val="666666"/>
                </a:solidFill>
                <a:latin typeface="Noto Sans JP" pitchFamily="34" charset="0"/>
                <a:ea typeface="Noto Sans JP" pitchFamily="34" charset="-122"/>
                <a:cs typeface="Noto Sans JP" pitchFamily="34" charset="-120"/>
              </a:rPr>
              <a:t>mTORはタンパク質合成の「オン/オフスイッチ」として機能し、体の状態に応じて合成のスピードを調整します</a:t>
            </a:r>
            <a:endParaRPr lang="en-US" sz="1400" dirty="0"/>
          </a:p>
        </p:txBody>
      </p:sp>
      <p:sp>
        <p:nvSpPr>
          <p:cNvPr id="8" name="Text 5"/>
          <p:cNvSpPr txBox="1"/>
          <p:nvPr/>
        </p:nvSpPr>
        <p:spPr>
          <a:xfrm>
            <a:off x="212196" y="1340054"/>
            <a:ext cx="2229307" cy="277063"/>
          </a:xfrm>
          <a:prstGeom prst="rect">
            <a:avLst/>
          </a:prstGeom>
          <a:noFill/>
          <a:ln/>
        </p:spPr>
        <p:txBody>
          <a:bodyPr wrap="square" lIns="0" tIns="0" rIns="0" bIns="0" rtlCol="0" anchor="ctr"/>
          <a:lstStyle/>
          <a:p>
            <a:pPr marL="0" indent="0" algn="l">
              <a:buNone/>
            </a:pPr>
            <a:r>
              <a:rPr lang="en-US" sz="1500" b="1" dirty="0">
                <a:solidFill>
                  <a:srgbClr val="FC671A"/>
                </a:solidFill>
                <a:latin typeface="Noto Sans JP" pitchFamily="34" charset="0"/>
                <a:ea typeface="Noto Sans JP" pitchFamily="34" charset="-122"/>
                <a:cs typeface="Noto Sans JP" pitchFamily="34" charset="-120"/>
              </a:rPr>
              <a:t>mTORが活性化する条件</a:t>
            </a:r>
            <a:endParaRPr lang="en-US" sz="1500" dirty="0"/>
          </a:p>
        </p:txBody>
      </p:sp>
      <p:sp>
        <p:nvSpPr>
          <p:cNvPr id="9" name="Shape 6"/>
          <p:cNvSpPr/>
          <p:nvPr/>
        </p:nvSpPr>
        <p:spPr>
          <a:xfrm>
            <a:off x="761696" y="1813945"/>
            <a:ext cx="10668305" cy="886054"/>
          </a:xfrm>
          <a:prstGeom prst="roundRect">
            <a:avLst>
              <a:gd name="adj" fmla="val 13316"/>
            </a:avLst>
          </a:prstGeom>
          <a:solidFill>
            <a:srgbClr val="FFFFFF"/>
          </a:solidFill>
          <a:ln/>
          <a:effectLst>
            <a:outerShdw blurRad="139700" dist="38100" dir="5400000" algn="bl" rotWithShape="0">
              <a:srgbClr val="000000">
                <a:alpha val="8000"/>
              </a:srgbClr>
            </a:outerShdw>
          </a:effectLst>
        </p:spPr>
        <p:txBody>
          <a:bodyPr/>
          <a:lstStyle/>
          <a:p>
            <a:endParaRPr lang="ja-JP" altLang="en-US"/>
          </a:p>
        </p:txBody>
      </p:sp>
      <p:pic>
        <p:nvPicPr>
          <p:cNvPr id="10" name="Image 1" descr="preencoded.png"/>
          <p:cNvPicPr>
            <a:picLocks noChangeAspect="1"/>
          </p:cNvPicPr>
          <p:nvPr/>
        </p:nvPicPr>
        <p:blipFill>
          <a:blip r:embed="rId4"/>
          <a:srcRect/>
          <a:stretch/>
        </p:blipFill>
        <p:spPr>
          <a:xfrm>
            <a:off x="1095452" y="2081864"/>
            <a:ext cx="381305" cy="381305"/>
          </a:xfrm>
          <a:prstGeom prst="rect">
            <a:avLst/>
          </a:prstGeom>
        </p:spPr>
      </p:pic>
      <p:sp>
        <p:nvSpPr>
          <p:cNvPr id="11" name="Shape 7"/>
          <p:cNvSpPr/>
          <p:nvPr/>
        </p:nvSpPr>
        <p:spPr>
          <a:xfrm>
            <a:off x="761696" y="2813603"/>
            <a:ext cx="10668305" cy="886054"/>
          </a:xfrm>
          <a:prstGeom prst="roundRect">
            <a:avLst>
              <a:gd name="adj" fmla="val 13316"/>
            </a:avLst>
          </a:prstGeom>
          <a:solidFill>
            <a:srgbClr val="FFFFFF"/>
          </a:solidFill>
          <a:ln/>
          <a:effectLst>
            <a:outerShdw blurRad="139700" dist="38100" dir="5400000" algn="bl" rotWithShape="0">
              <a:srgbClr val="000000">
                <a:alpha val="8000"/>
              </a:srgbClr>
            </a:outerShdw>
          </a:effectLst>
        </p:spPr>
        <p:txBody>
          <a:bodyPr/>
          <a:lstStyle/>
          <a:p>
            <a:endParaRPr lang="ja-JP" altLang="en-US"/>
          </a:p>
        </p:txBody>
      </p:sp>
      <p:sp>
        <p:nvSpPr>
          <p:cNvPr id="12" name="Shape 8"/>
          <p:cNvSpPr/>
          <p:nvPr/>
        </p:nvSpPr>
        <p:spPr>
          <a:xfrm>
            <a:off x="761696" y="4785210"/>
            <a:ext cx="10668305" cy="886054"/>
          </a:xfrm>
          <a:prstGeom prst="roundRect">
            <a:avLst>
              <a:gd name="adj" fmla="val 13316"/>
            </a:avLst>
          </a:prstGeom>
          <a:solidFill>
            <a:srgbClr val="FFFFFF"/>
          </a:solidFill>
          <a:ln/>
          <a:effectLst>
            <a:outerShdw blurRad="139700" dist="38100" dir="5400000" algn="bl" rotWithShape="0">
              <a:srgbClr val="000000">
                <a:alpha val="8000"/>
              </a:srgbClr>
            </a:outerShdw>
          </a:effectLst>
        </p:spPr>
        <p:txBody>
          <a:bodyPr/>
          <a:lstStyle/>
          <a:p>
            <a:endParaRPr lang="ja-JP" altLang="en-US"/>
          </a:p>
        </p:txBody>
      </p:sp>
      <p:sp>
        <p:nvSpPr>
          <p:cNvPr id="13" name="Text 9"/>
          <p:cNvSpPr txBox="1"/>
          <p:nvPr/>
        </p:nvSpPr>
        <p:spPr>
          <a:xfrm>
            <a:off x="1809599" y="1956591"/>
            <a:ext cx="2262226" cy="305410"/>
          </a:xfrm>
          <a:prstGeom prst="rect">
            <a:avLst/>
          </a:prstGeom>
          <a:noFill/>
          <a:ln/>
        </p:spPr>
        <p:txBody>
          <a:bodyPr wrap="square" lIns="0" tIns="0" rIns="0" bIns="0" rtlCol="0" anchor="ctr"/>
          <a:lstStyle/>
          <a:p>
            <a:pPr marL="0" indent="0" algn="l">
              <a:buNone/>
            </a:pPr>
            <a:r>
              <a:rPr lang="en-US" sz="1600" b="1" dirty="0">
                <a:solidFill>
                  <a:srgbClr val="333333"/>
                </a:solidFill>
                <a:latin typeface="Noto Sans JP" pitchFamily="34" charset="0"/>
                <a:ea typeface="Noto Sans JP" pitchFamily="34" charset="-122"/>
                <a:cs typeface="Noto Sans JP" pitchFamily="34" charset="-120"/>
              </a:rPr>
              <a:t>ロイシンが十分にある</a:t>
            </a:r>
            <a:endParaRPr lang="en-US" sz="1600" dirty="0"/>
          </a:p>
        </p:txBody>
      </p:sp>
      <p:sp>
        <p:nvSpPr>
          <p:cNvPr id="14" name="Text 10"/>
          <p:cNvSpPr txBox="1"/>
          <p:nvPr/>
        </p:nvSpPr>
        <p:spPr>
          <a:xfrm>
            <a:off x="1809599" y="2299491"/>
            <a:ext cx="4472330" cy="247802"/>
          </a:xfrm>
          <a:prstGeom prst="rect">
            <a:avLst/>
          </a:prstGeom>
          <a:noFill/>
          <a:ln/>
        </p:spPr>
        <p:txBody>
          <a:bodyPr wrap="square" lIns="0" tIns="0" rIns="0" bIns="0" rtlCol="0" anchor="ctr"/>
          <a:lstStyle/>
          <a:p>
            <a:pPr marL="0" indent="0" algn="l">
              <a:buNone/>
            </a:pPr>
            <a:r>
              <a:rPr lang="en-US" sz="1300" dirty="0">
                <a:solidFill>
                  <a:srgbClr val="666666"/>
                </a:solidFill>
                <a:latin typeface="Noto Sans JP" pitchFamily="34" charset="0"/>
                <a:ea typeface="Noto Sans JP" pitchFamily="34" charset="-122"/>
                <a:cs typeface="Noto Sans JP" pitchFamily="34" charset="-120"/>
              </a:rPr>
              <a:t>特にBCAAの一種ロイシンはmTOR活性化の鍵となります</a:t>
            </a:r>
            <a:endParaRPr lang="en-US" sz="1300" dirty="0"/>
          </a:p>
        </p:txBody>
      </p:sp>
      <p:pic>
        <p:nvPicPr>
          <p:cNvPr id="15" name="Image 2" descr="preencoded.png"/>
          <p:cNvPicPr>
            <a:picLocks noChangeAspect="1"/>
          </p:cNvPicPr>
          <p:nvPr/>
        </p:nvPicPr>
        <p:blipFill>
          <a:blip r:embed="rId5"/>
          <a:srcRect l="-17" r="-17"/>
          <a:stretch/>
        </p:blipFill>
        <p:spPr>
          <a:xfrm>
            <a:off x="1119227" y="3081522"/>
            <a:ext cx="333756" cy="381305"/>
          </a:xfrm>
          <a:prstGeom prst="rect">
            <a:avLst/>
          </a:prstGeom>
        </p:spPr>
      </p:pic>
      <p:sp>
        <p:nvSpPr>
          <p:cNvPr id="16" name="Shape 11"/>
          <p:cNvSpPr/>
          <p:nvPr/>
        </p:nvSpPr>
        <p:spPr>
          <a:xfrm>
            <a:off x="761696" y="3799407"/>
            <a:ext cx="10668305" cy="886054"/>
          </a:xfrm>
          <a:prstGeom prst="roundRect">
            <a:avLst>
              <a:gd name="adj" fmla="val 13316"/>
            </a:avLst>
          </a:prstGeom>
          <a:solidFill>
            <a:srgbClr val="FFFFFF"/>
          </a:solidFill>
          <a:ln/>
          <a:effectLst>
            <a:outerShdw blurRad="139700" dist="38100" dir="5400000" algn="bl" rotWithShape="0">
              <a:srgbClr val="000000">
                <a:alpha val="8000"/>
              </a:srgbClr>
            </a:outerShdw>
          </a:effectLst>
        </p:spPr>
        <p:txBody>
          <a:bodyPr/>
          <a:lstStyle/>
          <a:p>
            <a:endParaRPr lang="ja-JP" altLang="en-US"/>
          </a:p>
        </p:txBody>
      </p:sp>
      <p:sp>
        <p:nvSpPr>
          <p:cNvPr id="17" name="Text 12"/>
          <p:cNvSpPr txBox="1"/>
          <p:nvPr/>
        </p:nvSpPr>
        <p:spPr>
          <a:xfrm>
            <a:off x="1809599" y="2956250"/>
            <a:ext cx="2872130" cy="305410"/>
          </a:xfrm>
          <a:prstGeom prst="rect">
            <a:avLst/>
          </a:prstGeom>
          <a:noFill/>
          <a:ln/>
        </p:spPr>
        <p:txBody>
          <a:bodyPr wrap="square" lIns="0" tIns="0" rIns="0" bIns="0" rtlCol="0" anchor="ctr"/>
          <a:lstStyle/>
          <a:p>
            <a:pPr marL="0" indent="0" algn="l">
              <a:buNone/>
            </a:pPr>
            <a:r>
              <a:rPr lang="en-US" sz="1600" b="1" dirty="0">
                <a:solidFill>
                  <a:srgbClr val="333333"/>
                </a:solidFill>
                <a:latin typeface="Noto Sans JP" pitchFamily="34" charset="0"/>
                <a:ea typeface="Noto Sans JP" pitchFamily="34" charset="-122"/>
                <a:cs typeface="Noto Sans JP" pitchFamily="34" charset="-120"/>
              </a:rPr>
              <a:t>インスリンが分泌されている</a:t>
            </a:r>
            <a:endParaRPr lang="en-US" sz="1600" dirty="0"/>
          </a:p>
        </p:txBody>
      </p:sp>
      <p:sp>
        <p:nvSpPr>
          <p:cNvPr id="18" name="Text 13"/>
          <p:cNvSpPr txBox="1"/>
          <p:nvPr/>
        </p:nvSpPr>
        <p:spPr>
          <a:xfrm>
            <a:off x="1809599" y="3299150"/>
            <a:ext cx="4939589" cy="247802"/>
          </a:xfrm>
          <a:prstGeom prst="rect">
            <a:avLst/>
          </a:prstGeom>
          <a:noFill/>
          <a:ln/>
        </p:spPr>
        <p:txBody>
          <a:bodyPr wrap="square" lIns="0" tIns="0" rIns="0" bIns="0" rtlCol="0" anchor="ctr"/>
          <a:lstStyle/>
          <a:p>
            <a:pPr marL="0" indent="0" algn="l">
              <a:buNone/>
            </a:pPr>
            <a:r>
              <a:rPr lang="en-US" sz="1300" dirty="0">
                <a:solidFill>
                  <a:srgbClr val="666666"/>
                </a:solidFill>
                <a:latin typeface="Noto Sans JP" pitchFamily="34" charset="0"/>
                <a:ea typeface="Noto Sans JP" pitchFamily="34" charset="-122"/>
                <a:cs typeface="Noto Sans JP" pitchFamily="34" charset="-120"/>
              </a:rPr>
              <a:t>食事後（特に炭水化物摂取後）に分泌され、合成を促進します</a:t>
            </a:r>
            <a:endParaRPr lang="en-US" sz="1300" dirty="0"/>
          </a:p>
        </p:txBody>
      </p:sp>
      <p:pic>
        <p:nvPicPr>
          <p:cNvPr id="19" name="Image 3" descr="preencoded.png"/>
          <p:cNvPicPr>
            <a:picLocks noChangeAspect="1"/>
          </p:cNvPicPr>
          <p:nvPr/>
        </p:nvPicPr>
        <p:blipFill>
          <a:blip r:embed="rId6"/>
          <a:srcRect l="-17" r="-17"/>
          <a:stretch/>
        </p:blipFill>
        <p:spPr>
          <a:xfrm>
            <a:off x="1119227" y="4066412"/>
            <a:ext cx="333756" cy="381305"/>
          </a:xfrm>
          <a:prstGeom prst="rect">
            <a:avLst/>
          </a:prstGeom>
        </p:spPr>
      </p:pic>
      <p:sp>
        <p:nvSpPr>
          <p:cNvPr id="20" name="Text 14"/>
          <p:cNvSpPr txBox="1"/>
          <p:nvPr/>
        </p:nvSpPr>
        <p:spPr>
          <a:xfrm>
            <a:off x="1809599" y="3942053"/>
            <a:ext cx="1634033" cy="305410"/>
          </a:xfrm>
          <a:prstGeom prst="rect">
            <a:avLst/>
          </a:prstGeom>
          <a:noFill/>
          <a:ln/>
        </p:spPr>
        <p:txBody>
          <a:bodyPr wrap="square" lIns="0" tIns="0" rIns="0" bIns="0" rtlCol="0" anchor="ctr"/>
          <a:lstStyle/>
          <a:p>
            <a:pPr marL="0" indent="0" algn="l">
              <a:buNone/>
            </a:pPr>
            <a:r>
              <a:rPr lang="en-US" sz="1600" b="1" dirty="0">
                <a:solidFill>
                  <a:srgbClr val="333333"/>
                </a:solidFill>
                <a:latin typeface="Noto Sans JP" pitchFamily="34" charset="0"/>
                <a:ea typeface="Noto Sans JP" pitchFamily="34" charset="-122"/>
                <a:cs typeface="Noto Sans JP" pitchFamily="34" charset="-120"/>
              </a:rPr>
              <a:t>成長因子がある</a:t>
            </a:r>
            <a:endParaRPr lang="en-US" sz="1600" dirty="0"/>
          </a:p>
        </p:txBody>
      </p:sp>
      <p:sp>
        <p:nvSpPr>
          <p:cNvPr id="21" name="Text 15"/>
          <p:cNvSpPr txBox="1"/>
          <p:nvPr/>
        </p:nvSpPr>
        <p:spPr>
          <a:xfrm>
            <a:off x="1809599" y="4927857"/>
            <a:ext cx="1843430" cy="305410"/>
          </a:xfrm>
          <a:prstGeom prst="rect">
            <a:avLst/>
          </a:prstGeom>
          <a:noFill/>
          <a:ln/>
        </p:spPr>
        <p:txBody>
          <a:bodyPr wrap="square" lIns="0" tIns="0" rIns="0" bIns="0" rtlCol="0" anchor="ctr"/>
          <a:lstStyle/>
          <a:p>
            <a:pPr marL="0" indent="0" algn="l">
              <a:buNone/>
            </a:pPr>
            <a:r>
              <a:rPr lang="en-US" sz="1600" b="1" dirty="0">
                <a:solidFill>
                  <a:srgbClr val="333333"/>
                </a:solidFill>
                <a:latin typeface="Noto Sans JP" pitchFamily="34" charset="0"/>
                <a:ea typeface="Noto Sans JP" pitchFamily="34" charset="-122"/>
                <a:cs typeface="Noto Sans JP" pitchFamily="34" charset="-120"/>
              </a:rPr>
              <a:t>運動の刺激がある</a:t>
            </a:r>
            <a:endParaRPr lang="en-US" sz="1600" dirty="0"/>
          </a:p>
        </p:txBody>
      </p:sp>
      <p:sp>
        <p:nvSpPr>
          <p:cNvPr id="22" name="Text 16"/>
          <p:cNvSpPr txBox="1"/>
          <p:nvPr/>
        </p:nvSpPr>
        <p:spPr>
          <a:xfrm>
            <a:off x="1809599" y="4284953"/>
            <a:ext cx="4148633" cy="247802"/>
          </a:xfrm>
          <a:prstGeom prst="rect">
            <a:avLst/>
          </a:prstGeom>
          <a:noFill/>
          <a:ln/>
        </p:spPr>
        <p:txBody>
          <a:bodyPr wrap="square" lIns="0" tIns="0" rIns="0" bIns="0" rtlCol="0" anchor="ctr"/>
          <a:lstStyle/>
          <a:p>
            <a:pPr marL="0" indent="0" algn="l">
              <a:buNone/>
            </a:pPr>
            <a:r>
              <a:rPr lang="en-US" sz="1300" dirty="0">
                <a:solidFill>
                  <a:srgbClr val="666666"/>
                </a:solidFill>
                <a:latin typeface="Noto Sans JP" pitchFamily="34" charset="0"/>
                <a:ea typeface="Noto Sans JP" pitchFamily="34" charset="-122"/>
                <a:cs typeface="Noto Sans JP" pitchFamily="34" charset="-120"/>
              </a:rPr>
              <a:t>成長ホルモンやIGF-1がタンパク質合成を刺激します</a:t>
            </a:r>
            <a:endParaRPr lang="en-US" sz="1300" dirty="0"/>
          </a:p>
        </p:txBody>
      </p:sp>
      <p:pic>
        <p:nvPicPr>
          <p:cNvPr id="23" name="Image 4" descr="preencoded.png"/>
          <p:cNvPicPr>
            <a:picLocks noChangeAspect="1"/>
          </p:cNvPicPr>
          <p:nvPr/>
        </p:nvPicPr>
        <p:blipFill>
          <a:blip r:embed="rId7"/>
          <a:srcRect l="-17" r="-17"/>
          <a:stretch/>
        </p:blipFill>
        <p:spPr>
          <a:xfrm>
            <a:off x="1119227" y="5052215"/>
            <a:ext cx="333756" cy="381305"/>
          </a:xfrm>
          <a:prstGeom prst="rect">
            <a:avLst/>
          </a:prstGeom>
        </p:spPr>
      </p:pic>
      <p:sp>
        <p:nvSpPr>
          <p:cNvPr id="24" name="Text 17"/>
          <p:cNvSpPr txBox="1"/>
          <p:nvPr/>
        </p:nvSpPr>
        <p:spPr>
          <a:xfrm>
            <a:off x="1809599" y="5270757"/>
            <a:ext cx="3881628" cy="247802"/>
          </a:xfrm>
          <a:prstGeom prst="rect">
            <a:avLst/>
          </a:prstGeom>
          <a:noFill/>
          <a:ln/>
        </p:spPr>
        <p:txBody>
          <a:bodyPr wrap="square" lIns="0" tIns="0" rIns="0" bIns="0" rtlCol="0" anchor="ctr"/>
          <a:lstStyle/>
          <a:p>
            <a:pPr marL="0" indent="0" algn="l">
              <a:buNone/>
            </a:pPr>
            <a:r>
              <a:rPr lang="en-US" sz="1300" dirty="0">
                <a:solidFill>
                  <a:srgbClr val="666666"/>
                </a:solidFill>
                <a:latin typeface="Noto Sans JP" pitchFamily="34" charset="0"/>
                <a:ea typeface="Noto Sans JP" pitchFamily="34" charset="-122"/>
                <a:cs typeface="Noto Sans JP" pitchFamily="34" charset="-120"/>
              </a:rPr>
              <a:t>筋トレなどの負荷運動がmTORを活性化させます</a:t>
            </a:r>
            <a:endParaRPr lang="en-US" sz="1300" dirty="0"/>
          </a:p>
        </p:txBody>
      </p:sp>
      <p:sp>
        <p:nvSpPr>
          <p:cNvPr id="25" name="Shape 18"/>
          <p:cNvSpPr/>
          <p:nvPr/>
        </p:nvSpPr>
        <p:spPr>
          <a:xfrm>
            <a:off x="286208" y="5781102"/>
            <a:ext cx="11620195" cy="905256"/>
          </a:xfrm>
          <a:prstGeom prst="roundRect">
            <a:avLst>
              <a:gd name="adj" fmla="val 12759"/>
            </a:avLst>
          </a:prstGeom>
          <a:solidFill>
            <a:srgbClr val="FFF5F0"/>
          </a:solidFill>
          <a:ln w="12700">
            <a:solidFill>
              <a:srgbClr val="FC671A"/>
            </a:solidFill>
            <a:prstDash val="solid"/>
          </a:ln>
          <a:effectLst>
            <a:outerShdw blurRad="139700" dist="38100" dir="5400000" algn="bl" rotWithShape="0">
              <a:srgbClr val="000000">
                <a:alpha val="8000"/>
              </a:srgbClr>
            </a:outerShdw>
          </a:effectLst>
        </p:spPr>
        <p:txBody>
          <a:bodyPr/>
          <a:lstStyle/>
          <a:p>
            <a:endParaRPr lang="ja-JP" altLang="en-US"/>
          </a:p>
        </p:txBody>
      </p:sp>
      <p:pic>
        <p:nvPicPr>
          <p:cNvPr id="26" name="Image 5" descr="preencoded.png"/>
          <p:cNvPicPr>
            <a:picLocks noChangeAspect="1"/>
          </p:cNvPicPr>
          <p:nvPr/>
        </p:nvPicPr>
        <p:blipFill>
          <a:blip r:embed="rId8"/>
          <a:srcRect/>
          <a:stretch/>
        </p:blipFill>
        <p:spPr>
          <a:xfrm>
            <a:off x="629108" y="6058165"/>
            <a:ext cx="381305" cy="381305"/>
          </a:xfrm>
          <a:prstGeom prst="rect">
            <a:avLst/>
          </a:prstGeom>
        </p:spPr>
      </p:pic>
      <p:sp>
        <p:nvSpPr>
          <p:cNvPr id="27" name="Text 19"/>
          <p:cNvSpPr txBox="1"/>
          <p:nvPr/>
        </p:nvSpPr>
        <p:spPr>
          <a:xfrm>
            <a:off x="1343255" y="5932893"/>
            <a:ext cx="2891333" cy="305410"/>
          </a:xfrm>
          <a:prstGeom prst="rect">
            <a:avLst/>
          </a:prstGeom>
          <a:noFill/>
          <a:ln/>
        </p:spPr>
        <p:txBody>
          <a:bodyPr wrap="square" lIns="0" tIns="0" rIns="0" bIns="0" rtlCol="0" anchor="ctr"/>
          <a:lstStyle/>
          <a:p>
            <a:pPr marL="0" indent="0" algn="l">
              <a:buNone/>
            </a:pPr>
            <a:r>
              <a:rPr lang="en-US" sz="1600" b="1" dirty="0">
                <a:solidFill>
                  <a:srgbClr val="333333"/>
                </a:solidFill>
                <a:latin typeface="Noto Sans JP" pitchFamily="34" charset="0"/>
                <a:ea typeface="Noto Sans JP" pitchFamily="34" charset="-122"/>
                <a:cs typeface="Noto Sans JP" pitchFamily="34" charset="-120"/>
              </a:rPr>
              <a:t>不足や飢餓時は抑制されます</a:t>
            </a:r>
            <a:endParaRPr lang="en-US" sz="1600" dirty="0"/>
          </a:p>
        </p:txBody>
      </p:sp>
      <p:sp>
        <p:nvSpPr>
          <p:cNvPr id="28" name="Text 20"/>
          <p:cNvSpPr txBox="1"/>
          <p:nvPr/>
        </p:nvSpPr>
        <p:spPr>
          <a:xfrm>
            <a:off x="1343255" y="6275793"/>
            <a:ext cx="7977226" cy="247802"/>
          </a:xfrm>
          <a:prstGeom prst="rect">
            <a:avLst/>
          </a:prstGeom>
          <a:noFill/>
          <a:ln/>
        </p:spPr>
        <p:txBody>
          <a:bodyPr wrap="square" lIns="0" tIns="0" rIns="0" bIns="0" rtlCol="0" anchor="ctr"/>
          <a:lstStyle/>
          <a:p>
            <a:pPr marL="0" indent="0" algn="l">
              <a:buNone/>
            </a:pPr>
            <a:r>
              <a:rPr lang="en-US" sz="1300" dirty="0">
                <a:solidFill>
                  <a:srgbClr val="666666"/>
                </a:solidFill>
                <a:latin typeface="Noto Sans JP" pitchFamily="34" charset="0"/>
                <a:ea typeface="Noto Sans JP" pitchFamily="34" charset="-122"/>
                <a:cs typeface="Noto Sans JP" pitchFamily="34" charset="-120"/>
              </a:rPr>
              <a:t>栄養が不足する時（断食・極端な食事制限）は、mTORは活性化せず、タンパク質合成は抑えられます</a:t>
            </a:r>
            <a:endParaRPr lang="en-US" sz="13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Slide 16">
    <p:spTree>
      <p:nvGrpSpPr>
        <p:cNvPr id="1" name=""/>
        <p:cNvGrpSpPr/>
        <p:nvPr/>
      </p:nvGrpSpPr>
      <p:grpSpPr>
        <a:xfrm>
          <a:off x="0" y="0"/>
          <a:ext cx="0" cy="0"/>
          <a:chOff x="0" y="0"/>
          <a:chExt cx="0" cy="0"/>
        </a:xfrm>
      </p:grpSpPr>
      <p:sp>
        <p:nvSpPr>
          <p:cNvPr id="2" name="Shape 0"/>
          <p:cNvSpPr/>
          <p:nvPr/>
        </p:nvSpPr>
        <p:spPr>
          <a:xfrm>
            <a:off x="0" y="0"/>
            <a:ext cx="12191695" cy="6858000"/>
          </a:xfrm>
          <a:prstGeom prst="rect">
            <a:avLst/>
          </a:prstGeom>
          <a:solidFill>
            <a:srgbClr val="FFFFFF"/>
          </a:solidFill>
          <a:ln/>
        </p:spPr>
        <p:txBody>
          <a:bodyPr/>
          <a:lstStyle/>
          <a:p>
            <a:endParaRPr lang="ja-JP" altLang="en-US"/>
          </a:p>
        </p:txBody>
      </p:sp>
      <p:sp>
        <p:nvSpPr>
          <p:cNvPr id="3" name="Shape 1"/>
          <p:cNvSpPr/>
          <p:nvPr/>
        </p:nvSpPr>
        <p:spPr>
          <a:xfrm>
            <a:off x="0" y="0"/>
            <a:ext cx="12191695" cy="761695"/>
          </a:xfrm>
          <a:prstGeom prst="rect">
            <a:avLst/>
          </a:prstGeom>
          <a:solidFill>
            <a:srgbClr val="FC671A"/>
          </a:solidFill>
          <a:ln/>
        </p:spPr>
        <p:txBody>
          <a:bodyPr/>
          <a:lstStyle/>
          <a:p>
            <a:endParaRPr lang="ja-JP" altLang="en-US"/>
          </a:p>
        </p:txBody>
      </p:sp>
      <p:sp>
        <p:nvSpPr>
          <p:cNvPr id="4" name="Text 2"/>
          <p:cNvSpPr txBox="1"/>
          <p:nvPr/>
        </p:nvSpPr>
        <p:spPr>
          <a:xfrm>
            <a:off x="286207" y="190195"/>
            <a:ext cx="3676802" cy="381305"/>
          </a:xfrm>
          <a:prstGeom prst="rect">
            <a:avLst/>
          </a:prstGeom>
          <a:noFill/>
          <a:ln/>
        </p:spPr>
        <p:txBody>
          <a:bodyPr wrap="square" lIns="0" tIns="0" rIns="0" bIns="0" rtlCol="0" anchor="ctr"/>
          <a:lstStyle/>
          <a:p>
            <a:pPr marL="0" indent="0" algn="l">
              <a:buNone/>
            </a:pPr>
            <a:r>
              <a:rPr lang="en-US" sz="2100" b="1" dirty="0">
                <a:solidFill>
                  <a:srgbClr val="FFFFFF"/>
                </a:solidFill>
                <a:latin typeface="Noto Sans JP" pitchFamily="34" charset="0"/>
                <a:ea typeface="Noto Sans JP" pitchFamily="34" charset="-122"/>
                <a:cs typeface="Noto Sans JP" pitchFamily="34" charset="-120"/>
              </a:rPr>
              <a:t>タンパク質合成のメカニズム</a:t>
            </a:r>
            <a:endParaRPr lang="en-US" sz="2100" dirty="0"/>
          </a:p>
        </p:txBody>
      </p:sp>
      <p:pic>
        <p:nvPicPr>
          <p:cNvPr id="5" name="Image 0" descr="preencoded.png"/>
          <p:cNvPicPr>
            <a:picLocks noChangeAspect="1"/>
          </p:cNvPicPr>
          <p:nvPr/>
        </p:nvPicPr>
        <p:blipFill>
          <a:blip r:embed="rId3"/>
          <a:srcRect l="91" r="91"/>
          <a:stretch/>
        </p:blipFill>
        <p:spPr>
          <a:xfrm>
            <a:off x="10153498" y="85954"/>
            <a:ext cx="1752905" cy="590702"/>
          </a:xfrm>
          <a:prstGeom prst="rect">
            <a:avLst/>
          </a:prstGeom>
        </p:spPr>
      </p:pic>
      <p:sp>
        <p:nvSpPr>
          <p:cNvPr id="6" name="Text 3"/>
          <p:cNvSpPr txBox="1"/>
          <p:nvPr/>
        </p:nvSpPr>
        <p:spPr>
          <a:xfrm>
            <a:off x="4786884" y="1000354"/>
            <a:ext cx="2848356" cy="438912"/>
          </a:xfrm>
          <a:prstGeom prst="rect">
            <a:avLst/>
          </a:prstGeom>
          <a:noFill/>
          <a:ln/>
        </p:spPr>
        <p:txBody>
          <a:bodyPr wrap="square" lIns="0" tIns="0" rIns="0" bIns="0" rtlCol="0" anchor="ctr"/>
          <a:lstStyle/>
          <a:p>
            <a:pPr marL="0" indent="0" algn="ctr">
              <a:buNone/>
            </a:pPr>
            <a:r>
              <a:rPr lang="en-US" sz="2400" b="1" dirty="0">
                <a:solidFill>
                  <a:srgbClr val="333333"/>
                </a:solidFill>
                <a:latin typeface="Noto Sans JP" pitchFamily="34" charset="0"/>
                <a:ea typeface="Noto Sans JP" pitchFamily="34" charset="-122"/>
                <a:cs typeface="Noto Sans JP" pitchFamily="34" charset="-120"/>
              </a:rPr>
              <a:t>合成に必要な4要素</a:t>
            </a:r>
            <a:endParaRPr lang="en-US" sz="2400" dirty="0"/>
          </a:p>
        </p:txBody>
      </p:sp>
      <p:sp>
        <p:nvSpPr>
          <p:cNvPr id="7" name="Shape 4"/>
          <p:cNvSpPr/>
          <p:nvPr/>
        </p:nvSpPr>
        <p:spPr>
          <a:xfrm>
            <a:off x="428854" y="1676095"/>
            <a:ext cx="5524805" cy="2286000"/>
          </a:xfrm>
          <a:prstGeom prst="roundRect">
            <a:avLst>
              <a:gd name="adj" fmla="val 2000"/>
            </a:avLst>
          </a:prstGeom>
          <a:solidFill>
            <a:srgbClr val="FFFFFF"/>
          </a:solidFill>
          <a:ln/>
          <a:effectLst>
            <a:outerShdw blurRad="139700" dist="38100" dir="5400000" algn="bl" rotWithShape="0">
              <a:srgbClr val="000000">
                <a:alpha val="8000"/>
              </a:srgbClr>
            </a:outerShdw>
          </a:effectLst>
        </p:spPr>
        <p:txBody>
          <a:bodyPr/>
          <a:lstStyle/>
          <a:p>
            <a:endParaRPr lang="ja-JP" altLang="en-US"/>
          </a:p>
        </p:txBody>
      </p:sp>
      <p:pic>
        <p:nvPicPr>
          <p:cNvPr id="8" name="Image 1" descr="preencoded.png"/>
          <p:cNvPicPr>
            <a:picLocks noChangeAspect="1"/>
          </p:cNvPicPr>
          <p:nvPr/>
        </p:nvPicPr>
        <p:blipFill>
          <a:blip r:embed="rId4"/>
          <a:srcRect l="-44" r="-44"/>
          <a:stretch/>
        </p:blipFill>
        <p:spPr>
          <a:xfrm>
            <a:off x="2933395" y="2000707"/>
            <a:ext cx="514807" cy="457200"/>
          </a:xfrm>
          <a:prstGeom prst="rect">
            <a:avLst/>
          </a:prstGeom>
        </p:spPr>
      </p:pic>
      <p:sp>
        <p:nvSpPr>
          <p:cNvPr id="9" name="Shape 5"/>
          <p:cNvSpPr/>
          <p:nvPr/>
        </p:nvSpPr>
        <p:spPr>
          <a:xfrm>
            <a:off x="6238951" y="1676095"/>
            <a:ext cx="5524805" cy="2286000"/>
          </a:xfrm>
          <a:prstGeom prst="roundRect">
            <a:avLst>
              <a:gd name="adj" fmla="val 2000"/>
            </a:avLst>
          </a:prstGeom>
          <a:solidFill>
            <a:srgbClr val="FFFFFF"/>
          </a:solidFill>
          <a:ln/>
          <a:effectLst>
            <a:outerShdw blurRad="139700" dist="38100" dir="5400000" algn="bl" rotWithShape="0">
              <a:srgbClr val="000000">
                <a:alpha val="8000"/>
              </a:srgbClr>
            </a:outerShdw>
          </a:effectLst>
        </p:spPr>
        <p:txBody>
          <a:bodyPr/>
          <a:lstStyle/>
          <a:p>
            <a:endParaRPr lang="ja-JP" altLang="en-US"/>
          </a:p>
        </p:txBody>
      </p:sp>
      <p:sp>
        <p:nvSpPr>
          <p:cNvPr id="10" name="Shape 6"/>
          <p:cNvSpPr/>
          <p:nvPr/>
        </p:nvSpPr>
        <p:spPr>
          <a:xfrm>
            <a:off x="428854" y="4197096"/>
            <a:ext cx="5524805" cy="2286000"/>
          </a:xfrm>
          <a:prstGeom prst="roundRect">
            <a:avLst>
              <a:gd name="adj" fmla="val 2000"/>
            </a:avLst>
          </a:prstGeom>
          <a:solidFill>
            <a:srgbClr val="FFFFFF"/>
          </a:solidFill>
          <a:ln/>
          <a:effectLst>
            <a:outerShdw blurRad="139700" dist="38100" dir="5400000" algn="bl" rotWithShape="0">
              <a:srgbClr val="000000">
                <a:alpha val="8000"/>
              </a:srgbClr>
            </a:outerShdw>
          </a:effectLst>
        </p:spPr>
        <p:txBody>
          <a:bodyPr/>
          <a:lstStyle/>
          <a:p>
            <a:endParaRPr lang="ja-JP" altLang="en-US"/>
          </a:p>
        </p:txBody>
      </p:sp>
      <p:sp>
        <p:nvSpPr>
          <p:cNvPr id="11" name="Shape 7"/>
          <p:cNvSpPr/>
          <p:nvPr/>
        </p:nvSpPr>
        <p:spPr>
          <a:xfrm>
            <a:off x="6238951" y="4197096"/>
            <a:ext cx="5524805" cy="2286000"/>
          </a:xfrm>
          <a:prstGeom prst="roundRect">
            <a:avLst>
              <a:gd name="adj" fmla="val 2000"/>
            </a:avLst>
          </a:prstGeom>
          <a:solidFill>
            <a:srgbClr val="FFFFFF"/>
          </a:solidFill>
          <a:ln/>
          <a:effectLst>
            <a:outerShdw blurRad="139700" dist="38100" dir="5400000" algn="bl" rotWithShape="0">
              <a:srgbClr val="000000">
                <a:alpha val="8000"/>
              </a:srgbClr>
            </a:outerShdw>
          </a:effectLst>
        </p:spPr>
        <p:txBody>
          <a:bodyPr/>
          <a:lstStyle/>
          <a:p>
            <a:endParaRPr lang="ja-JP" altLang="en-US"/>
          </a:p>
        </p:txBody>
      </p:sp>
      <p:sp>
        <p:nvSpPr>
          <p:cNvPr id="12" name="Text 8"/>
          <p:cNvSpPr txBox="1"/>
          <p:nvPr/>
        </p:nvSpPr>
        <p:spPr>
          <a:xfrm>
            <a:off x="2250338" y="2648102"/>
            <a:ext cx="2043684" cy="305410"/>
          </a:xfrm>
          <a:prstGeom prst="rect">
            <a:avLst/>
          </a:prstGeom>
          <a:noFill/>
          <a:ln/>
        </p:spPr>
        <p:txBody>
          <a:bodyPr wrap="square" lIns="0" tIns="0" rIns="0" bIns="0" rtlCol="0" anchor="ctr"/>
          <a:lstStyle/>
          <a:p>
            <a:pPr marL="0" indent="0" algn="ctr">
              <a:buNone/>
            </a:pPr>
            <a:r>
              <a:rPr lang="en-US" sz="1600" b="1" dirty="0">
                <a:solidFill>
                  <a:srgbClr val="333333"/>
                </a:solidFill>
                <a:latin typeface="Noto Sans JP" pitchFamily="34" charset="0"/>
                <a:ea typeface="Noto Sans JP" pitchFamily="34" charset="-122"/>
                <a:cs typeface="Noto Sans JP" pitchFamily="34" charset="-120"/>
              </a:rPr>
              <a:t>材料：必須アミノ酸</a:t>
            </a:r>
            <a:endParaRPr lang="en-US" sz="1600" dirty="0"/>
          </a:p>
        </p:txBody>
      </p:sp>
      <p:sp>
        <p:nvSpPr>
          <p:cNvPr id="13" name="Text 9"/>
          <p:cNvSpPr txBox="1"/>
          <p:nvPr/>
        </p:nvSpPr>
        <p:spPr>
          <a:xfrm>
            <a:off x="8178394" y="2648102"/>
            <a:ext cx="1805026" cy="305410"/>
          </a:xfrm>
          <a:prstGeom prst="rect">
            <a:avLst/>
          </a:prstGeom>
          <a:noFill/>
          <a:ln/>
        </p:spPr>
        <p:txBody>
          <a:bodyPr wrap="square" lIns="0" tIns="0" rIns="0" bIns="0" rtlCol="0" anchor="ctr"/>
          <a:lstStyle/>
          <a:p>
            <a:pPr marL="0" indent="0" algn="ctr">
              <a:buNone/>
            </a:pPr>
            <a:r>
              <a:rPr lang="en-US" sz="1600" b="1" dirty="0">
                <a:solidFill>
                  <a:srgbClr val="333333"/>
                </a:solidFill>
                <a:latin typeface="Noto Sans JP" pitchFamily="34" charset="0"/>
                <a:ea typeface="Noto Sans JP" pitchFamily="34" charset="-122"/>
                <a:cs typeface="Noto Sans JP" pitchFamily="34" charset="-120"/>
              </a:rPr>
              <a:t>エネルギー：ATP</a:t>
            </a:r>
            <a:endParaRPr lang="en-US" sz="1600" dirty="0"/>
          </a:p>
        </p:txBody>
      </p:sp>
      <p:sp>
        <p:nvSpPr>
          <p:cNvPr id="14" name="Text 10"/>
          <p:cNvSpPr txBox="1"/>
          <p:nvPr/>
        </p:nvSpPr>
        <p:spPr>
          <a:xfrm>
            <a:off x="1723644" y="5168189"/>
            <a:ext cx="3100730" cy="305410"/>
          </a:xfrm>
          <a:prstGeom prst="rect">
            <a:avLst/>
          </a:prstGeom>
          <a:noFill/>
          <a:ln/>
        </p:spPr>
        <p:txBody>
          <a:bodyPr wrap="square" lIns="0" tIns="0" rIns="0" bIns="0" rtlCol="0" anchor="ctr"/>
          <a:lstStyle/>
          <a:p>
            <a:pPr marL="0" indent="0" algn="ctr">
              <a:buNone/>
            </a:pPr>
            <a:r>
              <a:rPr lang="en-US" sz="1600" b="1" dirty="0">
                <a:solidFill>
                  <a:srgbClr val="333333"/>
                </a:solidFill>
                <a:latin typeface="Noto Sans JP" pitchFamily="34" charset="0"/>
                <a:ea typeface="Noto Sans JP" pitchFamily="34" charset="-122"/>
                <a:cs typeface="Noto Sans JP" pitchFamily="34" charset="-120"/>
              </a:rPr>
              <a:t>補助因子：ビタミン・ミネラル</a:t>
            </a:r>
            <a:endParaRPr lang="en-US" sz="1600" dirty="0"/>
          </a:p>
        </p:txBody>
      </p:sp>
      <p:sp>
        <p:nvSpPr>
          <p:cNvPr id="15" name="Text 11"/>
          <p:cNvSpPr txBox="1"/>
          <p:nvPr/>
        </p:nvSpPr>
        <p:spPr>
          <a:xfrm>
            <a:off x="7953451" y="5168189"/>
            <a:ext cx="2262226" cy="305410"/>
          </a:xfrm>
          <a:prstGeom prst="rect">
            <a:avLst/>
          </a:prstGeom>
          <a:noFill/>
          <a:ln/>
        </p:spPr>
        <p:txBody>
          <a:bodyPr wrap="square" lIns="0" tIns="0" rIns="0" bIns="0" rtlCol="0" anchor="ctr"/>
          <a:lstStyle/>
          <a:p>
            <a:pPr marL="0" indent="0" algn="ctr">
              <a:buNone/>
            </a:pPr>
            <a:r>
              <a:rPr lang="en-US" sz="1600" b="1" dirty="0">
                <a:solidFill>
                  <a:srgbClr val="333333"/>
                </a:solidFill>
                <a:latin typeface="Noto Sans JP" pitchFamily="34" charset="0"/>
                <a:ea typeface="Noto Sans JP" pitchFamily="34" charset="-122"/>
                <a:cs typeface="Noto Sans JP" pitchFamily="34" charset="-120"/>
              </a:rPr>
              <a:t>刺激：運動・ホルモン</a:t>
            </a:r>
            <a:endParaRPr lang="en-US" sz="1600" dirty="0"/>
          </a:p>
        </p:txBody>
      </p:sp>
      <p:sp>
        <p:nvSpPr>
          <p:cNvPr id="16" name="Text 12"/>
          <p:cNvSpPr txBox="1"/>
          <p:nvPr/>
        </p:nvSpPr>
        <p:spPr>
          <a:xfrm>
            <a:off x="1992478" y="3038551"/>
            <a:ext cx="2529230" cy="247802"/>
          </a:xfrm>
          <a:prstGeom prst="rect">
            <a:avLst/>
          </a:prstGeom>
          <a:noFill/>
          <a:ln/>
        </p:spPr>
        <p:txBody>
          <a:bodyPr wrap="square" lIns="0" tIns="0" rIns="0" bIns="0" rtlCol="0" anchor="ctr"/>
          <a:lstStyle/>
          <a:p>
            <a:pPr marL="0" indent="0" algn="ctr">
              <a:buNone/>
            </a:pPr>
            <a:r>
              <a:rPr lang="en-US" sz="1300" dirty="0">
                <a:solidFill>
                  <a:srgbClr val="666666"/>
                </a:solidFill>
                <a:latin typeface="Noto Sans JP" pitchFamily="34" charset="0"/>
                <a:ea typeface="Noto Sans JP" pitchFamily="34" charset="-122"/>
                <a:cs typeface="Noto Sans JP" pitchFamily="34" charset="-120"/>
              </a:rPr>
              <a:t>20種類のアミノ酸すべてが必要</a:t>
            </a:r>
            <a:endParaRPr lang="en-US" sz="1300" dirty="0"/>
          </a:p>
        </p:txBody>
      </p:sp>
      <p:sp>
        <p:nvSpPr>
          <p:cNvPr id="17" name="Text 13"/>
          <p:cNvSpPr txBox="1"/>
          <p:nvPr/>
        </p:nvSpPr>
        <p:spPr>
          <a:xfrm>
            <a:off x="2114093" y="3278124"/>
            <a:ext cx="2281428" cy="247802"/>
          </a:xfrm>
          <a:prstGeom prst="rect">
            <a:avLst/>
          </a:prstGeom>
          <a:noFill/>
          <a:ln/>
        </p:spPr>
        <p:txBody>
          <a:bodyPr wrap="square" lIns="0" tIns="0" rIns="0" bIns="0" rtlCol="0" anchor="ctr"/>
          <a:lstStyle/>
          <a:p>
            <a:pPr marL="0" indent="0" algn="ctr">
              <a:buNone/>
            </a:pPr>
            <a:r>
              <a:rPr lang="en-US" sz="1300" dirty="0">
                <a:solidFill>
                  <a:srgbClr val="666666"/>
                </a:solidFill>
                <a:latin typeface="Noto Sans JP" pitchFamily="34" charset="0"/>
                <a:ea typeface="Noto Sans JP" pitchFamily="34" charset="-122"/>
                <a:cs typeface="Noto Sans JP" pitchFamily="34" charset="-120"/>
              </a:rPr>
              <a:t>1つでも不足すると合成停止</a:t>
            </a:r>
            <a:endParaRPr lang="en-US" sz="1300" dirty="0"/>
          </a:p>
        </p:txBody>
      </p:sp>
      <p:sp>
        <p:nvSpPr>
          <p:cNvPr id="18" name="Text 14"/>
          <p:cNvSpPr txBox="1"/>
          <p:nvPr/>
        </p:nvSpPr>
        <p:spPr>
          <a:xfrm>
            <a:off x="1992478" y="3518611"/>
            <a:ext cx="2529230" cy="247802"/>
          </a:xfrm>
          <a:prstGeom prst="rect">
            <a:avLst/>
          </a:prstGeom>
          <a:noFill/>
          <a:ln/>
        </p:spPr>
        <p:txBody>
          <a:bodyPr wrap="square" lIns="0" tIns="0" rIns="0" bIns="0" rtlCol="0" anchor="ctr"/>
          <a:lstStyle/>
          <a:p>
            <a:pPr marL="0" indent="0" algn="ctr">
              <a:buNone/>
            </a:pPr>
            <a:r>
              <a:rPr lang="en-US" sz="1300" dirty="0">
                <a:solidFill>
                  <a:srgbClr val="666666"/>
                </a:solidFill>
                <a:latin typeface="Noto Sans JP" pitchFamily="34" charset="0"/>
                <a:ea typeface="Noto Sans JP" pitchFamily="34" charset="-122"/>
                <a:cs typeface="Noto Sans JP" pitchFamily="34" charset="-120"/>
              </a:rPr>
              <a:t>必須アミノ酸は体内で作れない</a:t>
            </a:r>
            <a:endParaRPr lang="en-US" sz="1300" dirty="0"/>
          </a:p>
        </p:txBody>
      </p:sp>
      <p:pic>
        <p:nvPicPr>
          <p:cNvPr id="19" name="Image 2" descr="preencoded.png"/>
          <p:cNvPicPr>
            <a:picLocks noChangeAspect="1"/>
          </p:cNvPicPr>
          <p:nvPr/>
        </p:nvPicPr>
        <p:blipFill>
          <a:blip r:embed="rId5"/>
          <a:srcRect l="-57" r="-57"/>
          <a:stretch/>
        </p:blipFill>
        <p:spPr>
          <a:xfrm>
            <a:off x="8801100" y="2000707"/>
            <a:ext cx="400507" cy="457200"/>
          </a:xfrm>
          <a:prstGeom prst="rect">
            <a:avLst/>
          </a:prstGeom>
        </p:spPr>
      </p:pic>
      <p:sp>
        <p:nvSpPr>
          <p:cNvPr id="20" name="Text 15"/>
          <p:cNvSpPr txBox="1"/>
          <p:nvPr/>
        </p:nvSpPr>
        <p:spPr>
          <a:xfrm>
            <a:off x="7631582" y="3038551"/>
            <a:ext cx="2872130" cy="247802"/>
          </a:xfrm>
          <a:prstGeom prst="rect">
            <a:avLst/>
          </a:prstGeom>
          <a:noFill/>
          <a:ln/>
        </p:spPr>
        <p:txBody>
          <a:bodyPr wrap="square" lIns="0" tIns="0" rIns="0" bIns="0" rtlCol="0" anchor="ctr"/>
          <a:lstStyle/>
          <a:p>
            <a:pPr marL="0" indent="0" algn="ctr">
              <a:buNone/>
            </a:pPr>
            <a:r>
              <a:rPr lang="en-US" sz="1300" dirty="0">
                <a:solidFill>
                  <a:srgbClr val="666666"/>
                </a:solidFill>
                <a:latin typeface="Noto Sans JP" pitchFamily="34" charset="0"/>
                <a:ea typeface="Noto Sans JP" pitchFamily="34" charset="-122"/>
                <a:cs typeface="Noto Sans JP" pitchFamily="34" charset="-120"/>
              </a:rPr>
              <a:t>アミノ酸の結合にエネルギーが必要</a:t>
            </a:r>
            <a:endParaRPr lang="en-US" sz="1300" dirty="0"/>
          </a:p>
        </p:txBody>
      </p:sp>
      <p:sp>
        <p:nvSpPr>
          <p:cNvPr id="21" name="Text 16"/>
          <p:cNvSpPr txBox="1"/>
          <p:nvPr/>
        </p:nvSpPr>
        <p:spPr>
          <a:xfrm>
            <a:off x="7648956" y="3278124"/>
            <a:ext cx="2833726" cy="247802"/>
          </a:xfrm>
          <a:prstGeom prst="rect">
            <a:avLst/>
          </a:prstGeom>
          <a:noFill/>
          <a:ln/>
        </p:spPr>
        <p:txBody>
          <a:bodyPr wrap="square" lIns="0" tIns="0" rIns="0" bIns="0" rtlCol="0" anchor="ctr"/>
          <a:lstStyle/>
          <a:p>
            <a:pPr marL="0" indent="0" algn="ctr">
              <a:buNone/>
            </a:pPr>
            <a:r>
              <a:rPr lang="en-US" sz="1300" dirty="0">
                <a:solidFill>
                  <a:srgbClr val="666666"/>
                </a:solidFill>
                <a:latin typeface="Noto Sans JP" pitchFamily="34" charset="0"/>
                <a:ea typeface="Noto Sans JP" pitchFamily="34" charset="-122"/>
                <a:cs typeface="Noto Sans JP" pitchFamily="34" charset="-120"/>
              </a:rPr>
              <a:t>ATP（アデノシン三リン酸）が使用</a:t>
            </a:r>
            <a:endParaRPr lang="en-US" sz="1300" dirty="0"/>
          </a:p>
        </p:txBody>
      </p:sp>
      <p:sp>
        <p:nvSpPr>
          <p:cNvPr id="22" name="Text 17"/>
          <p:cNvSpPr txBox="1"/>
          <p:nvPr/>
        </p:nvSpPr>
        <p:spPr>
          <a:xfrm>
            <a:off x="7972654" y="3518611"/>
            <a:ext cx="2186330" cy="247802"/>
          </a:xfrm>
          <a:prstGeom prst="rect">
            <a:avLst/>
          </a:prstGeom>
          <a:noFill/>
          <a:ln/>
        </p:spPr>
        <p:txBody>
          <a:bodyPr wrap="square" lIns="0" tIns="0" rIns="0" bIns="0" rtlCol="0" anchor="ctr"/>
          <a:lstStyle/>
          <a:p>
            <a:pPr marL="0" indent="0" algn="ctr">
              <a:buNone/>
            </a:pPr>
            <a:r>
              <a:rPr lang="en-US" sz="1300" dirty="0">
                <a:solidFill>
                  <a:srgbClr val="666666"/>
                </a:solidFill>
                <a:latin typeface="Noto Sans JP" pitchFamily="34" charset="0"/>
                <a:ea typeface="Noto Sans JP" pitchFamily="34" charset="-122"/>
                <a:cs typeface="Noto Sans JP" pitchFamily="34" charset="-120"/>
              </a:rPr>
              <a:t>糖質・脂質から生成される</a:t>
            </a:r>
            <a:endParaRPr lang="en-US" sz="1300" dirty="0"/>
          </a:p>
        </p:txBody>
      </p:sp>
      <p:pic>
        <p:nvPicPr>
          <p:cNvPr id="23" name="Image 3" descr="preencoded.png"/>
          <p:cNvPicPr>
            <a:picLocks noChangeAspect="1"/>
          </p:cNvPicPr>
          <p:nvPr/>
        </p:nvPicPr>
        <p:blipFill>
          <a:blip r:embed="rId6"/>
          <a:srcRect l="-44" r="-44"/>
          <a:stretch/>
        </p:blipFill>
        <p:spPr>
          <a:xfrm>
            <a:off x="2933395" y="4520794"/>
            <a:ext cx="514807" cy="457200"/>
          </a:xfrm>
          <a:prstGeom prst="rect">
            <a:avLst/>
          </a:prstGeom>
        </p:spPr>
      </p:pic>
      <p:sp>
        <p:nvSpPr>
          <p:cNvPr id="24" name="Text 18"/>
          <p:cNvSpPr txBox="1"/>
          <p:nvPr/>
        </p:nvSpPr>
        <p:spPr>
          <a:xfrm>
            <a:off x="2231136" y="5558638"/>
            <a:ext cx="2052828" cy="247802"/>
          </a:xfrm>
          <a:prstGeom prst="rect">
            <a:avLst/>
          </a:prstGeom>
          <a:noFill/>
          <a:ln/>
        </p:spPr>
        <p:txBody>
          <a:bodyPr wrap="square" lIns="0" tIns="0" rIns="0" bIns="0" rtlCol="0" anchor="ctr"/>
          <a:lstStyle/>
          <a:p>
            <a:pPr marL="0" indent="0" algn="ctr">
              <a:buNone/>
            </a:pPr>
            <a:r>
              <a:rPr lang="en-US" sz="1300" dirty="0">
                <a:solidFill>
                  <a:srgbClr val="666666"/>
                </a:solidFill>
                <a:latin typeface="Noto Sans JP" pitchFamily="34" charset="0"/>
                <a:ea typeface="Noto Sans JP" pitchFamily="34" charset="-122"/>
                <a:cs typeface="Noto Sans JP" pitchFamily="34" charset="-120"/>
              </a:rPr>
              <a:t>B6：アミノ酸代謝に必須</a:t>
            </a:r>
            <a:endParaRPr lang="en-US" sz="1300" dirty="0"/>
          </a:p>
        </p:txBody>
      </p:sp>
      <p:sp>
        <p:nvSpPr>
          <p:cNvPr id="25" name="Text 19"/>
          <p:cNvSpPr txBox="1"/>
          <p:nvPr/>
        </p:nvSpPr>
        <p:spPr>
          <a:xfrm>
            <a:off x="2149754" y="5799125"/>
            <a:ext cx="2214677" cy="247802"/>
          </a:xfrm>
          <a:prstGeom prst="rect">
            <a:avLst/>
          </a:prstGeom>
          <a:noFill/>
          <a:ln/>
        </p:spPr>
        <p:txBody>
          <a:bodyPr wrap="square" lIns="0" tIns="0" rIns="0" bIns="0" rtlCol="0" anchor="ctr"/>
          <a:lstStyle/>
          <a:p>
            <a:pPr marL="0" indent="0" algn="ctr">
              <a:buNone/>
            </a:pPr>
            <a:r>
              <a:rPr lang="en-US" sz="1300" dirty="0">
                <a:solidFill>
                  <a:srgbClr val="666666"/>
                </a:solidFill>
                <a:latin typeface="Noto Sans JP" pitchFamily="34" charset="0"/>
                <a:ea typeface="Noto Sans JP" pitchFamily="34" charset="-122"/>
                <a:cs typeface="Noto Sans JP" pitchFamily="34" charset="-120"/>
              </a:rPr>
              <a:t>B12・葉酸：DNA/RNA合成</a:t>
            </a:r>
            <a:endParaRPr lang="en-US" sz="1300" dirty="0"/>
          </a:p>
        </p:txBody>
      </p:sp>
      <p:sp>
        <p:nvSpPr>
          <p:cNvPr id="26" name="Text 20"/>
          <p:cNvSpPr txBox="1"/>
          <p:nvPr/>
        </p:nvSpPr>
        <p:spPr>
          <a:xfrm>
            <a:off x="1990649" y="6038698"/>
            <a:ext cx="2529230" cy="247802"/>
          </a:xfrm>
          <a:prstGeom prst="rect">
            <a:avLst/>
          </a:prstGeom>
          <a:noFill/>
          <a:ln/>
        </p:spPr>
        <p:txBody>
          <a:bodyPr wrap="square" lIns="0" tIns="0" rIns="0" bIns="0" rtlCol="0" anchor="ctr"/>
          <a:lstStyle/>
          <a:p>
            <a:pPr marL="0" indent="0" algn="ctr">
              <a:buNone/>
            </a:pPr>
            <a:r>
              <a:rPr lang="en-US" sz="1300" dirty="0">
                <a:solidFill>
                  <a:srgbClr val="666666"/>
                </a:solidFill>
                <a:latin typeface="Noto Sans JP" pitchFamily="34" charset="0"/>
                <a:ea typeface="Noto Sans JP" pitchFamily="34" charset="-122"/>
                <a:cs typeface="Noto Sans JP" pitchFamily="34" charset="-120"/>
              </a:rPr>
              <a:t>亜鉛・マグネシウム：酵素機能</a:t>
            </a:r>
            <a:endParaRPr lang="en-US" sz="1300" dirty="0"/>
          </a:p>
        </p:txBody>
      </p:sp>
      <p:pic>
        <p:nvPicPr>
          <p:cNvPr id="27" name="Image 4" descr="preencoded.png"/>
          <p:cNvPicPr>
            <a:picLocks noChangeAspect="1"/>
          </p:cNvPicPr>
          <p:nvPr/>
        </p:nvPicPr>
        <p:blipFill>
          <a:blip r:embed="rId7"/>
          <a:srcRect/>
          <a:stretch/>
        </p:blipFill>
        <p:spPr>
          <a:xfrm>
            <a:off x="8715146" y="4520794"/>
            <a:ext cx="571500" cy="457200"/>
          </a:xfrm>
          <a:prstGeom prst="rect">
            <a:avLst/>
          </a:prstGeom>
        </p:spPr>
      </p:pic>
      <p:sp>
        <p:nvSpPr>
          <p:cNvPr id="28" name="Text 21"/>
          <p:cNvSpPr txBox="1"/>
          <p:nvPr/>
        </p:nvSpPr>
        <p:spPr>
          <a:xfrm>
            <a:off x="7800746" y="5558638"/>
            <a:ext cx="2529230" cy="247802"/>
          </a:xfrm>
          <a:prstGeom prst="rect">
            <a:avLst/>
          </a:prstGeom>
          <a:noFill/>
          <a:ln/>
        </p:spPr>
        <p:txBody>
          <a:bodyPr wrap="square" lIns="0" tIns="0" rIns="0" bIns="0" rtlCol="0" anchor="ctr"/>
          <a:lstStyle/>
          <a:p>
            <a:pPr marL="0" indent="0" algn="ctr">
              <a:buNone/>
            </a:pPr>
            <a:r>
              <a:rPr lang="en-US" sz="1300" dirty="0">
                <a:solidFill>
                  <a:srgbClr val="666666"/>
                </a:solidFill>
                <a:latin typeface="Noto Sans JP" pitchFamily="34" charset="0"/>
                <a:ea typeface="Noto Sans JP" pitchFamily="34" charset="-122"/>
                <a:cs typeface="Noto Sans JP" pitchFamily="34" charset="-120"/>
              </a:rPr>
              <a:t>運動：筋肉への刺激で合成促進</a:t>
            </a:r>
            <a:endParaRPr lang="en-US" sz="1300" dirty="0"/>
          </a:p>
        </p:txBody>
      </p:sp>
      <p:sp>
        <p:nvSpPr>
          <p:cNvPr id="29" name="Text 22"/>
          <p:cNvSpPr txBox="1"/>
          <p:nvPr/>
        </p:nvSpPr>
        <p:spPr>
          <a:xfrm>
            <a:off x="7886700" y="5799125"/>
            <a:ext cx="2358238" cy="247802"/>
          </a:xfrm>
          <a:prstGeom prst="rect">
            <a:avLst/>
          </a:prstGeom>
          <a:noFill/>
          <a:ln/>
        </p:spPr>
        <p:txBody>
          <a:bodyPr wrap="square" lIns="0" tIns="0" rIns="0" bIns="0" rtlCol="0" anchor="ctr"/>
          <a:lstStyle/>
          <a:p>
            <a:pPr marL="0" indent="0" algn="ctr">
              <a:buNone/>
            </a:pPr>
            <a:r>
              <a:rPr lang="en-US" sz="1300" dirty="0">
                <a:solidFill>
                  <a:srgbClr val="666666"/>
                </a:solidFill>
                <a:latin typeface="Noto Sans JP" pitchFamily="34" charset="0"/>
                <a:ea typeface="Noto Sans JP" pitchFamily="34" charset="-122"/>
                <a:cs typeface="Noto Sans JP" pitchFamily="34" charset="-120"/>
              </a:rPr>
              <a:t>成長ホルモン：睡眠中に分泌</a:t>
            </a:r>
            <a:endParaRPr lang="en-US" sz="1300" dirty="0"/>
          </a:p>
        </p:txBody>
      </p:sp>
      <p:sp>
        <p:nvSpPr>
          <p:cNvPr id="30" name="Text 23"/>
          <p:cNvSpPr txBox="1"/>
          <p:nvPr/>
        </p:nvSpPr>
        <p:spPr>
          <a:xfrm>
            <a:off x="7716622" y="6038698"/>
            <a:ext cx="2701138" cy="247802"/>
          </a:xfrm>
          <a:prstGeom prst="rect">
            <a:avLst/>
          </a:prstGeom>
          <a:noFill/>
          <a:ln/>
        </p:spPr>
        <p:txBody>
          <a:bodyPr wrap="square" lIns="0" tIns="0" rIns="0" bIns="0" rtlCol="0" anchor="ctr"/>
          <a:lstStyle/>
          <a:p>
            <a:pPr marL="0" indent="0" algn="ctr">
              <a:buNone/>
            </a:pPr>
            <a:r>
              <a:rPr lang="en-US" sz="1300" dirty="0">
                <a:solidFill>
                  <a:srgbClr val="666666"/>
                </a:solidFill>
                <a:latin typeface="Noto Sans JP" pitchFamily="34" charset="0"/>
                <a:ea typeface="Noto Sans JP" pitchFamily="34" charset="-122"/>
                <a:cs typeface="Noto Sans JP" pitchFamily="34" charset="-120"/>
              </a:rPr>
              <a:t>インスリン：栄養の取り込み促進</a:t>
            </a:r>
            <a:endParaRPr lang="en-US" sz="13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name="Slide 17">
    <p:spTree>
      <p:nvGrpSpPr>
        <p:cNvPr id="1" name=""/>
        <p:cNvGrpSpPr/>
        <p:nvPr/>
      </p:nvGrpSpPr>
      <p:grpSpPr>
        <a:xfrm>
          <a:off x="0" y="0"/>
          <a:ext cx="0" cy="0"/>
          <a:chOff x="0" y="0"/>
          <a:chExt cx="0" cy="0"/>
        </a:xfrm>
      </p:grpSpPr>
      <p:sp>
        <p:nvSpPr>
          <p:cNvPr id="3" name="Shape 1"/>
          <p:cNvSpPr/>
          <p:nvPr/>
        </p:nvSpPr>
        <p:spPr>
          <a:xfrm>
            <a:off x="0" y="0"/>
            <a:ext cx="12191695" cy="761695"/>
          </a:xfrm>
          <a:prstGeom prst="rect">
            <a:avLst/>
          </a:prstGeom>
          <a:solidFill>
            <a:srgbClr val="FC671A"/>
          </a:solidFill>
          <a:ln/>
        </p:spPr>
        <p:txBody>
          <a:bodyPr/>
          <a:lstStyle/>
          <a:p>
            <a:endParaRPr lang="ja-JP" altLang="en-US"/>
          </a:p>
        </p:txBody>
      </p:sp>
      <p:sp>
        <p:nvSpPr>
          <p:cNvPr id="4" name="Text 2"/>
          <p:cNvSpPr txBox="1"/>
          <p:nvPr/>
        </p:nvSpPr>
        <p:spPr>
          <a:xfrm>
            <a:off x="286207" y="190195"/>
            <a:ext cx="3676802" cy="381305"/>
          </a:xfrm>
          <a:prstGeom prst="rect">
            <a:avLst/>
          </a:prstGeom>
          <a:noFill/>
          <a:ln/>
        </p:spPr>
        <p:txBody>
          <a:bodyPr wrap="square" lIns="0" tIns="0" rIns="0" bIns="0" rtlCol="0" anchor="ctr"/>
          <a:lstStyle/>
          <a:p>
            <a:pPr marL="0" indent="0" algn="l">
              <a:buNone/>
            </a:pPr>
            <a:r>
              <a:rPr lang="en-US" sz="2100" b="1" dirty="0">
                <a:solidFill>
                  <a:srgbClr val="FFFFFF"/>
                </a:solidFill>
                <a:latin typeface="Noto Sans JP" pitchFamily="34" charset="0"/>
                <a:ea typeface="Noto Sans JP" pitchFamily="34" charset="-122"/>
                <a:cs typeface="Noto Sans JP" pitchFamily="34" charset="-120"/>
              </a:rPr>
              <a:t>タンパク質合成のメカニズム</a:t>
            </a:r>
            <a:endParaRPr lang="en-US" sz="2100" dirty="0"/>
          </a:p>
        </p:txBody>
      </p:sp>
      <p:pic>
        <p:nvPicPr>
          <p:cNvPr id="5" name="Image 0" descr="preencoded.png"/>
          <p:cNvPicPr>
            <a:picLocks noChangeAspect="1"/>
          </p:cNvPicPr>
          <p:nvPr/>
        </p:nvPicPr>
        <p:blipFill>
          <a:blip r:embed="rId3"/>
          <a:srcRect l="91" r="91"/>
          <a:stretch/>
        </p:blipFill>
        <p:spPr>
          <a:xfrm>
            <a:off x="10153498" y="85954"/>
            <a:ext cx="1752905" cy="590702"/>
          </a:xfrm>
          <a:prstGeom prst="rect">
            <a:avLst/>
          </a:prstGeom>
        </p:spPr>
      </p:pic>
      <p:sp>
        <p:nvSpPr>
          <p:cNvPr id="6" name="Text 3"/>
          <p:cNvSpPr txBox="1"/>
          <p:nvPr/>
        </p:nvSpPr>
        <p:spPr>
          <a:xfrm>
            <a:off x="2357323" y="1047902"/>
            <a:ext cx="7734910" cy="495605"/>
          </a:xfrm>
          <a:prstGeom prst="rect">
            <a:avLst/>
          </a:prstGeom>
          <a:noFill/>
          <a:ln/>
        </p:spPr>
        <p:txBody>
          <a:bodyPr wrap="square" lIns="0" tIns="0" rIns="0" bIns="0" rtlCol="0" anchor="ctr"/>
          <a:lstStyle/>
          <a:p>
            <a:pPr marL="0" indent="0" algn="ctr">
              <a:buNone/>
            </a:pPr>
            <a:r>
              <a:rPr lang="en-US" sz="2700" b="1" dirty="0">
                <a:solidFill>
                  <a:srgbClr val="333333"/>
                </a:solidFill>
                <a:latin typeface="Noto Sans JP" pitchFamily="34" charset="0"/>
                <a:ea typeface="Noto Sans JP" pitchFamily="34" charset="-122"/>
                <a:cs typeface="Noto Sans JP" pitchFamily="34" charset="-120"/>
              </a:rPr>
              <a:t>ゴールデンタイム - タンパク質合成のピーク時間</a:t>
            </a:r>
            <a:endParaRPr lang="en-US" sz="2700" dirty="0"/>
          </a:p>
        </p:txBody>
      </p:sp>
      <p:pic>
        <p:nvPicPr>
          <p:cNvPr id="7" name="Image 1" descr="preencoded.png"/>
          <p:cNvPicPr>
            <a:picLocks noChangeAspect="1"/>
          </p:cNvPicPr>
          <p:nvPr/>
        </p:nvPicPr>
        <p:blipFill>
          <a:blip r:embed="rId4"/>
          <a:srcRect/>
          <a:stretch/>
        </p:blipFill>
        <p:spPr>
          <a:xfrm>
            <a:off x="381305" y="1785823"/>
            <a:ext cx="228600" cy="228600"/>
          </a:xfrm>
          <a:prstGeom prst="rect">
            <a:avLst/>
          </a:prstGeom>
        </p:spPr>
      </p:pic>
      <p:sp>
        <p:nvSpPr>
          <p:cNvPr id="8" name="Text 4"/>
          <p:cNvSpPr txBox="1"/>
          <p:nvPr/>
        </p:nvSpPr>
        <p:spPr>
          <a:xfrm>
            <a:off x="609905" y="1733702"/>
            <a:ext cx="4048963" cy="333756"/>
          </a:xfrm>
          <a:prstGeom prst="rect">
            <a:avLst/>
          </a:prstGeom>
          <a:noFill/>
          <a:ln/>
        </p:spPr>
        <p:txBody>
          <a:bodyPr wrap="square" lIns="0" tIns="0" rIns="0" bIns="0" rtlCol="0" anchor="ctr"/>
          <a:lstStyle/>
          <a:p>
            <a:pPr marL="0" indent="0" algn="l">
              <a:buNone/>
            </a:pPr>
            <a:r>
              <a:rPr lang="en-US" sz="1800" b="1" dirty="0">
                <a:solidFill>
                  <a:srgbClr val="333333"/>
                </a:solidFill>
                <a:latin typeface="Noto Sans JP" pitchFamily="34" charset="0"/>
                <a:ea typeface="Noto Sans JP" pitchFamily="34" charset="-122"/>
                <a:cs typeface="Noto Sans JP" pitchFamily="34" charset="-120"/>
              </a:rPr>
              <a:t>運動後のタンパク質合成タイムライン</a:t>
            </a:r>
            <a:endParaRPr lang="en-US" sz="1800" dirty="0"/>
          </a:p>
        </p:txBody>
      </p:sp>
      <p:sp>
        <p:nvSpPr>
          <p:cNvPr id="9" name="Shape 5"/>
          <p:cNvSpPr/>
          <p:nvPr/>
        </p:nvSpPr>
        <p:spPr>
          <a:xfrm>
            <a:off x="286207" y="5229454"/>
            <a:ext cx="11620195" cy="1209751"/>
          </a:xfrm>
          <a:prstGeom prst="roundRect">
            <a:avLst>
              <a:gd name="adj" fmla="val 5952"/>
            </a:avLst>
          </a:prstGeom>
          <a:solidFill>
            <a:srgbClr val="FFF5F0"/>
          </a:solidFill>
          <a:ln w="25400">
            <a:solidFill>
              <a:srgbClr val="FC671A"/>
            </a:solidFill>
            <a:prstDash val="solid"/>
          </a:ln>
        </p:spPr>
        <p:txBody>
          <a:bodyPr/>
          <a:lstStyle/>
          <a:p>
            <a:endParaRPr lang="ja-JP" altLang="en-US"/>
          </a:p>
        </p:txBody>
      </p:sp>
      <p:sp>
        <p:nvSpPr>
          <p:cNvPr id="10" name="Text 6"/>
          <p:cNvSpPr txBox="1"/>
          <p:nvPr/>
        </p:nvSpPr>
        <p:spPr>
          <a:xfrm>
            <a:off x="4762195" y="5391302"/>
            <a:ext cx="2809951" cy="277063"/>
          </a:xfrm>
          <a:prstGeom prst="rect">
            <a:avLst/>
          </a:prstGeom>
          <a:noFill/>
          <a:ln/>
        </p:spPr>
        <p:txBody>
          <a:bodyPr wrap="square" lIns="0" tIns="0" rIns="0" bIns="0" rtlCol="0" anchor="ctr"/>
          <a:lstStyle/>
          <a:p>
            <a:pPr marL="0" indent="0" algn="ctr">
              <a:buNone/>
            </a:pPr>
            <a:r>
              <a:rPr lang="en-US" sz="1500" b="1" dirty="0">
                <a:solidFill>
                  <a:srgbClr val="FC671A"/>
                </a:solidFill>
                <a:latin typeface="Noto Sans JP" pitchFamily="34" charset="0"/>
                <a:ea typeface="Noto Sans JP" pitchFamily="34" charset="-122"/>
                <a:cs typeface="Noto Sans JP" pitchFamily="34" charset="-120"/>
              </a:rPr>
              <a:t>最大効果を得るための栄養摂取</a:t>
            </a:r>
            <a:endParaRPr lang="en-US" sz="1500" dirty="0"/>
          </a:p>
        </p:txBody>
      </p:sp>
      <p:sp>
        <p:nvSpPr>
          <p:cNvPr id="11" name="Text 7"/>
          <p:cNvSpPr txBox="1"/>
          <p:nvPr/>
        </p:nvSpPr>
        <p:spPr>
          <a:xfrm>
            <a:off x="3236388" y="5708435"/>
            <a:ext cx="5692728" cy="277062"/>
          </a:xfrm>
          <a:prstGeom prst="rect">
            <a:avLst/>
          </a:prstGeom>
          <a:noFill/>
          <a:ln/>
        </p:spPr>
        <p:txBody>
          <a:bodyPr wrap="square" lIns="0" tIns="0" rIns="0" bIns="0" rtlCol="0" anchor="ctr"/>
          <a:lstStyle/>
          <a:p>
            <a:pPr marL="0" indent="0" algn="ctr">
              <a:buNone/>
            </a:pPr>
            <a:r>
              <a:rPr lang="en-US" sz="1400" dirty="0">
                <a:solidFill>
                  <a:srgbClr val="333333"/>
                </a:solidFill>
                <a:latin typeface="Noto Sans JP" pitchFamily="34" charset="0"/>
                <a:ea typeface="Noto Sans JP" pitchFamily="34" charset="-122"/>
                <a:cs typeface="Noto Sans JP" pitchFamily="34" charset="-120"/>
              </a:rPr>
              <a:t>運動後30分〜2時間：タンパク質（20-30g）＋糖質（20-40g）を摂取</a:t>
            </a:r>
            <a:endParaRPr lang="en-US" sz="1400" dirty="0"/>
          </a:p>
        </p:txBody>
      </p:sp>
      <p:sp>
        <p:nvSpPr>
          <p:cNvPr id="12" name="Text 8"/>
          <p:cNvSpPr txBox="1"/>
          <p:nvPr/>
        </p:nvSpPr>
        <p:spPr>
          <a:xfrm>
            <a:off x="3125418" y="6033670"/>
            <a:ext cx="6062473" cy="277062"/>
          </a:xfrm>
          <a:prstGeom prst="rect">
            <a:avLst/>
          </a:prstGeom>
          <a:noFill/>
          <a:ln/>
        </p:spPr>
        <p:txBody>
          <a:bodyPr wrap="square" lIns="0" tIns="0" rIns="0" bIns="0" rtlCol="0" anchor="ctr"/>
          <a:lstStyle/>
          <a:p>
            <a:pPr marL="0" indent="0" algn="ctr">
              <a:buNone/>
            </a:pPr>
            <a:r>
              <a:rPr lang="en-US" sz="1400" dirty="0">
                <a:solidFill>
                  <a:srgbClr val="333333"/>
                </a:solidFill>
                <a:latin typeface="Noto Sans JP" pitchFamily="34" charset="0"/>
                <a:ea typeface="Noto Sans JP" pitchFamily="34" charset="-122"/>
                <a:cs typeface="Noto Sans JP" pitchFamily="34" charset="-120"/>
              </a:rPr>
              <a:t>就寝前：ゆっくり吸収されるタンパク質（カゼインなど）の摂取も効果的</a:t>
            </a:r>
            <a:endParaRPr lang="en-US" sz="1400" dirty="0"/>
          </a:p>
        </p:txBody>
      </p:sp>
      <p:sp>
        <p:nvSpPr>
          <p:cNvPr id="13" name="Text 9"/>
          <p:cNvSpPr txBox="1"/>
          <p:nvPr/>
        </p:nvSpPr>
        <p:spPr>
          <a:xfrm>
            <a:off x="976122" y="2257654"/>
            <a:ext cx="362102" cy="228600"/>
          </a:xfrm>
          <a:prstGeom prst="rect">
            <a:avLst/>
          </a:prstGeom>
          <a:noFill/>
          <a:ln/>
        </p:spPr>
        <p:txBody>
          <a:bodyPr wrap="square" lIns="0" tIns="0" rIns="0" bIns="0" rtlCol="0" anchor="ctr"/>
          <a:lstStyle/>
          <a:p>
            <a:pPr marL="0" indent="0" algn="ctr">
              <a:buNone/>
            </a:pPr>
            <a:r>
              <a:rPr lang="en-US" sz="1200" dirty="0">
                <a:solidFill>
                  <a:srgbClr val="333333"/>
                </a:solidFill>
                <a:latin typeface="Noto Sans JP" pitchFamily="34" charset="0"/>
                <a:ea typeface="Noto Sans JP" pitchFamily="34" charset="-122"/>
                <a:cs typeface="Noto Sans JP" pitchFamily="34" charset="-120"/>
              </a:rPr>
              <a:t>0分</a:t>
            </a:r>
            <a:endParaRPr lang="en-US" sz="1200" dirty="0"/>
          </a:p>
        </p:txBody>
      </p:sp>
      <p:sp>
        <p:nvSpPr>
          <p:cNvPr id="14" name="Text 10"/>
          <p:cNvSpPr txBox="1"/>
          <p:nvPr/>
        </p:nvSpPr>
        <p:spPr>
          <a:xfrm>
            <a:off x="10842686" y="2257654"/>
            <a:ext cx="581558" cy="228600"/>
          </a:xfrm>
          <a:prstGeom prst="rect">
            <a:avLst/>
          </a:prstGeom>
          <a:noFill/>
          <a:ln/>
        </p:spPr>
        <p:txBody>
          <a:bodyPr wrap="square" lIns="0" tIns="0" rIns="0" bIns="0" rtlCol="0" anchor="ctr"/>
          <a:lstStyle/>
          <a:p>
            <a:pPr marL="0" indent="0" algn="ctr">
              <a:buNone/>
            </a:pPr>
            <a:r>
              <a:rPr lang="en-US" sz="1200" dirty="0">
                <a:solidFill>
                  <a:srgbClr val="333333"/>
                </a:solidFill>
                <a:latin typeface="Noto Sans JP" pitchFamily="34" charset="0"/>
                <a:ea typeface="Noto Sans JP" pitchFamily="34" charset="-122"/>
                <a:cs typeface="Noto Sans JP" pitchFamily="34" charset="-120"/>
              </a:rPr>
              <a:t>就寝前</a:t>
            </a:r>
            <a:endParaRPr lang="en-US" sz="1200" dirty="0"/>
          </a:p>
        </p:txBody>
      </p:sp>
      <p:sp>
        <p:nvSpPr>
          <p:cNvPr id="15" name="Shape 11"/>
          <p:cNvSpPr/>
          <p:nvPr/>
        </p:nvSpPr>
        <p:spPr>
          <a:xfrm>
            <a:off x="823874" y="2495398"/>
            <a:ext cx="666598" cy="666598"/>
          </a:xfrm>
          <a:prstGeom prst="ellipse">
            <a:avLst/>
          </a:prstGeom>
          <a:solidFill>
            <a:srgbClr val="FFFFFF"/>
          </a:solidFill>
          <a:ln w="25400">
            <a:solidFill>
              <a:srgbClr val="E0E0E0"/>
            </a:solidFill>
            <a:prstDash val="solid"/>
          </a:ln>
          <a:effectLst>
            <a:outerShdw blurRad="76200" dist="38100" dir="5400000" algn="bl" rotWithShape="0">
              <a:srgbClr val="000000">
                <a:alpha val="10000"/>
              </a:srgbClr>
            </a:outerShdw>
          </a:effectLst>
        </p:spPr>
        <p:txBody>
          <a:bodyPr/>
          <a:lstStyle/>
          <a:p>
            <a:endParaRPr lang="ja-JP" altLang="en-US"/>
          </a:p>
        </p:txBody>
      </p:sp>
      <p:pic>
        <p:nvPicPr>
          <p:cNvPr id="16" name="Image 2" descr="preencoded.png"/>
          <p:cNvPicPr>
            <a:picLocks noChangeAspect="1"/>
          </p:cNvPicPr>
          <p:nvPr/>
        </p:nvPicPr>
        <p:blipFill>
          <a:blip r:embed="rId5"/>
          <a:srcRect/>
          <a:stretch/>
        </p:blipFill>
        <p:spPr>
          <a:xfrm>
            <a:off x="990295" y="2695651"/>
            <a:ext cx="333756" cy="267005"/>
          </a:xfrm>
          <a:prstGeom prst="rect">
            <a:avLst/>
          </a:prstGeom>
        </p:spPr>
      </p:pic>
      <p:sp>
        <p:nvSpPr>
          <p:cNvPr id="17" name="Text 12"/>
          <p:cNvSpPr txBox="1"/>
          <p:nvPr/>
        </p:nvSpPr>
        <p:spPr>
          <a:xfrm>
            <a:off x="3434029" y="2257654"/>
            <a:ext cx="448056" cy="228600"/>
          </a:xfrm>
          <a:prstGeom prst="rect">
            <a:avLst/>
          </a:prstGeom>
          <a:noFill/>
          <a:ln/>
        </p:spPr>
        <p:txBody>
          <a:bodyPr wrap="square" lIns="0" tIns="0" rIns="0" bIns="0" rtlCol="0" anchor="ctr"/>
          <a:lstStyle/>
          <a:p>
            <a:pPr marL="0" indent="0" algn="ctr">
              <a:buNone/>
            </a:pPr>
            <a:r>
              <a:rPr lang="en-US" sz="1200" dirty="0">
                <a:solidFill>
                  <a:srgbClr val="333333"/>
                </a:solidFill>
                <a:latin typeface="Noto Sans JP" pitchFamily="34" charset="0"/>
                <a:ea typeface="Noto Sans JP" pitchFamily="34" charset="-122"/>
                <a:cs typeface="Noto Sans JP" pitchFamily="34" charset="-120"/>
              </a:rPr>
              <a:t>30分</a:t>
            </a:r>
            <a:endParaRPr lang="en-US" sz="1200" dirty="0"/>
          </a:p>
        </p:txBody>
      </p:sp>
      <p:sp>
        <p:nvSpPr>
          <p:cNvPr id="18" name="Text 13"/>
          <p:cNvSpPr txBox="1"/>
          <p:nvPr/>
        </p:nvSpPr>
        <p:spPr>
          <a:xfrm>
            <a:off x="8280806" y="2257654"/>
            <a:ext cx="752551" cy="228600"/>
          </a:xfrm>
          <a:prstGeom prst="rect">
            <a:avLst/>
          </a:prstGeom>
          <a:noFill/>
          <a:ln/>
        </p:spPr>
        <p:txBody>
          <a:bodyPr wrap="square" lIns="0" tIns="0" rIns="0" bIns="0" rtlCol="0" anchor="ctr"/>
          <a:lstStyle/>
          <a:p>
            <a:pPr marL="0" indent="0" algn="ctr">
              <a:buNone/>
            </a:pPr>
            <a:r>
              <a:rPr lang="en-US" sz="1200" dirty="0">
                <a:solidFill>
                  <a:srgbClr val="333333"/>
                </a:solidFill>
                <a:latin typeface="Noto Sans JP" pitchFamily="34" charset="0"/>
                <a:ea typeface="Noto Sans JP" pitchFamily="34" charset="-122"/>
                <a:cs typeface="Noto Sans JP" pitchFamily="34" charset="-120"/>
              </a:rPr>
              <a:t>2〜4時間</a:t>
            </a:r>
            <a:endParaRPr lang="en-US" sz="1200" dirty="0"/>
          </a:p>
        </p:txBody>
      </p:sp>
      <p:sp>
        <p:nvSpPr>
          <p:cNvPr id="19" name="Shape 14"/>
          <p:cNvSpPr/>
          <p:nvPr/>
        </p:nvSpPr>
        <p:spPr>
          <a:xfrm>
            <a:off x="3324758" y="2495398"/>
            <a:ext cx="666598" cy="666598"/>
          </a:xfrm>
          <a:prstGeom prst="ellipse">
            <a:avLst/>
          </a:prstGeom>
          <a:solidFill>
            <a:srgbClr val="FFFFFF"/>
          </a:solidFill>
          <a:ln w="25400">
            <a:solidFill>
              <a:srgbClr val="E0E0E0"/>
            </a:solidFill>
            <a:prstDash val="solid"/>
          </a:ln>
          <a:effectLst>
            <a:outerShdw blurRad="76200" dist="38100" dir="5400000" algn="bl" rotWithShape="0">
              <a:srgbClr val="000000">
                <a:alpha val="10000"/>
              </a:srgbClr>
            </a:outerShdw>
          </a:effectLst>
        </p:spPr>
        <p:txBody>
          <a:bodyPr/>
          <a:lstStyle/>
          <a:p>
            <a:endParaRPr lang="ja-JP" altLang="en-US"/>
          </a:p>
        </p:txBody>
      </p:sp>
      <p:sp>
        <p:nvSpPr>
          <p:cNvPr id="20" name="Shape 15"/>
          <p:cNvSpPr/>
          <p:nvPr/>
        </p:nvSpPr>
        <p:spPr>
          <a:xfrm>
            <a:off x="8323782" y="2495398"/>
            <a:ext cx="666598" cy="666598"/>
          </a:xfrm>
          <a:prstGeom prst="ellipse">
            <a:avLst/>
          </a:prstGeom>
          <a:solidFill>
            <a:srgbClr val="FFFFFF"/>
          </a:solidFill>
          <a:ln w="25400">
            <a:solidFill>
              <a:srgbClr val="E0E0E0"/>
            </a:solidFill>
            <a:prstDash val="solid"/>
          </a:ln>
          <a:effectLst>
            <a:outerShdw blurRad="76200" dist="38100" dir="5400000" algn="bl" rotWithShape="0">
              <a:srgbClr val="000000">
                <a:alpha val="10000"/>
              </a:srgbClr>
            </a:outerShdw>
          </a:effectLst>
        </p:spPr>
        <p:txBody>
          <a:bodyPr/>
          <a:lstStyle/>
          <a:p>
            <a:endParaRPr lang="ja-JP" altLang="en-US"/>
          </a:p>
        </p:txBody>
      </p:sp>
      <p:sp>
        <p:nvSpPr>
          <p:cNvPr id="21" name="Shape 16"/>
          <p:cNvSpPr/>
          <p:nvPr/>
        </p:nvSpPr>
        <p:spPr>
          <a:xfrm>
            <a:off x="10800166" y="2495398"/>
            <a:ext cx="666598" cy="666598"/>
          </a:xfrm>
          <a:prstGeom prst="ellipse">
            <a:avLst/>
          </a:prstGeom>
          <a:solidFill>
            <a:srgbClr val="FFFFFF"/>
          </a:solidFill>
          <a:ln w="25400">
            <a:solidFill>
              <a:srgbClr val="E0E0E0"/>
            </a:solidFill>
            <a:prstDash val="solid"/>
          </a:ln>
          <a:effectLst>
            <a:outerShdw blurRad="76200" dist="38100" dir="5400000" algn="bl" rotWithShape="0">
              <a:srgbClr val="000000">
                <a:alpha val="10000"/>
              </a:srgbClr>
            </a:outerShdw>
          </a:effectLst>
        </p:spPr>
        <p:txBody>
          <a:bodyPr/>
          <a:lstStyle/>
          <a:p>
            <a:endParaRPr lang="ja-JP" altLang="en-US"/>
          </a:p>
        </p:txBody>
      </p:sp>
      <p:sp>
        <p:nvSpPr>
          <p:cNvPr id="22" name="Text 17"/>
          <p:cNvSpPr txBox="1"/>
          <p:nvPr/>
        </p:nvSpPr>
        <p:spPr>
          <a:xfrm>
            <a:off x="749808" y="3258007"/>
            <a:ext cx="814730" cy="247802"/>
          </a:xfrm>
          <a:prstGeom prst="rect">
            <a:avLst/>
          </a:prstGeom>
          <a:noFill/>
          <a:ln/>
        </p:spPr>
        <p:txBody>
          <a:bodyPr wrap="square" lIns="0" tIns="0" rIns="0" bIns="0" rtlCol="0" anchor="ctr"/>
          <a:lstStyle/>
          <a:p>
            <a:pPr marL="0" indent="0" algn="ctr">
              <a:buNone/>
            </a:pPr>
            <a:r>
              <a:rPr lang="en-US" sz="1300" b="1" dirty="0">
                <a:solidFill>
                  <a:srgbClr val="333333"/>
                </a:solidFill>
                <a:latin typeface="Noto Sans JP" pitchFamily="34" charset="0"/>
                <a:ea typeface="Noto Sans JP" pitchFamily="34" charset="-122"/>
                <a:cs typeface="Noto Sans JP" pitchFamily="34" charset="-120"/>
              </a:rPr>
              <a:t>運動終了</a:t>
            </a:r>
            <a:endParaRPr lang="en-US" sz="1300" dirty="0"/>
          </a:p>
        </p:txBody>
      </p:sp>
      <p:sp>
        <p:nvSpPr>
          <p:cNvPr id="23" name="Text 18"/>
          <p:cNvSpPr txBox="1"/>
          <p:nvPr/>
        </p:nvSpPr>
        <p:spPr>
          <a:xfrm>
            <a:off x="10811596" y="3258007"/>
            <a:ext cx="643738" cy="247802"/>
          </a:xfrm>
          <a:prstGeom prst="rect">
            <a:avLst/>
          </a:prstGeom>
          <a:noFill/>
          <a:ln/>
        </p:spPr>
        <p:txBody>
          <a:bodyPr wrap="square" lIns="0" tIns="0" rIns="0" bIns="0" rtlCol="0" anchor="ctr"/>
          <a:lstStyle/>
          <a:p>
            <a:pPr marL="0" indent="0" algn="ctr">
              <a:buNone/>
            </a:pPr>
            <a:r>
              <a:rPr lang="en-US" sz="1300" b="1" dirty="0">
                <a:solidFill>
                  <a:srgbClr val="333333"/>
                </a:solidFill>
                <a:latin typeface="Noto Sans JP" pitchFamily="34" charset="0"/>
                <a:ea typeface="Noto Sans JP" pitchFamily="34" charset="-122"/>
                <a:cs typeface="Noto Sans JP" pitchFamily="34" charset="-120"/>
              </a:rPr>
              <a:t>睡眠前</a:t>
            </a:r>
            <a:endParaRPr lang="en-US" sz="1300" dirty="0"/>
          </a:p>
        </p:txBody>
      </p:sp>
      <p:sp>
        <p:nvSpPr>
          <p:cNvPr id="24" name="Text 19"/>
          <p:cNvSpPr txBox="1"/>
          <p:nvPr/>
        </p:nvSpPr>
        <p:spPr>
          <a:xfrm>
            <a:off x="561442" y="3534156"/>
            <a:ext cx="1191463" cy="228600"/>
          </a:xfrm>
          <a:prstGeom prst="rect">
            <a:avLst/>
          </a:prstGeom>
          <a:noFill/>
          <a:ln/>
        </p:spPr>
        <p:txBody>
          <a:bodyPr wrap="square" lIns="0" tIns="0" rIns="0" bIns="0" rtlCol="0" anchor="ctr"/>
          <a:lstStyle/>
          <a:p>
            <a:pPr marL="0" indent="0" algn="ctr">
              <a:buNone/>
            </a:pPr>
            <a:r>
              <a:rPr lang="en-US" sz="1200" dirty="0">
                <a:solidFill>
                  <a:srgbClr val="666666"/>
                </a:solidFill>
                <a:latin typeface="Noto Sans JP" pitchFamily="34" charset="0"/>
                <a:ea typeface="Noto Sans JP" pitchFamily="34" charset="-122"/>
                <a:cs typeface="Noto Sans JP" pitchFamily="34" charset="-120"/>
              </a:rPr>
              <a:t>筋肉に微細損傷</a:t>
            </a:r>
            <a:endParaRPr lang="en-US" sz="1200" dirty="0"/>
          </a:p>
        </p:txBody>
      </p:sp>
      <p:sp>
        <p:nvSpPr>
          <p:cNvPr id="25" name="Text 20"/>
          <p:cNvSpPr txBox="1"/>
          <p:nvPr/>
        </p:nvSpPr>
        <p:spPr>
          <a:xfrm>
            <a:off x="485546" y="3731666"/>
            <a:ext cx="1343254" cy="228600"/>
          </a:xfrm>
          <a:prstGeom prst="rect">
            <a:avLst/>
          </a:prstGeom>
          <a:noFill/>
          <a:ln/>
        </p:spPr>
        <p:txBody>
          <a:bodyPr wrap="square" lIns="0" tIns="0" rIns="0" bIns="0" rtlCol="0" anchor="ctr"/>
          <a:lstStyle/>
          <a:p>
            <a:pPr marL="0" indent="0" algn="ctr">
              <a:buNone/>
            </a:pPr>
            <a:r>
              <a:rPr lang="en-US" sz="1200" dirty="0">
                <a:solidFill>
                  <a:srgbClr val="666666"/>
                </a:solidFill>
                <a:latin typeface="Noto Sans JP" pitchFamily="34" charset="0"/>
                <a:ea typeface="Noto Sans JP" pitchFamily="34" charset="-122"/>
                <a:cs typeface="Noto Sans JP" pitchFamily="34" charset="-120"/>
              </a:rPr>
              <a:t>合成への準備開始</a:t>
            </a:r>
            <a:endParaRPr lang="en-US" sz="1200" dirty="0"/>
          </a:p>
        </p:txBody>
      </p:sp>
      <p:pic>
        <p:nvPicPr>
          <p:cNvPr id="26" name="Image 3" descr="preencoded.png"/>
          <p:cNvPicPr>
            <a:picLocks noChangeAspect="1"/>
          </p:cNvPicPr>
          <p:nvPr/>
        </p:nvPicPr>
        <p:blipFill>
          <a:blip r:embed="rId6"/>
          <a:srcRect/>
          <a:stretch/>
        </p:blipFill>
        <p:spPr>
          <a:xfrm>
            <a:off x="3557930" y="2695651"/>
            <a:ext cx="200254" cy="267005"/>
          </a:xfrm>
          <a:prstGeom prst="rect">
            <a:avLst/>
          </a:prstGeom>
        </p:spPr>
      </p:pic>
      <p:sp>
        <p:nvSpPr>
          <p:cNvPr id="27" name="Text 21"/>
          <p:cNvSpPr txBox="1"/>
          <p:nvPr/>
        </p:nvSpPr>
        <p:spPr>
          <a:xfrm>
            <a:off x="3250692" y="3258007"/>
            <a:ext cx="814730" cy="247802"/>
          </a:xfrm>
          <a:prstGeom prst="rect">
            <a:avLst/>
          </a:prstGeom>
          <a:noFill/>
          <a:ln/>
        </p:spPr>
        <p:txBody>
          <a:bodyPr wrap="square" lIns="0" tIns="0" rIns="0" bIns="0" rtlCol="0" anchor="ctr"/>
          <a:lstStyle/>
          <a:p>
            <a:pPr marL="0" indent="0" algn="ctr">
              <a:buNone/>
            </a:pPr>
            <a:r>
              <a:rPr lang="en-US" sz="1300" b="1" dirty="0">
                <a:solidFill>
                  <a:srgbClr val="333333"/>
                </a:solidFill>
                <a:latin typeface="Noto Sans JP" pitchFamily="34" charset="0"/>
                <a:ea typeface="Noto Sans JP" pitchFamily="34" charset="-122"/>
                <a:cs typeface="Noto Sans JP" pitchFamily="34" charset="-120"/>
              </a:rPr>
              <a:t>合成開始</a:t>
            </a:r>
            <a:endParaRPr lang="en-US" sz="1300" dirty="0"/>
          </a:p>
        </p:txBody>
      </p:sp>
      <p:sp>
        <p:nvSpPr>
          <p:cNvPr id="28" name="Text 22"/>
          <p:cNvSpPr txBox="1"/>
          <p:nvPr/>
        </p:nvSpPr>
        <p:spPr>
          <a:xfrm>
            <a:off x="8249716" y="3258007"/>
            <a:ext cx="814730" cy="247802"/>
          </a:xfrm>
          <a:prstGeom prst="rect">
            <a:avLst/>
          </a:prstGeom>
          <a:noFill/>
          <a:ln/>
        </p:spPr>
        <p:txBody>
          <a:bodyPr wrap="square" lIns="0" tIns="0" rIns="0" bIns="0" rtlCol="0" anchor="ctr"/>
          <a:lstStyle/>
          <a:p>
            <a:pPr marL="0" indent="0" algn="ctr">
              <a:buNone/>
            </a:pPr>
            <a:r>
              <a:rPr lang="en-US" sz="1300" b="1" dirty="0">
                <a:solidFill>
                  <a:srgbClr val="333333"/>
                </a:solidFill>
                <a:latin typeface="Noto Sans JP" pitchFamily="34" charset="0"/>
                <a:ea typeface="Noto Sans JP" pitchFamily="34" charset="-122"/>
                <a:cs typeface="Noto Sans JP" pitchFamily="34" charset="-120"/>
              </a:rPr>
              <a:t>合成継続</a:t>
            </a:r>
            <a:endParaRPr lang="en-US" sz="1300" dirty="0"/>
          </a:p>
        </p:txBody>
      </p:sp>
      <p:sp>
        <p:nvSpPr>
          <p:cNvPr id="29" name="Text 23"/>
          <p:cNvSpPr txBox="1"/>
          <p:nvPr/>
        </p:nvSpPr>
        <p:spPr>
          <a:xfrm>
            <a:off x="3152851" y="3534156"/>
            <a:ext cx="1010412" cy="228600"/>
          </a:xfrm>
          <a:prstGeom prst="rect">
            <a:avLst/>
          </a:prstGeom>
          <a:noFill/>
          <a:ln/>
        </p:spPr>
        <p:txBody>
          <a:bodyPr wrap="square" lIns="0" tIns="0" rIns="0" bIns="0" rtlCol="0" anchor="ctr"/>
          <a:lstStyle/>
          <a:p>
            <a:pPr marL="0" indent="0" algn="ctr">
              <a:buNone/>
            </a:pPr>
            <a:r>
              <a:rPr lang="en-US" sz="1200" dirty="0">
                <a:solidFill>
                  <a:srgbClr val="666666"/>
                </a:solidFill>
                <a:latin typeface="Noto Sans JP" pitchFamily="34" charset="0"/>
                <a:ea typeface="Noto Sans JP" pitchFamily="34" charset="-122"/>
                <a:cs typeface="Noto Sans JP" pitchFamily="34" charset="-120"/>
              </a:rPr>
              <a:t>mTOR活性化</a:t>
            </a:r>
            <a:endParaRPr lang="en-US" sz="1200" dirty="0"/>
          </a:p>
        </p:txBody>
      </p:sp>
      <p:sp>
        <p:nvSpPr>
          <p:cNvPr id="30" name="Text 24"/>
          <p:cNvSpPr txBox="1"/>
          <p:nvPr/>
        </p:nvSpPr>
        <p:spPr>
          <a:xfrm>
            <a:off x="3062326" y="3731666"/>
            <a:ext cx="1191463" cy="228600"/>
          </a:xfrm>
          <a:prstGeom prst="rect">
            <a:avLst/>
          </a:prstGeom>
          <a:noFill/>
          <a:ln/>
        </p:spPr>
        <p:txBody>
          <a:bodyPr wrap="square" lIns="0" tIns="0" rIns="0" bIns="0" rtlCol="0" anchor="ctr"/>
          <a:lstStyle/>
          <a:p>
            <a:pPr marL="0" indent="0" algn="ctr">
              <a:buNone/>
            </a:pPr>
            <a:r>
              <a:rPr lang="en-US" sz="1200" dirty="0">
                <a:solidFill>
                  <a:srgbClr val="666666"/>
                </a:solidFill>
                <a:latin typeface="Noto Sans JP" pitchFamily="34" charset="0"/>
                <a:ea typeface="Noto Sans JP" pitchFamily="34" charset="-122"/>
                <a:cs typeface="Noto Sans JP" pitchFamily="34" charset="-120"/>
              </a:rPr>
              <a:t>栄養摂取が重要</a:t>
            </a:r>
            <a:endParaRPr lang="en-US" sz="1200" dirty="0"/>
          </a:p>
        </p:txBody>
      </p:sp>
      <p:sp>
        <p:nvSpPr>
          <p:cNvPr id="31" name="Text 25"/>
          <p:cNvSpPr txBox="1"/>
          <p:nvPr/>
        </p:nvSpPr>
        <p:spPr>
          <a:xfrm>
            <a:off x="7901329" y="3534156"/>
            <a:ext cx="1511504" cy="228600"/>
          </a:xfrm>
          <a:prstGeom prst="rect">
            <a:avLst/>
          </a:prstGeom>
          <a:noFill/>
          <a:ln/>
        </p:spPr>
        <p:txBody>
          <a:bodyPr wrap="square" lIns="0" tIns="0" rIns="0" bIns="0" rtlCol="0" anchor="ctr"/>
          <a:lstStyle/>
          <a:p>
            <a:pPr marL="0" indent="0" algn="ctr">
              <a:buNone/>
            </a:pPr>
            <a:r>
              <a:rPr lang="en-US" sz="1200" dirty="0">
                <a:solidFill>
                  <a:srgbClr val="666666"/>
                </a:solidFill>
                <a:latin typeface="Noto Sans JP" pitchFamily="34" charset="0"/>
                <a:ea typeface="Noto Sans JP" pitchFamily="34" charset="-122"/>
                <a:cs typeface="Noto Sans JP" pitchFamily="34" charset="-120"/>
              </a:rPr>
              <a:t>活性は徐々に低下</a:t>
            </a:r>
            <a:endParaRPr lang="en-US" sz="1200" dirty="0"/>
          </a:p>
        </p:txBody>
      </p:sp>
      <p:sp>
        <p:nvSpPr>
          <p:cNvPr id="32" name="Text 26"/>
          <p:cNvSpPr txBox="1"/>
          <p:nvPr/>
        </p:nvSpPr>
        <p:spPr>
          <a:xfrm>
            <a:off x="7901329" y="3731666"/>
            <a:ext cx="1511504" cy="428854"/>
          </a:xfrm>
          <a:prstGeom prst="rect">
            <a:avLst/>
          </a:prstGeom>
          <a:noFill/>
          <a:ln/>
        </p:spPr>
        <p:txBody>
          <a:bodyPr wrap="square" lIns="0" tIns="0" rIns="0" bIns="0" rtlCol="0" anchor="ctr"/>
          <a:lstStyle/>
          <a:p>
            <a:pPr marL="0" indent="0" algn="ctr">
              <a:buNone/>
            </a:pPr>
            <a:r>
              <a:rPr lang="en-US" sz="1200" dirty="0">
                <a:solidFill>
                  <a:srgbClr val="666666"/>
                </a:solidFill>
                <a:latin typeface="Noto Sans JP" pitchFamily="34" charset="0"/>
                <a:ea typeface="Noto Sans JP" pitchFamily="34" charset="-122"/>
                <a:cs typeface="Noto Sans JP" pitchFamily="34" charset="-120"/>
              </a:rPr>
              <a:t>しかし依然効果あり</a:t>
            </a:r>
            <a:endParaRPr lang="en-US" sz="1200" dirty="0"/>
          </a:p>
        </p:txBody>
      </p:sp>
      <p:sp>
        <p:nvSpPr>
          <p:cNvPr id="33" name="Text 27"/>
          <p:cNvSpPr txBox="1"/>
          <p:nvPr/>
        </p:nvSpPr>
        <p:spPr>
          <a:xfrm>
            <a:off x="10377713" y="3439142"/>
            <a:ext cx="1511504" cy="428854"/>
          </a:xfrm>
          <a:prstGeom prst="rect">
            <a:avLst/>
          </a:prstGeom>
          <a:noFill/>
          <a:ln/>
        </p:spPr>
        <p:txBody>
          <a:bodyPr wrap="square" lIns="0" tIns="0" rIns="0" bIns="0" rtlCol="0" anchor="ctr"/>
          <a:lstStyle/>
          <a:p>
            <a:pPr marL="0" indent="0" algn="ctr">
              <a:buNone/>
            </a:pPr>
            <a:r>
              <a:rPr lang="en-US" sz="1200" dirty="0">
                <a:solidFill>
                  <a:srgbClr val="666666"/>
                </a:solidFill>
                <a:latin typeface="Noto Sans JP" pitchFamily="34" charset="0"/>
                <a:ea typeface="Noto Sans JP" pitchFamily="34" charset="-122"/>
                <a:cs typeface="Noto Sans JP" pitchFamily="34" charset="-120"/>
              </a:rPr>
              <a:t>夜間の回復に向けた</a:t>
            </a:r>
            <a:endParaRPr lang="en-US" sz="1200" dirty="0"/>
          </a:p>
        </p:txBody>
      </p:sp>
      <p:sp>
        <p:nvSpPr>
          <p:cNvPr id="34" name="Text 28"/>
          <p:cNvSpPr txBox="1"/>
          <p:nvPr/>
        </p:nvSpPr>
        <p:spPr>
          <a:xfrm>
            <a:off x="10463115" y="3835077"/>
            <a:ext cx="1340700" cy="228600"/>
          </a:xfrm>
          <a:prstGeom prst="rect">
            <a:avLst/>
          </a:prstGeom>
          <a:noFill/>
          <a:ln/>
        </p:spPr>
        <p:txBody>
          <a:bodyPr wrap="square" lIns="0" tIns="0" rIns="0" bIns="0" rtlCol="0" anchor="ctr"/>
          <a:lstStyle/>
          <a:p>
            <a:pPr marL="0" indent="0" algn="ctr">
              <a:buNone/>
            </a:pPr>
            <a:r>
              <a:rPr lang="en-US" sz="1200" dirty="0">
                <a:solidFill>
                  <a:srgbClr val="666666"/>
                </a:solidFill>
                <a:latin typeface="Noto Sans JP" pitchFamily="34" charset="0"/>
                <a:ea typeface="Noto Sans JP" pitchFamily="34" charset="-122"/>
                <a:cs typeface="Noto Sans JP" pitchFamily="34" charset="-120"/>
              </a:rPr>
              <a:t>栄養補給が有効</a:t>
            </a:r>
            <a:endParaRPr lang="en-US" sz="1200" dirty="0"/>
          </a:p>
        </p:txBody>
      </p:sp>
      <p:sp>
        <p:nvSpPr>
          <p:cNvPr id="35" name="Text 29"/>
          <p:cNvSpPr txBox="1"/>
          <p:nvPr/>
        </p:nvSpPr>
        <p:spPr>
          <a:xfrm>
            <a:off x="5662422" y="2257654"/>
            <a:ext cx="991210" cy="228600"/>
          </a:xfrm>
          <a:prstGeom prst="rect">
            <a:avLst/>
          </a:prstGeom>
          <a:noFill/>
          <a:ln/>
        </p:spPr>
        <p:txBody>
          <a:bodyPr wrap="square" lIns="0" tIns="0" rIns="0" bIns="0" rtlCol="0" anchor="ctr"/>
          <a:lstStyle/>
          <a:p>
            <a:pPr marL="0" indent="0" algn="ctr">
              <a:buNone/>
            </a:pPr>
            <a:r>
              <a:rPr lang="en-US" sz="1200" dirty="0">
                <a:solidFill>
                  <a:srgbClr val="333333"/>
                </a:solidFill>
                <a:latin typeface="Noto Sans JP" pitchFamily="34" charset="0"/>
                <a:ea typeface="Noto Sans JP" pitchFamily="34" charset="-122"/>
                <a:cs typeface="Noto Sans JP" pitchFamily="34" charset="-120"/>
              </a:rPr>
              <a:t>30分〜2時間</a:t>
            </a:r>
            <a:endParaRPr lang="en-US" sz="1200" dirty="0"/>
          </a:p>
        </p:txBody>
      </p:sp>
      <p:sp>
        <p:nvSpPr>
          <p:cNvPr id="36" name="Shape 30"/>
          <p:cNvSpPr/>
          <p:nvPr/>
        </p:nvSpPr>
        <p:spPr>
          <a:xfrm>
            <a:off x="5824728" y="2495398"/>
            <a:ext cx="666598" cy="666598"/>
          </a:xfrm>
          <a:prstGeom prst="ellipse">
            <a:avLst/>
          </a:prstGeom>
          <a:solidFill>
            <a:srgbClr val="FFF5F0"/>
          </a:solidFill>
          <a:ln w="25400">
            <a:solidFill>
              <a:srgbClr val="FC671A"/>
            </a:solidFill>
            <a:prstDash val="solid"/>
          </a:ln>
          <a:effectLst>
            <a:outerShdw blurRad="76200" dist="38100" dir="5400000" algn="bl" rotWithShape="0">
              <a:srgbClr val="000000">
                <a:alpha val="10000"/>
              </a:srgbClr>
            </a:outerShdw>
          </a:effectLst>
        </p:spPr>
        <p:txBody>
          <a:bodyPr/>
          <a:lstStyle/>
          <a:p>
            <a:endParaRPr lang="ja-JP" altLang="en-US"/>
          </a:p>
        </p:txBody>
      </p:sp>
      <p:pic>
        <p:nvPicPr>
          <p:cNvPr id="37" name="Image 4" descr="preencoded.png"/>
          <p:cNvPicPr>
            <a:picLocks noChangeAspect="1"/>
          </p:cNvPicPr>
          <p:nvPr/>
        </p:nvPicPr>
        <p:blipFill>
          <a:blip r:embed="rId7"/>
          <a:srcRect l="-881" r="-881"/>
          <a:stretch/>
        </p:blipFill>
        <p:spPr>
          <a:xfrm>
            <a:off x="6039155" y="2695651"/>
            <a:ext cx="237744" cy="267005"/>
          </a:xfrm>
          <a:prstGeom prst="rect">
            <a:avLst/>
          </a:prstGeom>
        </p:spPr>
      </p:pic>
      <p:sp>
        <p:nvSpPr>
          <p:cNvPr id="38" name="Text 31"/>
          <p:cNvSpPr txBox="1"/>
          <p:nvPr/>
        </p:nvSpPr>
        <p:spPr>
          <a:xfrm>
            <a:off x="5493258" y="3258007"/>
            <a:ext cx="1329538" cy="495605"/>
          </a:xfrm>
          <a:prstGeom prst="rect">
            <a:avLst/>
          </a:prstGeom>
          <a:noFill/>
          <a:ln/>
        </p:spPr>
        <p:txBody>
          <a:bodyPr wrap="square" lIns="0" tIns="0" rIns="0" bIns="0" rtlCol="0" anchor="ctr"/>
          <a:lstStyle/>
          <a:p>
            <a:pPr marL="0" indent="0" algn="ctr">
              <a:buNone/>
            </a:pPr>
            <a:r>
              <a:rPr lang="en-US" sz="1300" b="1" dirty="0">
                <a:solidFill>
                  <a:srgbClr val="FC671A"/>
                </a:solidFill>
                <a:latin typeface="Noto Sans JP" pitchFamily="34" charset="0"/>
                <a:ea typeface="Noto Sans JP" pitchFamily="34" charset="-122"/>
                <a:cs typeface="Noto Sans JP" pitchFamily="34" charset="-120"/>
              </a:rPr>
              <a:t>ゴールデンタイム</a:t>
            </a:r>
            <a:endParaRPr lang="en-US" sz="1300" dirty="0"/>
          </a:p>
        </p:txBody>
      </p:sp>
      <p:sp>
        <p:nvSpPr>
          <p:cNvPr id="39" name="Text 32"/>
          <p:cNvSpPr txBox="1"/>
          <p:nvPr/>
        </p:nvSpPr>
        <p:spPr>
          <a:xfrm>
            <a:off x="5486400" y="3781044"/>
            <a:ext cx="1343254" cy="228600"/>
          </a:xfrm>
          <a:prstGeom prst="rect">
            <a:avLst/>
          </a:prstGeom>
          <a:noFill/>
          <a:ln/>
        </p:spPr>
        <p:txBody>
          <a:bodyPr wrap="square" lIns="0" tIns="0" rIns="0" bIns="0" rtlCol="0" anchor="ctr"/>
          <a:lstStyle/>
          <a:p>
            <a:pPr marL="0" indent="0" algn="ctr">
              <a:buNone/>
            </a:pPr>
            <a:r>
              <a:rPr lang="en-US" sz="1200" dirty="0">
                <a:solidFill>
                  <a:srgbClr val="666666"/>
                </a:solidFill>
                <a:latin typeface="Noto Sans JP" pitchFamily="34" charset="0"/>
                <a:ea typeface="Noto Sans JP" pitchFamily="34" charset="-122"/>
                <a:cs typeface="Noto Sans JP" pitchFamily="34" charset="-120"/>
              </a:rPr>
              <a:t>タンパク質合成が</a:t>
            </a:r>
            <a:endParaRPr lang="en-US" sz="1200" dirty="0"/>
          </a:p>
        </p:txBody>
      </p:sp>
      <p:sp>
        <p:nvSpPr>
          <p:cNvPr id="40" name="Text 33"/>
          <p:cNvSpPr txBox="1"/>
          <p:nvPr/>
        </p:nvSpPr>
        <p:spPr>
          <a:xfrm>
            <a:off x="5486400" y="3979469"/>
            <a:ext cx="1343254" cy="228600"/>
          </a:xfrm>
          <a:prstGeom prst="rect">
            <a:avLst/>
          </a:prstGeom>
          <a:noFill/>
          <a:ln/>
        </p:spPr>
        <p:txBody>
          <a:bodyPr wrap="square" lIns="0" tIns="0" rIns="0" bIns="0" rtlCol="0" anchor="ctr"/>
          <a:lstStyle/>
          <a:p>
            <a:pPr marL="0" indent="0" algn="ctr">
              <a:buNone/>
            </a:pPr>
            <a:r>
              <a:rPr lang="en-US" sz="1200" dirty="0">
                <a:solidFill>
                  <a:srgbClr val="666666"/>
                </a:solidFill>
                <a:latin typeface="Noto Sans JP" pitchFamily="34" charset="0"/>
                <a:ea typeface="Noto Sans JP" pitchFamily="34" charset="-122"/>
                <a:cs typeface="Noto Sans JP" pitchFamily="34" charset="-120"/>
              </a:rPr>
              <a:t>最も活発な時間帯</a:t>
            </a:r>
            <a:endParaRPr lang="en-US" sz="1200" dirty="0"/>
          </a:p>
        </p:txBody>
      </p:sp>
      <p:pic>
        <p:nvPicPr>
          <p:cNvPr id="41" name="Image 5" descr="preencoded.png"/>
          <p:cNvPicPr>
            <a:picLocks noChangeAspect="1"/>
          </p:cNvPicPr>
          <p:nvPr/>
        </p:nvPicPr>
        <p:blipFill>
          <a:blip r:embed="rId8"/>
          <a:srcRect/>
          <a:stretch/>
        </p:blipFill>
        <p:spPr>
          <a:xfrm>
            <a:off x="8556954" y="2695651"/>
            <a:ext cx="200254" cy="267005"/>
          </a:xfrm>
          <a:prstGeom prst="rect">
            <a:avLst/>
          </a:prstGeom>
        </p:spPr>
      </p:pic>
      <p:pic>
        <p:nvPicPr>
          <p:cNvPr id="42" name="Image 6" descr="preencoded.png"/>
          <p:cNvPicPr>
            <a:picLocks noChangeAspect="1"/>
          </p:cNvPicPr>
          <p:nvPr/>
        </p:nvPicPr>
        <p:blipFill>
          <a:blip r:embed="rId9"/>
          <a:srcRect/>
          <a:stretch/>
        </p:blipFill>
        <p:spPr>
          <a:xfrm>
            <a:off x="11033338" y="2695651"/>
            <a:ext cx="200254" cy="267005"/>
          </a:xfrm>
          <a:prstGeom prst="rect">
            <a:avLst/>
          </a:prstGeom>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name="Slide 18">
    <p:spTree>
      <p:nvGrpSpPr>
        <p:cNvPr id="1" name=""/>
        <p:cNvGrpSpPr/>
        <p:nvPr/>
      </p:nvGrpSpPr>
      <p:grpSpPr>
        <a:xfrm>
          <a:off x="0" y="0"/>
          <a:ext cx="0" cy="0"/>
          <a:chOff x="0" y="0"/>
          <a:chExt cx="0" cy="0"/>
        </a:xfrm>
      </p:grpSpPr>
      <p:sp>
        <p:nvSpPr>
          <p:cNvPr id="3" name="Shape 1"/>
          <p:cNvSpPr/>
          <p:nvPr/>
        </p:nvSpPr>
        <p:spPr>
          <a:xfrm>
            <a:off x="0" y="0"/>
            <a:ext cx="12191695" cy="761695"/>
          </a:xfrm>
          <a:prstGeom prst="rect">
            <a:avLst/>
          </a:prstGeom>
          <a:solidFill>
            <a:srgbClr val="FC671A"/>
          </a:solidFill>
          <a:ln/>
        </p:spPr>
        <p:txBody>
          <a:bodyPr/>
          <a:lstStyle/>
          <a:p>
            <a:endParaRPr lang="ja-JP" altLang="en-US"/>
          </a:p>
        </p:txBody>
      </p:sp>
      <p:sp>
        <p:nvSpPr>
          <p:cNvPr id="4" name="Text 2"/>
          <p:cNvSpPr txBox="1"/>
          <p:nvPr/>
        </p:nvSpPr>
        <p:spPr>
          <a:xfrm>
            <a:off x="286207" y="190195"/>
            <a:ext cx="2067458" cy="381305"/>
          </a:xfrm>
          <a:prstGeom prst="rect">
            <a:avLst/>
          </a:prstGeom>
          <a:noFill/>
          <a:ln/>
        </p:spPr>
        <p:txBody>
          <a:bodyPr wrap="square" lIns="0" tIns="0" rIns="0" bIns="0" rtlCol="0" anchor="ctr"/>
          <a:lstStyle/>
          <a:p>
            <a:pPr marL="0" indent="0" algn="l">
              <a:buNone/>
            </a:pPr>
            <a:r>
              <a:rPr lang="en-US" sz="2100" b="1" dirty="0">
                <a:solidFill>
                  <a:srgbClr val="FFFFFF"/>
                </a:solidFill>
                <a:latin typeface="Noto Sans JP" pitchFamily="34" charset="0"/>
                <a:ea typeface="Noto Sans JP" pitchFamily="34" charset="-122"/>
                <a:cs typeface="Noto Sans JP" pitchFamily="34" charset="-120"/>
              </a:rPr>
              <a:t>筋肉とアミノ酸</a:t>
            </a:r>
            <a:endParaRPr lang="en-US" sz="2100" dirty="0"/>
          </a:p>
        </p:txBody>
      </p:sp>
      <p:pic>
        <p:nvPicPr>
          <p:cNvPr id="5" name="Image 0" descr="preencoded.png"/>
          <p:cNvPicPr>
            <a:picLocks noChangeAspect="1"/>
          </p:cNvPicPr>
          <p:nvPr/>
        </p:nvPicPr>
        <p:blipFill>
          <a:blip r:embed="rId3"/>
          <a:srcRect l="91" r="91"/>
          <a:stretch/>
        </p:blipFill>
        <p:spPr>
          <a:xfrm>
            <a:off x="10153498" y="85954"/>
            <a:ext cx="1752905" cy="590702"/>
          </a:xfrm>
          <a:prstGeom prst="rect">
            <a:avLst/>
          </a:prstGeom>
        </p:spPr>
      </p:pic>
      <p:sp>
        <p:nvSpPr>
          <p:cNvPr id="6" name="Text 3"/>
          <p:cNvSpPr txBox="1"/>
          <p:nvPr/>
        </p:nvSpPr>
        <p:spPr>
          <a:xfrm>
            <a:off x="5238598" y="1047902"/>
            <a:ext cx="1981505" cy="495605"/>
          </a:xfrm>
          <a:prstGeom prst="rect">
            <a:avLst/>
          </a:prstGeom>
          <a:noFill/>
          <a:ln/>
        </p:spPr>
        <p:txBody>
          <a:bodyPr wrap="square" lIns="0" tIns="0" rIns="0" bIns="0" rtlCol="0" anchor="ctr"/>
          <a:lstStyle/>
          <a:p>
            <a:pPr marL="0" indent="0" algn="ctr">
              <a:buNone/>
            </a:pPr>
            <a:r>
              <a:rPr lang="en-US" sz="2700" b="1" dirty="0">
                <a:solidFill>
                  <a:srgbClr val="333333"/>
                </a:solidFill>
                <a:latin typeface="Noto Sans JP" pitchFamily="34" charset="0"/>
                <a:ea typeface="Noto Sans JP" pitchFamily="34" charset="-122"/>
                <a:cs typeface="Noto Sans JP" pitchFamily="34" charset="-120"/>
              </a:rPr>
              <a:t>睡眠と合成</a:t>
            </a:r>
            <a:endParaRPr lang="en-US" sz="2700" dirty="0"/>
          </a:p>
        </p:txBody>
      </p:sp>
      <p:sp>
        <p:nvSpPr>
          <p:cNvPr id="7" name="Shape 4"/>
          <p:cNvSpPr/>
          <p:nvPr/>
        </p:nvSpPr>
        <p:spPr>
          <a:xfrm>
            <a:off x="761695" y="1828800"/>
            <a:ext cx="10668305" cy="914400"/>
          </a:xfrm>
          <a:prstGeom prst="roundRect">
            <a:avLst>
              <a:gd name="adj" fmla="val 12500"/>
            </a:avLst>
          </a:prstGeom>
          <a:solidFill>
            <a:srgbClr val="FFFFFF"/>
          </a:solidFill>
          <a:ln/>
          <a:effectLst>
            <a:outerShdw blurRad="139700" dist="38100" dir="5400000" algn="bl" rotWithShape="0">
              <a:srgbClr val="000000">
                <a:alpha val="8000"/>
              </a:srgbClr>
            </a:outerShdw>
          </a:effectLst>
        </p:spPr>
        <p:txBody>
          <a:bodyPr/>
          <a:lstStyle/>
          <a:p>
            <a:endParaRPr lang="ja-JP" altLang="en-US"/>
          </a:p>
        </p:txBody>
      </p:sp>
      <p:pic>
        <p:nvPicPr>
          <p:cNvPr id="8" name="Image 1" descr="preencoded.png"/>
          <p:cNvPicPr>
            <a:picLocks noChangeAspect="1"/>
          </p:cNvPicPr>
          <p:nvPr/>
        </p:nvPicPr>
        <p:blipFill>
          <a:blip r:embed="rId4"/>
          <a:srcRect l="-40" r="-40"/>
          <a:stretch/>
        </p:blipFill>
        <p:spPr>
          <a:xfrm>
            <a:off x="1143000" y="2110435"/>
            <a:ext cx="286207" cy="381305"/>
          </a:xfrm>
          <a:prstGeom prst="rect">
            <a:avLst/>
          </a:prstGeom>
        </p:spPr>
      </p:pic>
      <p:sp>
        <p:nvSpPr>
          <p:cNvPr id="9" name="Shape 5"/>
          <p:cNvSpPr/>
          <p:nvPr/>
        </p:nvSpPr>
        <p:spPr>
          <a:xfrm>
            <a:off x="761695" y="2973629"/>
            <a:ext cx="10668305" cy="914400"/>
          </a:xfrm>
          <a:prstGeom prst="roundRect">
            <a:avLst>
              <a:gd name="adj" fmla="val 12500"/>
            </a:avLst>
          </a:prstGeom>
          <a:solidFill>
            <a:srgbClr val="FFFFFF"/>
          </a:solidFill>
          <a:ln/>
          <a:effectLst>
            <a:outerShdw blurRad="139700" dist="38100" dir="5400000" algn="bl" rotWithShape="0">
              <a:srgbClr val="000000">
                <a:alpha val="8000"/>
              </a:srgbClr>
            </a:outerShdw>
          </a:effectLst>
        </p:spPr>
        <p:txBody>
          <a:bodyPr/>
          <a:lstStyle/>
          <a:p>
            <a:endParaRPr lang="ja-JP" altLang="en-US"/>
          </a:p>
        </p:txBody>
      </p:sp>
      <p:sp>
        <p:nvSpPr>
          <p:cNvPr id="10" name="Text 6"/>
          <p:cNvSpPr txBox="1"/>
          <p:nvPr/>
        </p:nvSpPr>
        <p:spPr>
          <a:xfrm>
            <a:off x="1809598" y="1971446"/>
            <a:ext cx="857707" cy="333756"/>
          </a:xfrm>
          <a:prstGeom prst="rect">
            <a:avLst/>
          </a:prstGeom>
          <a:noFill/>
          <a:ln/>
        </p:spPr>
        <p:txBody>
          <a:bodyPr wrap="square" lIns="0" tIns="0" rIns="0" bIns="0" rtlCol="0" anchor="ctr"/>
          <a:lstStyle/>
          <a:p>
            <a:pPr marL="0" indent="0" algn="l">
              <a:buNone/>
            </a:pPr>
            <a:r>
              <a:rPr lang="en-US" sz="1800" b="1" dirty="0">
                <a:solidFill>
                  <a:srgbClr val="333333"/>
                </a:solidFill>
                <a:latin typeface="Noto Sans JP" pitchFamily="34" charset="0"/>
                <a:ea typeface="Noto Sans JP" pitchFamily="34" charset="-122"/>
                <a:cs typeface="Noto Sans JP" pitchFamily="34" charset="-120"/>
              </a:rPr>
              <a:t>深睡眠</a:t>
            </a:r>
            <a:endParaRPr lang="en-US" sz="1800" dirty="0"/>
          </a:p>
        </p:txBody>
      </p:sp>
      <p:sp>
        <p:nvSpPr>
          <p:cNvPr id="11" name="Text 7"/>
          <p:cNvSpPr txBox="1"/>
          <p:nvPr/>
        </p:nvSpPr>
        <p:spPr>
          <a:xfrm>
            <a:off x="2495398" y="1971446"/>
            <a:ext cx="2000707" cy="333756"/>
          </a:xfrm>
          <a:prstGeom prst="rect">
            <a:avLst/>
          </a:prstGeom>
          <a:noFill/>
          <a:ln/>
        </p:spPr>
        <p:txBody>
          <a:bodyPr wrap="square" lIns="0" tIns="0" rIns="0" bIns="0" rtlCol="0" anchor="ctr"/>
          <a:lstStyle/>
          <a:p>
            <a:pPr marL="0" indent="0" algn="l">
              <a:buNone/>
            </a:pPr>
            <a:r>
              <a:rPr lang="en-US" sz="1800" b="1" dirty="0">
                <a:solidFill>
                  <a:srgbClr val="333333"/>
                </a:solidFill>
                <a:latin typeface="Noto Sans JP" pitchFamily="34" charset="0"/>
                <a:ea typeface="Noto Sans JP" pitchFamily="34" charset="-122"/>
                <a:cs typeface="Noto Sans JP" pitchFamily="34" charset="-120"/>
              </a:rPr>
              <a:t>成長ホルモン分泌</a:t>
            </a:r>
            <a:endParaRPr lang="en-US" sz="1800" dirty="0"/>
          </a:p>
        </p:txBody>
      </p:sp>
      <p:sp>
        <p:nvSpPr>
          <p:cNvPr id="12" name="Text 8"/>
          <p:cNvSpPr txBox="1"/>
          <p:nvPr/>
        </p:nvSpPr>
        <p:spPr>
          <a:xfrm>
            <a:off x="1809598" y="3116275"/>
            <a:ext cx="1086307" cy="333756"/>
          </a:xfrm>
          <a:prstGeom prst="rect">
            <a:avLst/>
          </a:prstGeom>
          <a:noFill/>
          <a:ln/>
        </p:spPr>
        <p:txBody>
          <a:bodyPr wrap="square" lIns="0" tIns="0" rIns="0" bIns="0" rtlCol="0" anchor="ctr"/>
          <a:lstStyle/>
          <a:p>
            <a:pPr marL="0" indent="0" algn="l">
              <a:buNone/>
            </a:pPr>
            <a:r>
              <a:rPr lang="en-US" sz="1800" b="1" dirty="0">
                <a:solidFill>
                  <a:srgbClr val="333333"/>
                </a:solidFill>
                <a:latin typeface="Noto Sans JP" pitchFamily="34" charset="0"/>
                <a:ea typeface="Noto Sans JP" pitchFamily="34" charset="-122"/>
                <a:cs typeface="Noto Sans JP" pitchFamily="34" charset="-120"/>
              </a:rPr>
              <a:t>レム睡眠</a:t>
            </a:r>
            <a:endParaRPr lang="en-US" sz="1800" dirty="0"/>
          </a:p>
        </p:txBody>
      </p:sp>
      <p:sp>
        <p:nvSpPr>
          <p:cNvPr id="13" name="Text 9"/>
          <p:cNvSpPr txBox="1"/>
          <p:nvPr/>
        </p:nvSpPr>
        <p:spPr>
          <a:xfrm>
            <a:off x="1809598" y="2343607"/>
            <a:ext cx="7663586" cy="247802"/>
          </a:xfrm>
          <a:prstGeom prst="rect">
            <a:avLst/>
          </a:prstGeom>
          <a:noFill/>
          <a:ln/>
        </p:spPr>
        <p:txBody>
          <a:bodyPr wrap="square" lIns="0" tIns="0" rIns="0" bIns="0" rtlCol="0" anchor="ctr"/>
          <a:lstStyle/>
          <a:p>
            <a:pPr marL="0" indent="0" algn="l">
              <a:buNone/>
            </a:pPr>
            <a:r>
              <a:rPr lang="en-US" sz="1300" dirty="0">
                <a:solidFill>
                  <a:srgbClr val="666666"/>
                </a:solidFill>
                <a:latin typeface="Noto Sans JP" pitchFamily="34" charset="0"/>
                <a:ea typeface="Noto Sans JP" pitchFamily="34" charset="-122"/>
                <a:cs typeface="Noto Sans JP" pitchFamily="34" charset="-120"/>
              </a:rPr>
              <a:t>深い睡眠中に分泌される成長ホルモンがタンパク質合成を促進。筋肉の修復と成長に不可欠です。</a:t>
            </a:r>
            <a:endParaRPr lang="en-US" sz="1300" dirty="0"/>
          </a:p>
        </p:txBody>
      </p:sp>
      <p:pic>
        <p:nvPicPr>
          <p:cNvPr id="14" name="Image 2" descr="preencoded.png"/>
          <p:cNvPicPr>
            <a:picLocks noChangeAspect="1"/>
          </p:cNvPicPr>
          <p:nvPr/>
        </p:nvPicPr>
        <p:blipFill>
          <a:blip r:embed="rId5"/>
          <a:srcRect t="-13" b="-13"/>
          <a:stretch/>
        </p:blipFill>
        <p:spPr>
          <a:xfrm>
            <a:off x="1071677" y="3255264"/>
            <a:ext cx="428854" cy="381305"/>
          </a:xfrm>
          <a:prstGeom prst="rect">
            <a:avLst/>
          </a:prstGeom>
        </p:spPr>
      </p:pic>
      <p:sp>
        <p:nvSpPr>
          <p:cNvPr id="15" name="Shape 10"/>
          <p:cNvSpPr/>
          <p:nvPr/>
        </p:nvSpPr>
        <p:spPr>
          <a:xfrm>
            <a:off x="761695" y="4118458"/>
            <a:ext cx="10668305" cy="914400"/>
          </a:xfrm>
          <a:prstGeom prst="roundRect">
            <a:avLst>
              <a:gd name="adj" fmla="val 12500"/>
            </a:avLst>
          </a:prstGeom>
          <a:solidFill>
            <a:srgbClr val="FFFFFF"/>
          </a:solidFill>
          <a:ln/>
          <a:effectLst>
            <a:outerShdw blurRad="139700" dist="38100" dir="5400000" algn="bl" rotWithShape="0">
              <a:srgbClr val="000000">
                <a:alpha val="8000"/>
              </a:srgbClr>
            </a:outerShdw>
          </a:effectLst>
        </p:spPr>
        <p:txBody>
          <a:bodyPr/>
          <a:lstStyle/>
          <a:p>
            <a:endParaRPr lang="ja-JP" altLang="en-US"/>
          </a:p>
        </p:txBody>
      </p:sp>
      <p:sp>
        <p:nvSpPr>
          <p:cNvPr id="16" name="Text 11"/>
          <p:cNvSpPr txBox="1"/>
          <p:nvPr/>
        </p:nvSpPr>
        <p:spPr>
          <a:xfrm>
            <a:off x="2719426" y="3116275"/>
            <a:ext cx="1772107" cy="333756"/>
          </a:xfrm>
          <a:prstGeom prst="rect">
            <a:avLst/>
          </a:prstGeom>
          <a:noFill/>
          <a:ln/>
        </p:spPr>
        <p:txBody>
          <a:bodyPr wrap="square" lIns="0" tIns="0" rIns="0" bIns="0" rtlCol="0" anchor="ctr"/>
          <a:lstStyle/>
          <a:p>
            <a:pPr marL="0" indent="0" algn="l">
              <a:buNone/>
            </a:pPr>
            <a:r>
              <a:rPr lang="en-US" sz="1800" b="1" dirty="0">
                <a:solidFill>
                  <a:srgbClr val="333333"/>
                </a:solidFill>
                <a:latin typeface="Noto Sans JP" pitchFamily="34" charset="0"/>
                <a:ea typeface="Noto Sans JP" pitchFamily="34" charset="-122"/>
                <a:cs typeface="Noto Sans JP" pitchFamily="34" charset="-120"/>
              </a:rPr>
              <a:t>テストステロン</a:t>
            </a:r>
            <a:endParaRPr lang="en-US" sz="1800" dirty="0"/>
          </a:p>
        </p:txBody>
      </p:sp>
      <p:sp>
        <p:nvSpPr>
          <p:cNvPr id="17" name="Text 12"/>
          <p:cNvSpPr txBox="1"/>
          <p:nvPr/>
        </p:nvSpPr>
        <p:spPr>
          <a:xfrm>
            <a:off x="1809598" y="4261104"/>
            <a:ext cx="1086307" cy="333756"/>
          </a:xfrm>
          <a:prstGeom prst="rect">
            <a:avLst/>
          </a:prstGeom>
          <a:noFill/>
          <a:ln/>
        </p:spPr>
        <p:txBody>
          <a:bodyPr wrap="square" lIns="0" tIns="0" rIns="0" bIns="0" rtlCol="0" anchor="ctr"/>
          <a:lstStyle/>
          <a:p>
            <a:pPr marL="0" indent="0" algn="l">
              <a:buNone/>
            </a:pPr>
            <a:r>
              <a:rPr lang="en-US" sz="1800" b="1" dirty="0">
                <a:solidFill>
                  <a:srgbClr val="333333"/>
                </a:solidFill>
                <a:latin typeface="Noto Sans JP" pitchFamily="34" charset="0"/>
                <a:ea typeface="Noto Sans JP" pitchFamily="34" charset="-122"/>
                <a:cs typeface="Noto Sans JP" pitchFamily="34" charset="-120"/>
              </a:rPr>
              <a:t>睡眠不足</a:t>
            </a:r>
            <a:endParaRPr lang="en-US" sz="1800" dirty="0"/>
          </a:p>
        </p:txBody>
      </p:sp>
      <p:sp>
        <p:nvSpPr>
          <p:cNvPr id="18" name="Text 13"/>
          <p:cNvSpPr txBox="1"/>
          <p:nvPr/>
        </p:nvSpPr>
        <p:spPr>
          <a:xfrm>
            <a:off x="2723998" y="4261104"/>
            <a:ext cx="2915107" cy="333756"/>
          </a:xfrm>
          <a:prstGeom prst="rect">
            <a:avLst/>
          </a:prstGeom>
          <a:noFill/>
          <a:ln/>
        </p:spPr>
        <p:txBody>
          <a:bodyPr wrap="square" lIns="0" tIns="0" rIns="0" bIns="0" rtlCol="0" anchor="ctr"/>
          <a:lstStyle/>
          <a:p>
            <a:pPr marL="0" indent="0" algn="l">
              <a:buNone/>
            </a:pPr>
            <a:r>
              <a:rPr lang="en-US" sz="1800" b="1" dirty="0">
                <a:solidFill>
                  <a:srgbClr val="333333"/>
                </a:solidFill>
                <a:latin typeface="Noto Sans JP" pitchFamily="34" charset="0"/>
                <a:ea typeface="Noto Sans JP" pitchFamily="34" charset="-122"/>
                <a:cs typeface="Noto Sans JP" pitchFamily="34" charset="-120"/>
              </a:rPr>
              <a:t>コルチゾール↑→合成低下</a:t>
            </a:r>
            <a:endParaRPr lang="en-US" sz="1800" dirty="0"/>
          </a:p>
        </p:txBody>
      </p:sp>
      <p:sp>
        <p:nvSpPr>
          <p:cNvPr id="19" name="Text 14"/>
          <p:cNvSpPr txBox="1"/>
          <p:nvPr/>
        </p:nvSpPr>
        <p:spPr>
          <a:xfrm>
            <a:off x="1809598" y="3488436"/>
            <a:ext cx="7663586" cy="247802"/>
          </a:xfrm>
          <a:prstGeom prst="rect">
            <a:avLst/>
          </a:prstGeom>
          <a:noFill/>
          <a:ln/>
        </p:spPr>
        <p:txBody>
          <a:bodyPr wrap="square" lIns="0" tIns="0" rIns="0" bIns="0" rtlCol="0" anchor="ctr"/>
          <a:lstStyle/>
          <a:p>
            <a:pPr marL="0" indent="0" algn="l">
              <a:buNone/>
            </a:pPr>
            <a:r>
              <a:rPr lang="en-US" sz="1300" dirty="0">
                <a:solidFill>
                  <a:srgbClr val="666666"/>
                </a:solidFill>
                <a:latin typeface="Noto Sans JP" pitchFamily="34" charset="0"/>
                <a:ea typeface="Noto Sans JP" pitchFamily="34" charset="-122"/>
                <a:cs typeface="Noto Sans JP" pitchFamily="34" charset="-120"/>
              </a:rPr>
              <a:t>レム睡眠中にテストステロンが分泌され、筋肉の成長を促進。特に男性には重要なホルモンです。</a:t>
            </a:r>
            <a:endParaRPr lang="en-US" sz="1300" dirty="0"/>
          </a:p>
        </p:txBody>
      </p:sp>
      <p:sp>
        <p:nvSpPr>
          <p:cNvPr id="20" name="Text 15"/>
          <p:cNvSpPr txBox="1"/>
          <p:nvPr/>
        </p:nvSpPr>
        <p:spPr>
          <a:xfrm>
            <a:off x="1809598" y="4633265"/>
            <a:ext cx="9206179" cy="247802"/>
          </a:xfrm>
          <a:prstGeom prst="rect">
            <a:avLst/>
          </a:prstGeom>
          <a:noFill/>
          <a:ln/>
        </p:spPr>
        <p:txBody>
          <a:bodyPr wrap="square" lIns="0" tIns="0" rIns="0" bIns="0" rtlCol="0" anchor="ctr"/>
          <a:lstStyle/>
          <a:p>
            <a:pPr marL="0" indent="0" algn="l">
              <a:buNone/>
            </a:pPr>
            <a:r>
              <a:rPr lang="en-US" sz="1300" dirty="0">
                <a:solidFill>
                  <a:srgbClr val="666666"/>
                </a:solidFill>
                <a:latin typeface="Noto Sans JP" pitchFamily="34" charset="0"/>
                <a:ea typeface="Noto Sans JP" pitchFamily="34" charset="-122"/>
                <a:cs typeface="Noto Sans JP" pitchFamily="34" charset="-120"/>
              </a:rPr>
              <a:t>睡眠不足はストレスホルモン「コルチゾール」を増加させ、筋肉を分解。タンパク質合成の効率が大幅に低下します。</a:t>
            </a:r>
            <a:endParaRPr lang="en-US" sz="1300" dirty="0"/>
          </a:p>
        </p:txBody>
      </p:sp>
      <p:sp>
        <p:nvSpPr>
          <p:cNvPr id="21" name="Text 16"/>
          <p:cNvSpPr txBox="1"/>
          <p:nvPr/>
        </p:nvSpPr>
        <p:spPr>
          <a:xfrm>
            <a:off x="3161538" y="5263287"/>
            <a:ext cx="6135624" cy="436917"/>
          </a:xfrm>
          <a:prstGeom prst="rect">
            <a:avLst/>
          </a:prstGeom>
          <a:noFill/>
          <a:ln/>
        </p:spPr>
        <p:txBody>
          <a:bodyPr wrap="square" lIns="0" tIns="0" rIns="0" bIns="0" rtlCol="0" anchor="ctr"/>
          <a:lstStyle/>
          <a:p>
            <a:pPr marL="0" indent="0" algn="ctr">
              <a:buNone/>
            </a:pPr>
            <a:r>
              <a:rPr lang="en-US" sz="1400" i="1" dirty="0">
                <a:solidFill>
                  <a:srgbClr val="666666"/>
                </a:solidFill>
                <a:latin typeface="Noto Sans JP" pitchFamily="34" charset="0"/>
                <a:ea typeface="Noto Sans JP" pitchFamily="34" charset="-122"/>
                <a:cs typeface="Noto Sans JP" pitchFamily="34" charset="-120"/>
              </a:rPr>
              <a:t>「寝る子は育つ」は科学的に正しい – 質の良い睡眠は筋肉づくりの基礎です</a:t>
            </a:r>
            <a:endParaRPr lang="en-US" sz="14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name="Slide 19">
    <p:spTree>
      <p:nvGrpSpPr>
        <p:cNvPr id="1" name=""/>
        <p:cNvGrpSpPr/>
        <p:nvPr/>
      </p:nvGrpSpPr>
      <p:grpSpPr>
        <a:xfrm>
          <a:off x="0" y="0"/>
          <a:ext cx="0" cy="0"/>
          <a:chOff x="0" y="0"/>
          <a:chExt cx="0" cy="0"/>
        </a:xfrm>
      </p:grpSpPr>
      <p:sp>
        <p:nvSpPr>
          <p:cNvPr id="3" name="Shape 1"/>
          <p:cNvSpPr/>
          <p:nvPr/>
        </p:nvSpPr>
        <p:spPr>
          <a:xfrm>
            <a:off x="0" y="0"/>
            <a:ext cx="12191695" cy="761695"/>
          </a:xfrm>
          <a:prstGeom prst="rect">
            <a:avLst/>
          </a:prstGeom>
          <a:solidFill>
            <a:srgbClr val="FC671A"/>
          </a:solidFill>
          <a:ln/>
        </p:spPr>
        <p:txBody>
          <a:bodyPr/>
          <a:lstStyle/>
          <a:p>
            <a:endParaRPr lang="ja-JP" altLang="en-US"/>
          </a:p>
        </p:txBody>
      </p:sp>
      <p:sp>
        <p:nvSpPr>
          <p:cNvPr id="4" name="Text 2"/>
          <p:cNvSpPr txBox="1"/>
          <p:nvPr/>
        </p:nvSpPr>
        <p:spPr>
          <a:xfrm>
            <a:off x="286207" y="190195"/>
            <a:ext cx="2610612" cy="381305"/>
          </a:xfrm>
          <a:prstGeom prst="rect">
            <a:avLst/>
          </a:prstGeom>
          <a:noFill/>
          <a:ln/>
        </p:spPr>
        <p:txBody>
          <a:bodyPr wrap="square" lIns="0" tIns="0" rIns="0" bIns="0" rtlCol="0" anchor="ctr"/>
          <a:lstStyle/>
          <a:p>
            <a:pPr marL="0" indent="0" algn="l">
              <a:buNone/>
            </a:pPr>
            <a:r>
              <a:rPr lang="en-US" sz="2100" b="1" dirty="0">
                <a:solidFill>
                  <a:srgbClr val="FFFFFF"/>
                </a:solidFill>
                <a:latin typeface="Noto Sans JP" pitchFamily="34" charset="0"/>
                <a:ea typeface="Noto Sans JP" pitchFamily="34" charset="-122"/>
                <a:cs typeface="Noto Sans JP" pitchFamily="34" charset="-120"/>
              </a:rPr>
              <a:t>加齢の影響（対比）</a:t>
            </a:r>
            <a:endParaRPr lang="en-US" sz="2100" dirty="0"/>
          </a:p>
        </p:txBody>
      </p:sp>
      <p:pic>
        <p:nvPicPr>
          <p:cNvPr id="5" name="Image 0" descr="preencoded.png"/>
          <p:cNvPicPr>
            <a:picLocks noChangeAspect="1"/>
          </p:cNvPicPr>
          <p:nvPr/>
        </p:nvPicPr>
        <p:blipFill>
          <a:blip r:embed="rId3"/>
          <a:srcRect l="91" r="91"/>
          <a:stretch/>
        </p:blipFill>
        <p:spPr>
          <a:xfrm>
            <a:off x="10153498" y="85954"/>
            <a:ext cx="1752905" cy="590702"/>
          </a:xfrm>
          <a:prstGeom prst="rect">
            <a:avLst/>
          </a:prstGeom>
        </p:spPr>
      </p:pic>
      <p:sp>
        <p:nvSpPr>
          <p:cNvPr id="6" name="Shape 3"/>
          <p:cNvSpPr/>
          <p:nvPr/>
        </p:nvSpPr>
        <p:spPr>
          <a:xfrm>
            <a:off x="286207" y="1047902"/>
            <a:ext cx="5581498" cy="3333902"/>
          </a:xfrm>
          <a:prstGeom prst="roundRect">
            <a:avLst>
              <a:gd name="adj" fmla="val 940"/>
            </a:avLst>
          </a:prstGeom>
          <a:solidFill>
            <a:srgbClr val="FFFFFF"/>
          </a:solidFill>
          <a:ln/>
          <a:effectLst>
            <a:outerShdw blurRad="139700" dist="38100" dir="5400000" algn="bl" rotWithShape="0">
              <a:srgbClr val="000000">
                <a:alpha val="8000"/>
              </a:srgbClr>
            </a:outerShdw>
          </a:effectLst>
        </p:spPr>
        <p:txBody>
          <a:bodyPr/>
          <a:lstStyle/>
          <a:p>
            <a:endParaRPr lang="ja-JP" altLang="en-US"/>
          </a:p>
        </p:txBody>
      </p:sp>
      <p:pic>
        <p:nvPicPr>
          <p:cNvPr id="7" name="Image 1" descr="preencoded.png"/>
          <p:cNvPicPr>
            <a:picLocks noChangeAspect="1"/>
          </p:cNvPicPr>
          <p:nvPr/>
        </p:nvPicPr>
        <p:blipFill>
          <a:blip r:embed="rId4"/>
          <a:srcRect l="-233" r="-233"/>
          <a:stretch/>
        </p:blipFill>
        <p:spPr>
          <a:xfrm>
            <a:off x="2864815" y="1374343"/>
            <a:ext cx="418795" cy="476402"/>
          </a:xfrm>
          <a:prstGeom prst="rect">
            <a:avLst/>
          </a:prstGeom>
        </p:spPr>
      </p:pic>
      <p:sp>
        <p:nvSpPr>
          <p:cNvPr id="8" name="Text 4"/>
          <p:cNvSpPr txBox="1"/>
          <p:nvPr/>
        </p:nvSpPr>
        <p:spPr>
          <a:xfrm>
            <a:off x="2825496" y="2066544"/>
            <a:ext cx="676656" cy="333756"/>
          </a:xfrm>
          <a:prstGeom prst="rect">
            <a:avLst/>
          </a:prstGeom>
          <a:noFill/>
          <a:ln/>
        </p:spPr>
        <p:txBody>
          <a:bodyPr wrap="square" lIns="0" tIns="0" rIns="0" bIns="0" rtlCol="0" anchor="ctr"/>
          <a:lstStyle/>
          <a:p>
            <a:pPr marL="0" indent="0" algn="l">
              <a:buNone/>
            </a:pPr>
            <a:r>
              <a:rPr lang="en-US" sz="1800" b="1" dirty="0">
                <a:solidFill>
                  <a:srgbClr val="333333"/>
                </a:solidFill>
                <a:latin typeface="Noto Sans JP" pitchFamily="34" charset="0"/>
                <a:ea typeface="Noto Sans JP" pitchFamily="34" charset="-122"/>
                <a:cs typeface="Noto Sans JP" pitchFamily="34" charset="-120"/>
              </a:rPr>
              <a:t>20代</a:t>
            </a:r>
            <a:endParaRPr lang="en-US" sz="1800" dirty="0"/>
          </a:p>
        </p:txBody>
      </p:sp>
      <p:pic>
        <p:nvPicPr>
          <p:cNvPr id="9" name="Image 2" descr="preencoded.png"/>
          <p:cNvPicPr>
            <a:picLocks noChangeAspect="1"/>
          </p:cNvPicPr>
          <p:nvPr/>
        </p:nvPicPr>
        <p:blipFill>
          <a:blip r:embed="rId5"/>
          <a:srcRect t="-600" b="-600"/>
          <a:stretch/>
        </p:blipFill>
        <p:spPr>
          <a:xfrm>
            <a:off x="519379" y="2562149"/>
            <a:ext cx="181051" cy="209398"/>
          </a:xfrm>
          <a:prstGeom prst="rect">
            <a:avLst/>
          </a:prstGeom>
        </p:spPr>
      </p:pic>
      <p:sp>
        <p:nvSpPr>
          <p:cNvPr id="10" name="Shape 5"/>
          <p:cNvSpPr/>
          <p:nvPr/>
        </p:nvSpPr>
        <p:spPr>
          <a:xfrm>
            <a:off x="6328562" y="1047902"/>
            <a:ext cx="5581498" cy="3333902"/>
          </a:xfrm>
          <a:prstGeom prst="roundRect">
            <a:avLst>
              <a:gd name="adj" fmla="val 940"/>
            </a:avLst>
          </a:prstGeom>
          <a:solidFill>
            <a:srgbClr val="FFFFFF"/>
          </a:solidFill>
          <a:ln/>
          <a:effectLst>
            <a:outerShdw blurRad="139700" dist="38100" dir="5400000" algn="bl" rotWithShape="0">
              <a:srgbClr val="000000">
                <a:alpha val="8000"/>
              </a:srgbClr>
            </a:outerShdw>
          </a:effectLst>
        </p:spPr>
        <p:txBody>
          <a:bodyPr/>
          <a:lstStyle/>
          <a:p>
            <a:endParaRPr lang="ja-JP" altLang="en-US"/>
          </a:p>
        </p:txBody>
      </p:sp>
      <p:sp>
        <p:nvSpPr>
          <p:cNvPr id="11" name="Text 6"/>
          <p:cNvSpPr txBox="1"/>
          <p:nvPr/>
        </p:nvSpPr>
        <p:spPr>
          <a:xfrm>
            <a:off x="857707" y="2542946"/>
            <a:ext cx="986638" cy="247802"/>
          </a:xfrm>
          <a:prstGeom prst="rect">
            <a:avLst/>
          </a:prstGeom>
          <a:noFill/>
          <a:ln/>
        </p:spPr>
        <p:txBody>
          <a:bodyPr wrap="square" lIns="0" tIns="0" rIns="0" bIns="0" rtlCol="0" anchor="ctr"/>
          <a:lstStyle/>
          <a:p>
            <a:pPr marL="0" indent="0" algn="l">
              <a:buNone/>
            </a:pPr>
            <a:r>
              <a:rPr lang="en-US" sz="1400" dirty="0">
                <a:solidFill>
                  <a:srgbClr val="333333"/>
                </a:solidFill>
                <a:latin typeface="Noto Sans JP" pitchFamily="34" charset="0"/>
                <a:ea typeface="Noto Sans JP" pitchFamily="34" charset="-122"/>
                <a:cs typeface="Noto Sans JP" pitchFamily="34" charset="-120"/>
              </a:rPr>
              <a:t>刺激に敏感</a:t>
            </a:r>
            <a:endParaRPr lang="en-US" sz="1400" dirty="0"/>
          </a:p>
        </p:txBody>
      </p:sp>
      <p:pic>
        <p:nvPicPr>
          <p:cNvPr id="12" name="Image 3" descr="preencoded.png"/>
          <p:cNvPicPr>
            <a:picLocks noChangeAspect="1"/>
          </p:cNvPicPr>
          <p:nvPr/>
        </p:nvPicPr>
        <p:blipFill>
          <a:blip r:embed="rId6"/>
          <a:srcRect/>
          <a:stretch/>
        </p:blipFill>
        <p:spPr>
          <a:xfrm>
            <a:off x="504749" y="2924251"/>
            <a:ext cx="209398" cy="209398"/>
          </a:xfrm>
          <a:prstGeom prst="rect">
            <a:avLst/>
          </a:prstGeom>
        </p:spPr>
      </p:pic>
      <p:sp>
        <p:nvSpPr>
          <p:cNvPr id="13" name="Text 7"/>
          <p:cNvSpPr txBox="1"/>
          <p:nvPr/>
        </p:nvSpPr>
        <p:spPr>
          <a:xfrm>
            <a:off x="857707" y="2905049"/>
            <a:ext cx="1329538" cy="247802"/>
          </a:xfrm>
          <a:prstGeom prst="rect">
            <a:avLst/>
          </a:prstGeom>
          <a:noFill/>
          <a:ln/>
        </p:spPr>
        <p:txBody>
          <a:bodyPr wrap="square" lIns="0" tIns="0" rIns="0" bIns="0" rtlCol="0" anchor="ctr"/>
          <a:lstStyle/>
          <a:p>
            <a:pPr marL="0" indent="0" algn="l">
              <a:buNone/>
            </a:pPr>
            <a:r>
              <a:rPr lang="en-US" sz="1400" dirty="0">
                <a:solidFill>
                  <a:srgbClr val="333333"/>
                </a:solidFill>
                <a:latin typeface="Noto Sans JP" pitchFamily="34" charset="0"/>
                <a:ea typeface="Noto Sans JP" pitchFamily="34" charset="-122"/>
                <a:cs typeface="Noto Sans JP" pitchFamily="34" charset="-120"/>
              </a:rPr>
              <a:t>合成効率が高い</a:t>
            </a:r>
            <a:endParaRPr lang="en-US" sz="1400" dirty="0"/>
          </a:p>
        </p:txBody>
      </p:sp>
      <p:pic>
        <p:nvPicPr>
          <p:cNvPr id="14" name="Image 4" descr="preencoded.png"/>
          <p:cNvPicPr>
            <a:picLocks noChangeAspect="1"/>
          </p:cNvPicPr>
          <p:nvPr/>
        </p:nvPicPr>
        <p:blipFill>
          <a:blip r:embed="rId7"/>
          <a:srcRect/>
          <a:stretch/>
        </p:blipFill>
        <p:spPr>
          <a:xfrm>
            <a:off x="504749" y="3286354"/>
            <a:ext cx="209398" cy="209398"/>
          </a:xfrm>
          <a:prstGeom prst="rect">
            <a:avLst/>
          </a:prstGeom>
        </p:spPr>
      </p:pic>
      <p:sp>
        <p:nvSpPr>
          <p:cNvPr id="15" name="Text 8"/>
          <p:cNvSpPr txBox="1"/>
          <p:nvPr/>
        </p:nvSpPr>
        <p:spPr>
          <a:xfrm>
            <a:off x="857707" y="3267151"/>
            <a:ext cx="986638" cy="247802"/>
          </a:xfrm>
          <a:prstGeom prst="rect">
            <a:avLst/>
          </a:prstGeom>
          <a:noFill/>
          <a:ln/>
        </p:spPr>
        <p:txBody>
          <a:bodyPr wrap="square" lIns="0" tIns="0" rIns="0" bIns="0" rtlCol="0" anchor="ctr"/>
          <a:lstStyle/>
          <a:p>
            <a:pPr marL="0" indent="0" algn="l">
              <a:buNone/>
            </a:pPr>
            <a:r>
              <a:rPr lang="en-US" sz="1400" dirty="0">
                <a:solidFill>
                  <a:srgbClr val="333333"/>
                </a:solidFill>
                <a:latin typeface="Noto Sans JP" pitchFamily="34" charset="0"/>
                <a:ea typeface="Noto Sans JP" pitchFamily="34" charset="-122"/>
                <a:cs typeface="Noto Sans JP" pitchFamily="34" charset="-120"/>
              </a:rPr>
              <a:t>回復が早い</a:t>
            </a:r>
            <a:endParaRPr lang="en-US" sz="1400" dirty="0"/>
          </a:p>
        </p:txBody>
      </p:sp>
      <p:pic>
        <p:nvPicPr>
          <p:cNvPr id="16" name="Image 5" descr="preencoded.png"/>
          <p:cNvPicPr>
            <a:picLocks noChangeAspect="1"/>
          </p:cNvPicPr>
          <p:nvPr/>
        </p:nvPicPr>
        <p:blipFill>
          <a:blip r:embed="rId8"/>
          <a:srcRect/>
          <a:stretch/>
        </p:blipFill>
        <p:spPr>
          <a:xfrm>
            <a:off x="504749" y="3648456"/>
            <a:ext cx="209398" cy="209398"/>
          </a:xfrm>
          <a:prstGeom prst="rect">
            <a:avLst/>
          </a:prstGeom>
        </p:spPr>
      </p:pic>
      <p:sp>
        <p:nvSpPr>
          <p:cNvPr id="17" name="Text 9"/>
          <p:cNvSpPr txBox="1"/>
          <p:nvPr/>
        </p:nvSpPr>
        <p:spPr>
          <a:xfrm>
            <a:off x="8639251" y="2066544"/>
            <a:ext cx="1133856" cy="333756"/>
          </a:xfrm>
          <a:prstGeom prst="rect">
            <a:avLst/>
          </a:prstGeom>
          <a:noFill/>
          <a:ln/>
        </p:spPr>
        <p:txBody>
          <a:bodyPr wrap="square" lIns="0" tIns="0" rIns="0" bIns="0" rtlCol="0" anchor="ctr"/>
          <a:lstStyle/>
          <a:p>
            <a:pPr marL="0" indent="0" algn="l">
              <a:buNone/>
            </a:pPr>
            <a:r>
              <a:rPr lang="en-US" sz="1800" b="1" dirty="0">
                <a:solidFill>
                  <a:srgbClr val="333333"/>
                </a:solidFill>
                <a:latin typeface="Noto Sans JP" pitchFamily="34" charset="0"/>
                <a:ea typeface="Noto Sans JP" pitchFamily="34" charset="-122"/>
                <a:cs typeface="Noto Sans JP" pitchFamily="34" charset="-120"/>
              </a:rPr>
              <a:t>40代以降</a:t>
            </a:r>
            <a:endParaRPr lang="en-US" sz="1800" dirty="0"/>
          </a:p>
        </p:txBody>
      </p:sp>
      <p:sp>
        <p:nvSpPr>
          <p:cNvPr id="18" name="Text 10"/>
          <p:cNvSpPr txBox="1"/>
          <p:nvPr/>
        </p:nvSpPr>
        <p:spPr>
          <a:xfrm>
            <a:off x="857707" y="3629254"/>
            <a:ext cx="1672438" cy="247802"/>
          </a:xfrm>
          <a:prstGeom prst="rect">
            <a:avLst/>
          </a:prstGeom>
          <a:noFill/>
          <a:ln/>
        </p:spPr>
        <p:txBody>
          <a:bodyPr wrap="square" lIns="0" tIns="0" rIns="0" bIns="0" rtlCol="0" anchor="ctr"/>
          <a:lstStyle/>
          <a:p>
            <a:pPr marL="0" indent="0" algn="l">
              <a:buNone/>
            </a:pPr>
            <a:r>
              <a:rPr lang="en-US" sz="1400" dirty="0">
                <a:solidFill>
                  <a:srgbClr val="333333"/>
                </a:solidFill>
                <a:latin typeface="Noto Sans JP" pitchFamily="34" charset="0"/>
                <a:ea typeface="Noto Sans JP" pitchFamily="34" charset="-122"/>
                <a:cs typeface="Noto Sans JP" pitchFamily="34" charset="-120"/>
              </a:rPr>
              <a:t>少ない量でも効果的</a:t>
            </a:r>
            <a:endParaRPr lang="en-US" sz="1400" dirty="0"/>
          </a:p>
        </p:txBody>
      </p:sp>
      <p:sp>
        <p:nvSpPr>
          <p:cNvPr id="19" name="Shape 11"/>
          <p:cNvSpPr/>
          <p:nvPr/>
        </p:nvSpPr>
        <p:spPr>
          <a:xfrm>
            <a:off x="6086246" y="1047902"/>
            <a:ext cx="19202" cy="3333902"/>
          </a:xfrm>
          <a:prstGeom prst="rect">
            <a:avLst/>
          </a:prstGeom>
          <a:solidFill>
            <a:srgbClr val="E0E0E0"/>
          </a:solidFill>
          <a:ln/>
        </p:spPr>
        <p:txBody>
          <a:bodyPr/>
          <a:lstStyle/>
          <a:p>
            <a:endParaRPr lang="ja-JP" altLang="en-US"/>
          </a:p>
        </p:txBody>
      </p:sp>
      <p:pic>
        <p:nvPicPr>
          <p:cNvPr id="20" name="Image 6" descr="preencoded.png"/>
          <p:cNvPicPr>
            <a:picLocks noChangeAspect="1"/>
          </p:cNvPicPr>
          <p:nvPr/>
        </p:nvPicPr>
        <p:blipFill>
          <a:blip r:embed="rId9"/>
          <a:srcRect l="-233" r="-233"/>
          <a:stretch/>
        </p:blipFill>
        <p:spPr>
          <a:xfrm>
            <a:off x="8908085" y="1374343"/>
            <a:ext cx="418795" cy="476402"/>
          </a:xfrm>
          <a:prstGeom prst="rect">
            <a:avLst/>
          </a:prstGeom>
        </p:spPr>
      </p:pic>
      <p:pic>
        <p:nvPicPr>
          <p:cNvPr id="21" name="Image 7" descr="preencoded.png"/>
          <p:cNvPicPr>
            <a:picLocks noChangeAspect="1"/>
          </p:cNvPicPr>
          <p:nvPr/>
        </p:nvPicPr>
        <p:blipFill>
          <a:blip r:embed="rId10"/>
          <a:srcRect/>
          <a:stretch/>
        </p:blipFill>
        <p:spPr>
          <a:xfrm>
            <a:off x="6547104" y="2562149"/>
            <a:ext cx="209398" cy="209398"/>
          </a:xfrm>
          <a:prstGeom prst="rect">
            <a:avLst/>
          </a:prstGeom>
        </p:spPr>
      </p:pic>
      <p:sp>
        <p:nvSpPr>
          <p:cNvPr id="22" name="Text 12"/>
          <p:cNvSpPr txBox="1"/>
          <p:nvPr/>
        </p:nvSpPr>
        <p:spPr>
          <a:xfrm>
            <a:off x="6900062" y="2542946"/>
            <a:ext cx="2186330" cy="247802"/>
          </a:xfrm>
          <a:prstGeom prst="rect">
            <a:avLst/>
          </a:prstGeom>
          <a:noFill/>
          <a:ln/>
        </p:spPr>
        <p:txBody>
          <a:bodyPr wrap="square" lIns="0" tIns="0" rIns="0" bIns="0" rtlCol="0" anchor="ctr"/>
          <a:lstStyle/>
          <a:p>
            <a:pPr marL="0" indent="0" algn="l">
              <a:buNone/>
            </a:pPr>
            <a:r>
              <a:rPr lang="en-US" sz="1400" dirty="0">
                <a:solidFill>
                  <a:srgbClr val="333333"/>
                </a:solidFill>
                <a:latin typeface="Noto Sans JP" pitchFamily="34" charset="0"/>
                <a:ea typeface="Noto Sans JP" pitchFamily="34" charset="-122"/>
                <a:cs typeface="Noto Sans JP" pitchFamily="34" charset="-120"/>
              </a:rPr>
              <a:t>アナボリックレジスタンス</a:t>
            </a:r>
            <a:endParaRPr lang="en-US" sz="1400" dirty="0"/>
          </a:p>
        </p:txBody>
      </p:sp>
      <p:pic>
        <p:nvPicPr>
          <p:cNvPr id="23" name="Image 8" descr="preencoded.png"/>
          <p:cNvPicPr>
            <a:picLocks noChangeAspect="1"/>
          </p:cNvPicPr>
          <p:nvPr/>
        </p:nvPicPr>
        <p:blipFill>
          <a:blip r:embed="rId11"/>
          <a:srcRect/>
          <a:stretch/>
        </p:blipFill>
        <p:spPr>
          <a:xfrm>
            <a:off x="6547104" y="2924251"/>
            <a:ext cx="209398" cy="209398"/>
          </a:xfrm>
          <a:prstGeom prst="rect">
            <a:avLst/>
          </a:prstGeom>
        </p:spPr>
      </p:pic>
      <p:sp>
        <p:nvSpPr>
          <p:cNvPr id="24" name="Text 13"/>
          <p:cNvSpPr txBox="1"/>
          <p:nvPr/>
        </p:nvSpPr>
        <p:spPr>
          <a:xfrm>
            <a:off x="6900062" y="2905049"/>
            <a:ext cx="1843430" cy="247802"/>
          </a:xfrm>
          <a:prstGeom prst="rect">
            <a:avLst/>
          </a:prstGeom>
          <a:noFill/>
          <a:ln/>
        </p:spPr>
        <p:txBody>
          <a:bodyPr wrap="square" lIns="0" tIns="0" rIns="0" bIns="0" rtlCol="0" anchor="ctr"/>
          <a:lstStyle/>
          <a:p>
            <a:pPr marL="0" indent="0" algn="l">
              <a:buNone/>
            </a:pPr>
            <a:r>
              <a:rPr lang="en-US" sz="1400" dirty="0">
                <a:solidFill>
                  <a:srgbClr val="333333"/>
                </a:solidFill>
                <a:latin typeface="Noto Sans JP" pitchFamily="34" charset="0"/>
                <a:ea typeface="Noto Sans JP" pitchFamily="34" charset="-122"/>
                <a:cs typeface="Noto Sans JP" pitchFamily="34" charset="-120"/>
              </a:rPr>
              <a:t>ロイシンを多めに必要</a:t>
            </a:r>
            <a:endParaRPr lang="en-US" sz="1400" dirty="0"/>
          </a:p>
        </p:txBody>
      </p:sp>
      <p:pic>
        <p:nvPicPr>
          <p:cNvPr id="25" name="Image 9" descr="preencoded.png"/>
          <p:cNvPicPr>
            <a:picLocks noChangeAspect="1"/>
          </p:cNvPicPr>
          <p:nvPr/>
        </p:nvPicPr>
        <p:blipFill>
          <a:blip r:embed="rId12"/>
          <a:srcRect l="-1528" r="-1528"/>
          <a:stretch/>
        </p:blipFill>
        <p:spPr>
          <a:xfrm>
            <a:off x="6571793" y="3286354"/>
            <a:ext cx="161849" cy="209398"/>
          </a:xfrm>
          <a:prstGeom prst="rect">
            <a:avLst/>
          </a:prstGeom>
        </p:spPr>
      </p:pic>
      <p:sp>
        <p:nvSpPr>
          <p:cNvPr id="26" name="Text 14"/>
          <p:cNvSpPr txBox="1"/>
          <p:nvPr/>
        </p:nvSpPr>
        <p:spPr>
          <a:xfrm>
            <a:off x="6900062" y="3267151"/>
            <a:ext cx="1672438" cy="247802"/>
          </a:xfrm>
          <a:prstGeom prst="rect">
            <a:avLst/>
          </a:prstGeom>
          <a:noFill/>
          <a:ln/>
        </p:spPr>
        <p:txBody>
          <a:bodyPr wrap="square" lIns="0" tIns="0" rIns="0" bIns="0" rtlCol="0" anchor="ctr"/>
          <a:lstStyle/>
          <a:p>
            <a:pPr marL="0" indent="0" algn="l">
              <a:buNone/>
            </a:pPr>
            <a:r>
              <a:rPr lang="en-US" sz="1400" dirty="0">
                <a:solidFill>
                  <a:srgbClr val="333333"/>
                </a:solidFill>
                <a:latin typeface="Noto Sans JP" pitchFamily="34" charset="0"/>
                <a:ea typeface="Noto Sans JP" pitchFamily="34" charset="-122"/>
                <a:cs typeface="Noto Sans JP" pitchFamily="34" charset="-120"/>
              </a:rPr>
              <a:t>回復に時間がかかる</a:t>
            </a:r>
            <a:endParaRPr lang="en-US" sz="1400" dirty="0"/>
          </a:p>
        </p:txBody>
      </p:sp>
      <p:pic>
        <p:nvPicPr>
          <p:cNvPr id="27" name="Image 10" descr="preencoded.png"/>
          <p:cNvPicPr>
            <a:picLocks noChangeAspect="1"/>
          </p:cNvPicPr>
          <p:nvPr/>
        </p:nvPicPr>
        <p:blipFill>
          <a:blip r:embed="rId13"/>
          <a:srcRect t="-600" b="-600"/>
          <a:stretch/>
        </p:blipFill>
        <p:spPr>
          <a:xfrm>
            <a:off x="6561734" y="3648456"/>
            <a:ext cx="181051" cy="209398"/>
          </a:xfrm>
          <a:prstGeom prst="rect">
            <a:avLst/>
          </a:prstGeom>
        </p:spPr>
      </p:pic>
      <p:sp>
        <p:nvSpPr>
          <p:cNvPr id="28" name="Text 15"/>
          <p:cNvSpPr txBox="1"/>
          <p:nvPr/>
        </p:nvSpPr>
        <p:spPr>
          <a:xfrm>
            <a:off x="6900062" y="3629254"/>
            <a:ext cx="1672438" cy="247802"/>
          </a:xfrm>
          <a:prstGeom prst="rect">
            <a:avLst/>
          </a:prstGeom>
          <a:noFill/>
          <a:ln/>
        </p:spPr>
        <p:txBody>
          <a:bodyPr wrap="square" lIns="0" tIns="0" rIns="0" bIns="0" rtlCol="0" anchor="ctr"/>
          <a:lstStyle/>
          <a:p>
            <a:pPr marL="0" indent="0" algn="l">
              <a:buNone/>
            </a:pPr>
            <a:r>
              <a:rPr lang="en-US" sz="1400" dirty="0">
                <a:solidFill>
                  <a:srgbClr val="333333"/>
                </a:solidFill>
                <a:latin typeface="Noto Sans JP" pitchFamily="34" charset="0"/>
                <a:ea typeface="Noto Sans JP" pitchFamily="34" charset="-122"/>
                <a:cs typeface="Noto Sans JP" pitchFamily="34" charset="-120"/>
              </a:rPr>
              <a:t>継続的な摂取が重要</a:t>
            </a:r>
            <a:endParaRPr lang="en-US" sz="1400" dirty="0"/>
          </a:p>
        </p:txBody>
      </p:sp>
      <p:sp>
        <p:nvSpPr>
          <p:cNvPr id="29" name="Shape 16"/>
          <p:cNvSpPr/>
          <p:nvPr/>
        </p:nvSpPr>
        <p:spPr>
          <a:xfrm>
            <a:off x="286207" y="4572000"/>
            <a:ext cx="11620195" cy="1362456"/>
          </a:xfrm>
          <a:prstGeom prst="roundRect">
            <a:avLst>
              <a:gd name="adj" fmla="val 5632"/>
            </a:avLst>
          </a:prstGeom>
          <a:solidFill>
            <a:srgbClr val="F9F9F9"/>
          </a:solidFill>
          <a:ln/>
        </p:spPr>
        <p:txBody>
          <a:bodyPr/>
          <a:lstStyle/>
          <a:p>
            <a:endParaRPr lang="ja-JP" altLang="en-US"/>
          </a:p>
        </p:txBody>
      </p:sp>
      <p:sp>
        <p:nvSpPr>
          <p:cNvPr id="30" name="Text 17"/>
          <p:cNvSpPr txBox="1"/>
          <p:nvPr/>
        </p:nvSpPr>
        <p:spPr>
          <a:xfrm>
            <a:off x="5252770" y="4714646"/>
            <a:ext cx="1666951" cy="277063"/>
          </a:xfrm>
          <a:prstGeom prst="rect">
            <a:avLst/>
          </a:prstGeom>
          <a:noFill/>
          <a:ln/>
        </p:spPr>
        <p:txBody>
          <a:bodyPr wrap="square" lIns="0" tIns="0" rIns="0" bIns="0" rtlCol="0" anchor="ctr"/>
          <a:lstStyle/>
          <a:p>
            <a:pPr marL="0" indent="0" algn="ctr">
              <a:buNone/>
            </a:pPr>
            <a:r>
              <a:rPr lang="en-US" sz="1500" b="1" dirty="0">
                <a:solidFill>
                  <a:srgbClr val="333333"/>
                </a:solidFill>
                <a:latin typeface="Noto Sans JP" pitchFamily="34" charset="0"/>
                <a:ea typeface="Noto Sans JP" pitchFamily="34" charset="-122"/>
                <a:cs typeface="Noto Sans JP" pitchFamily="34" charset="-120"/>
              </a:rPr>
              <a:t>年齢に応じた対策</a:t>
            </a:r>
            <a:endParaRPr lang="en-US" sz="1500" dirty="0"/>
          </a:p>
        </p:txBody>
      </p:sp>
      <p:pic>
        <p:nvPicPr>
          <p:cNvPr id="31" name="Image 11" descr="preencoded.png"/>
          <p:cNvPicPr>
            <a:picLocks noChangeAspect="1"/>
          </p:cNvPicPr>
          <p:nvPr/>
        </p:nvPicPr>
        <p:blipFill>
          <a:blip r:embed="rId14"/>
          <a:srcRect/>
          <a:stretch/>
        </p:blipFill>
        <p:spPr>
          <a:xfrm>
            <a:off x="2171699" y="5119725"/>
            <a:ext cx="267005" cy="267005"/>
          </a:xfrm>
          <a:prstGeom prst="rect">
            <a:avLst/>
          </a:prstGeom>
        </p:spPr>
      </p:pic>
      <p:sp>
        <p:nvSpPr>
          <p:cNvPr id="32" name="Text 18"/>
          <p:cNvSpPr txBox="1"/>
          <p:nvPr/>
        </p:nvSpPr>
        <p:spPr>
          <a:xfrm>
            <a:off x="1364049" y="5576926"/>
            <a:ext cx="1956816" cy="228600"/>
          </a:xfrm>
          <a:prstGeom prst="rect">
            <a:avLst/>
          </a:prstGeom>
          <a:noFill/>
          <a:ln/>
        </p:spPr>
        <p:txBody>
          <a:bodyPr wrap="square" lIns="0" tIns="0" rIns="0" bIns="0" rtlCol="0" anchor="ctr"/>
          <a:lstStyle/>
          <a:p>
            <a:pPr marL="0" indent="0" algn="ctr">
              <a:buNone/>
            </a:pPr>
            <a:r>
              <a:rPr lang="en-US" sz="1400" dirty="0">
                <a:solidFill>
                  <a:srgbClr val="333333"/>
                </a:solidFill>
                <a:latin typeface="Noto Sans JP" pitchFamily="34" charset="0"/>
                <a:ea typeface="Noto Sans JP" pitchFamily="34" charset="-122"/>
                <a:cs typeface="Noto Sans JP" pitchFamily="34" charset="-120"/>
              </a:rPr>
              <a:t>量年齢に応じて増やす</a:t>
            </a:r>
            <a:endParaRPr lang="en-US" sz="1400" dirty="0"/>
          </a:p>
        </p:txBody>
      </p:sp>
      <p:pic>
        <p:nvPicPr>
          <p:cNvPr id="33" name="Image 12" descr="preencoded.png"/>
          <p:cNvPicPr>
            <a:picLocks noChangeAspect="1"/>
          </p:cNvPicPr>
          <p:nvPr/>
        </p:nvPicPr>
        <p:blipFill>
          <a:blip r:embed="rId15"/>
          <a:srcRect l="-685" r="-685"/>
          <a:stretch/>
        </p:blipFill>
        <p:spPr>
          <a:xfrm>
            <a:off x="5953200" y="5119725"/>
            <a:ext cx="304495" cy="267005"/>
          </a:xfrm>
          <a:prstGeom prst="rect">
            <a:avLst/>
          </a:prstGeom>
        </p:spPr>
      </p:pic>
      <p:sp>
        <p:nvSpPr>
          <p:cNvPr id="34" name="Text 19"/>
          <p:cNvSpPr txBox="1"/>
          <p:nvPr/>
        </p:nvSpPr>
        <p:spPr>
          <a:xfrm>
            <a:off x="4946336" y="5581498"/>
            <a:ext cx="2318224" cy="228600"/>
          </a:xfrm>
          <a:prstGeom prst="rect">
            <a:avLst/>
          </a:prstGeom>
          <a:noFill/>
          <a:ln/>
        </p:spPr>
        <p:txBody>
          <a:bodyPr wrap="square" lIns="0" tIns="0" rIns="0" bIns="0" rtlCol="0" anchor="ctr"/>
          <a:lstStyle/>
          <a:p>
            <a:pPr marL="0" indent="0" algn="ctr">
              <a:buNone/>
            </a:pPr>
            <a:r>
              <a:rPr lang="en-US" sz="1400" dirty="0">
                <a:solidFill>
                  <a:srgbClr val="333333"/>
                </a:solidFill>
                <a:latin typeface="Noto Sans JP" pitchFamily="34" charset="0"/>
                <a:ea typeface="Noto Sans JP" pitchFamily="34" charset="-122"/>
                <a:cs typeface="Noto Sans JP" pitchFamily="34" charset="-120"/>
              </a:rPr>
              <a:t>質ロイシン豊富な食品選び</a:t>
            </a:r>
            <a:endParaRPr lang="en-US" sz="1400" dirty="0"/>
          </a:p>
        </p:txBody>
      </p:sp>
      <p:pic>
        <p:nvPicPr>
          <p:cNvPr id="35" name="Image 13" descr="preencoded.png"/>
          <p:cNvPicPr>
            <a:picLocks noChangeAspect="1"/>
          </p:cNvPicPr>
          <p:nvPr/>
        </p:nvPicPr>
        <p:blipFill>
          <a:blip r:embed="rId16"/>
          <a:srcRect/>
          <a:stretch/>
        </p:blipFill>
        <p:spPr>
          <a:xfrm>
            <a:off x="9721292" y="5121941"/>
            <a:ext cx="267005" cy="267005"/>
          </a:xfrm>
          <a:prstGeom prst="rect">
            <a:avLst/>
          </a:prstGeom>
        </p:spPr>
      </p:pic>
      <p:sp>
        <p:nvSpPr>
          <p:cNvPr id="36" name="Text 20"/>
          <p:cNvSpPr txBox="1"/>
          <p:nvPr/>
        </p:nvSpPr>
        <p:spPr>
          <a:xfrm>
            <a:off x="8273491" y="5562295"/>
            <a:ext cx="3222290" cy="228600"/>
          </a:xfrm>
          <a:prstGeom prst="rect">
            <a:avLst/>
          </a:prstGeom>
          <a:noFill/>
          <a:ln/>
        </p:spPr>
        <p:txBody>
          <a:bodyPr wrap="square" lIns="0" tIns="0" rIns="0" bIns="0" rtlCol="0" anchor="ctr"/>
          <a:lstStyle/>
          <a:p>
            <a:pPr marL="0" indent="0" algn="ctr">
              <a:buNone/>
            </a:pPr>
            <a:r>
              <a:rPr lang="en-US" sz="1400" dirty="0">
                <a:solidFill>
                  <a:srgbClr val="333333"/>
                </a:solidFill>
                <a:latin typeface="Noto Sans JP" pitchFamily="34" charset="0"/>
                <a:ea typeface="Noto Sans JP" pitchFamily="34" charset="-122"/>
                <a:cs typeface="Noto Sans JP" pitchFamily="34" charset="-120"/>
              </a:rPr>
              <a:t>タイミング運動後・就寝前を逃さない</a:t>
            </a:r>
            <a:endParaRPr lang="en-US" sz="14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spTree>
      <p:nvGrpSpPr>
        <p:cNvPr id="1" name=""/>
        <p:cNvGrpSpPr/>
        <p:nvPr/>
      </p:nvGrpSpPr>
      <p:grpSpPr>
        <a:xfrm>
          <a:off x="0" y="0"/>
          <a:ext cx="0" cy="0"/>
          <a:chOff x="0" y="0"/>
          <a:chExt cx="0" cy="0"/>
        </a:xfrm>
      </p:grpSpPr>
      <p:sp>
        <p:nvSpPr>
          <p:cNvPr id="3" name="Shape 1"/>
          <p:cNvSpPr/>
          <p:nvPr/>
        </p:nvSpPr>
        <p:spPr>
          <a:xfrm>
            <a:off x="0" y="0"/>
            <a:ext cx="12191695" cy="761695"/>
          </a:xfrm>
          <a:prstGeom prst="rect">
            <a:avLst/>
          </a:prstGeom>
          <a:solidFill>
            <a:srgbClr val="FC671A"/>
          </a:solidFill>
          <a:ln/>
        </p:spPr>
        <p:txBody>
          <a:bodyPr/>
          <a:lstStyle/>
          <a:p>
            <a:endParaRPr lang="ja-JP" altLang="en-US"/>
          </a:p>
        </p:txBody>
      </p:sp>
      <p:sp>
        <p:nvSpPr>
          <p:cNvPr id="4" name="Text 2"/>
          <p:cNvSpPr txBox="1"/>
          <p:nvPr/>
        </p:nvSpPr>
        <p:spPr>
          <a:xfrm>
            <a:off x="286207" y="190195"/>
            <a:ext cx="2067458" cy="381305"/>
          </a:xfrm>
          <a:prstGeom prst="rect">
            <a:avLst/>
          </a:prstGeom>
          <a:noFill/>
          <a:ln/>
        </p:spPr>
        <p:txBody>
          <a:bodyPr wrap="square" lIns="0" tIns="0" rIns="0" bIns="0" rtlCol="0" anchor="ctr"/>
          <a:lstStyle/>
          <a:p>
            <a:pPr marL="0" indent="0" algn="l">
              <a:buNone/>
            </a:pPr>
            <a:r>
              <a:rPr lang="en-US" sz="2100" b="1" dirty="0">
                <a:solidFill>
                  <a:srgbClr val="FFFFFF"/>
                </a:solidFill>
                <a:latin typeface="Noto Sans JP" pitchFamily="34" charset="0"/>
                <a:ea typeface="Noto Sans JP" pitchFamily="34" charset="-122"/>
                <a:cs typeface="Noto Sans JP" pitchFamily="34" charset="-120"/>
              </a:rPr>
              <a:t>筋肉とアミノ酸</a:t>
            </a:r>
            <a:endParaRPr lang="en-US" sz="2100" dirty="0"/>
          </a:p>
        </p:txBody>
      </p:sp>
      <p:pic>
        <p:nvPicPr>
          <p:cNvPr id="5" name="Image 0" descr="preencoded.png"/>
          <p:cNvPicPr>
            <a:picLocks noChangeAspect="1"/>
          </p:cNvPicPr>
          <p:nvPr/>
        </p:nvPicPr>
        <p:blipFill>
          <a:blip r:embed="rId3"/>
          <a:srcRect l="91" r="91"/>
          <a:stretch/>
        </p:blipFill>
        <p:spPr>
          <a:xfrm>
            <a:off x="10153498" y="85954"/>
            <a:ext cx="1752905" cy="590702"/>
          </a:xfrm>
          <a:prstGeom prst="rect">
            <a:avLst/>
          </a:prstGeom>
        </p:spPr>
      </p:pic>
      <p:sp>
        <p:nvSpPr>
          <p:cNvPr id="6" name="Text 3"/>
          <p:cNvSpPr txBox="1"/>
          <p:nvPr/>
        </p:nvSpPr>
        <p:spPr>
          <a:xfrm>
            <a:off x="5133442" y="1047902"/>
            <a:ext cx="2190902" cy="495605"/>
          </a:xfrm>
          <a:prstGeom prst="rect">
            <a:avLst/>
          </a:prstGeom>
          <a:noFill/>
          <a:ln/>
        </p:spPr>
        <p:txBody>
          <a:bodyPr wrap="square" lIns="0" tIns="0" rIns="0" bIns="0" rtlCol="0" anchor="ctr"/>
          <a:lstStyle/>
          <a:p>
            <a:pPr marL="0" indent="0" algn="ctr">
              <a:buNone/>
            </a:pPr>
            <a:r>
              <a:rPr lang="en-US" sz="2700" b="1" dirty="0">
                <a:solidFill>
                  <a:srgbClr val="333333"/>
                </a:solidFill>
                <a:latin typeface="Noto Sans JP" pitchFamily="34" charset="0"/>
                <a:ea typeface="Noto Sans JP" pitchFamily="34" charset="-122"/>
                <a:cs typeface="Noto Sans JP" pitchFamily="34" charset="-120"/>
              </a:rPr>
              <a:t>BCAAとは？</a:t>
            </a:r>
            <a:endParaRPr lang="en-US" sz="2700" dirty="0"/>
          </a:p>
        </p:txBody>
      </p:sp>
      <p:sp>
        <p:nvSpPr>
          <p:cNvPr id="7" name="Shape 4"/>
          <p:cNvSpPr/>
          <p:nvPr/>
        </p:nvSpPr>
        <p:spPr>
          <a:xfrm>
            <a:off x="286207" y="2115007"/>
            <a:ext cx="3619195" cy="2885846"/>
          </a:xfrm>
          <a:prstGeom prst="roundRect">
            <a:avLst>
              <a:gd name="adj" fmla="val 1255"/>
            </a:avLst>
          </a:prstGeom>
          <a:solidFill>
            <a:srgbClr val="FFFFFF"/>
          </a:solidFill>
          <a:ln/>
          <a:effectLst>
            <a:outerShdw blurRad="190500" dist="38100" dir="5400000" algn="bl" rotWithShape="0">
              <a:srgbClr val="000000">
                <a:alpha val="10000"/>
              </a:srgbClr>
            </a:outerShdw>
          </a:effectLst>
        </p:spPr>
        <p:txBody>
          <a:bodyPr/>
          <a:lstStyle/>
          <a:p>
            <a:endParaRPr lang="ja-JP" altLang="en-US"/>
          </a:p>
        </p:txBody>
      </p:sp>
      <p:pic>
        <p:nvPicPr>
          <p:cNvPr id="8" name="Image 1" descr="preencoded.png"/>
          <p:cNvPicPr>
            <a:picLocks noChangeAspect="1"/>
          </p:cNvPicPr>
          <p:nvPr/>
        </p:nvPicPr>
        <p:blipFill>
          <a:blip r:embed="rId4"/>
          <a:srcRect t="-12" b="-12"/>
          <a:stretch/>
        </p:blipFill>
        <p:spPr>
          <a:xfrm>
            <a:off x="1862632" y="2553005"/>
            <a:ext cx="466344" cy="533095"/>
          </a:xfrm>
          <a:prstGeom prst="rect">
            <a:avLst/>
          </a:prstGeom>
        </p:spPr>
      </p:pic>
      <p:sp>
        <p:nvSpPr>
          <p:cNvPr id="9" name="Shape 5"/>
          <p:cNvSpPr/>
          <p:nvPr/>
        </p:nvSpPr>
        <p:spPr>
          <a:xfrm>
            <a:off x="4286707" y="2115007"/>
            <a:ext cx="3619195" cy="2885846"/>
          </a:xfrm>
          <a:prstGeom prst="roundRect">
            <a:avLst>
              <a:gd name="adj" fmla="val 1255"/>
            </a:avLst>
          </a:prstGeom>
          <a:solidFill>
            <a:srgbClr val="FFFFFF"/>
          </a:solidFill>
          <a:ln/>
          <a:effectLst>
            <a:outerShdw blurRad="190500" dist="38100" dir="5400000" algn="bl" rotWithShape="0">
              <a:srgbClr val="000000">
                <a:alpha val="10000"/>
              </a:srgbClr>
            </a:outerShdw>
          </a:effectLst>
        </p:spPr>
        <p:txBody>
          <a:bodyPr/>
          <a:lstStyle/>
          <a:p>
            <a:endParaRPr lang="ja-JP" altLang="en-US"/>
          </a:p>
        </p:txBody>
      </p:sp>
      <p:sp>
        <p:nvSpPr>
          <p:cNvPr id="10" name="Text 6"/>
          <p:cNvSpPr txBox="1"/>
          <p:nvPr/>
        </p:nvSpPr>
        <p:spPr>
          <a:xfrm>
            <a:off x="1626260" y="3347619"/>
            <a:ext cx="939089" cy="352958"/>
          </a:xfrm>
          <a:prstGeom prst="rect">
            <a:avLst/>
          </a:prstGeom>
          <a:noFill/>
          <a:ln/>
        </p:spPr>
        <p:txBody>
          <a:bodyPr wrap="square" lIns="0" tIns="0" rIns="0" bIns="0" rtlCol="0" anchor="ctr"/>
          <a:lstStyle/>
          <a:p>
            <a:pPr marL="0" indent="0" algn="ctr">
              <a:buNone/>
            </a:pPr>
            <a:r>
              <a:rPr lang="en-US" sz="1900" b="1" dirty="0">
                <a:solidFill>
                  <a:srgbClr val="333333"/>
                </a:solidFill>
                <a:latin typeface="Noto Sans JP" pitchFamily="34" charset="0"/>
                <a:ea typeface="Noto Sans JP" pitchFamily="34" charset="-122"/>
                <a:cs typeface="Noto Sans JP" pitchFamily="34" charset="-120"/>
              </a:rPr>
              <a:t>バリン</a:t>
            </a:r>
            <a:endParaRPr lang="en-US" sz="1900" dirty="0"/>
          </a:p>
        </p:txBody>
      </p:sp>
      <p:sp>
        <p:nvSpPr>
          <p:cNvPr id="11" name="Text 7"/>
          <p:cNvSpPr txBox="1"/>
          <p:nvPr/>
        </p:nvSpPr>
        <p:spPr>
          <a:xfrm>
            <a:off x="5503316" y="3362249"/>
            <a:ext cx="1185977" cy="352958"/>
          </a:xfrm>
          <a:prstGeom prst="rect">
            <a:avLst/>
          </a:prstGeom>
          <a:noFill/>
          <a:ln/>
        </p:spPr>
        <p:txBody>
          <a:bodyPr wrap="square" lIns="0" tIns="0" rIns="0" bIns="0" rtlCol="0" anchor="ctr"/>
          <a:lstStyle/>
          <a:p>
            <a:pPr marL="0" indent="0" algn="ctr">
              <a:buNone/>
            </a:pPr>
            <a:r>
              <a:rPr lang="en-US" sz="1900" b="1" dirty="0">
                <a:solidFill>
                  <a:srgbClr val="333333"/>
                </a:solidFill>
                <a:latin typeface="Noto Sans JP" pitchFamily="34" charset="0"/>
                <a:ea typeface="Noto Sans JP" pitchFamily="34" charset="-122"/>
                <a:cs typeface="Noto Sans JP" pitchFamily="34" charset="-120"/>
              </a:rPr>
              <a:t>ロイシン</a:t>
            </a:r>
            <a:endParaRPr lang="en-US" sz="1900" dirty="0"/>
          </a:p>
        </p:txBody>
      </p:sp>
      <p:sp>
        <p:nvSpPr>
          <p:cNvPr id="12" name="Text 8"/>
          <p:cNvSpPr txBox="1"/>
          <p:nvPr/>
        </p:nvSpPr>
        <p:spPr>
          <a:xfrm>
            <a:off x="785926" y="3877057"/>
            <a:ext cx="2619756" cy="277063"/>
          </a:xfrm>
          <a:prstGeom prst="rect">
            <a:avLst/>
          </a:prstGeom>
          <a:noFill/>
          <a:ln/>
        </p:spPr>
        <p:txBody>
          <a:bodyPr wrap="square" lIns="0" tIns="0" rIns="0" bIns="0" rtlCol="0" anchor="ctr"/>
          <a:lstStyle/>
          <a:p>
            <a:pPr marL="0" indent="0" algn="ctr">
              <a:buNone/>
            </a:pPr>
            <a:r>
              <a:rPr lang="en-US" sz="1500" dirty="0">
                <a:solidFill>
                  <a:srgbClr val="666666"/>
                </a:solidFill>
                <a:latin typeface="Noto Sans JP" pitchFamily="34" charset="0"/>
                <a:ea typeface="Noto Sans JP" pitchFamily="34" charset="-122"/>
                <a:cs typeface="Noto Sans JP" pitchFamily="34" charset="-120"/>
              </a:rPr>
              <a:t>筋肉で直接エネルギーに変換</a:t>
            </a:r>
            <a:endParaRPr lang="en-US" sz="1500" dirty="0"/>
          </a:p>
        </p:txBody>
      </p:sp>
      <p:sp>
        <p:nvSpPr>
          <p:cNvPr id="13" name="Text 9"/>
          <p:cNvSpPr txBox="1"/>
          <p:nvPr/>
        </p:nvSpPr>
        <p:spPr>
          <a:xfrm>
            <a:off x="881024" y="4162349"/>
            <a:ext cx="2429561" cy="277063"/>
          </a:xfrm>
          <a:prstGeom prst="rect">
            <a:avLst/>
          </a:prstGeom>
          <a:noFill/>
          <a:ln/>
        </p:spPr>
        <p:txBody>
          <a:bodyPr wrap="square" lIns="0" tIns="0" rIns="0" bIns="0" rtlCol="0" anchor="ctr"/>
          <a:lstStyle/>
          <a:p>
            <a:pPr marL="0" indent="0" algn="ctr">
              <a:buNone/>
            </a:pPr>
            <a:r>
              <a:rPr lang="en-US" sz="1500" dirty="0">
                <a:solidFill>
                  <a:srgbClr val="666666"/>
                </a:solidFill>
                <a:latin typeface="Noto Sans JP" pitchFamily="34" charset="0"/>
                <a:ea typeface="Noto Sans JP" pitchFamily="34" charset="-122"/>
                <a:cs typeface="Noto Sans JP" pitchFamily="34" charset="-120"/>
              </a:rPr>
              <a:t>運動中の持久力向上に貢献</a:t>
            </a:r>
            <a:endParaRPr lang="en-US" sz="1500" dirty="0"/>
          </a:p>
        </p:txBody>
      </p:sp>
      <p:pic>
        <p:nvPicPr>
          <p:cNvPr id="14" name="Image 2" descr="preencoded.png"/>
          <p:cNvPicPr>
            <a:picLocks noChangeAspect="1"/>
          </p:cNvPicPr>
          <p:nvPr/>
        </p:nvPicPr>
        <p:blipFill>
          <a:blip r:embed="rId5"/>
          <a:srcRect/>
          <a:stretch/>
        </p:blipFill>
        <p:spPr>
          <a:xfrm>
            <a:off x="5829757" y="2553005"/>
            <a:ext cx="533095" cy="533095"/>
          </a:xfrm>
          <a:prstGeom prst="rect">
            <a:avLst/>
          </a:prstGeom>
        </p:spPr>
      </p:pic>
      <p:sp>
        <p:nvSpPr>
          <p:cNvPr id="15" name="Shape 10"/>
          <p:cNvSpPr/>
          <p:nvPr/>
        </p:nvSpPr>
        <p:spPr>
          <a:xfrm>
            <a:off x="8287207" y="2115007"/>
            <a:ext cx="3619195" cy="2885846"/>
          </a:xfrm>
          <a:prstGeom prst="roundRect">
            <a:avLst>
              <a:gd name="adj" fmla="val 1255"/>
            </a:avLst>
          </a:prstGeom>
          <a:solidFill>
            <a:srgbClr val="FFFFFF"/>
          </a:solidFill>
          <a:ln/>
          <a:effectLst>
            <a:outerShdw blurRad="190500" dist="38100" dir="5400000" algn="bl" rotWithShape="0">
              <a:srgbClr val="000000">
                <a:alpha val="10000"/>
              </a:srgbClr>
            </a:outerShdw>
          </a:effectLst>
        </p:spPr>
        <p:txBody>
          <a:bodyPr/>
          <a:lstStyle/>
          <a:p>
            <a:endParaRPr lang="ja-JP" altLang="en-US"/>
          </a:p>
        </p:txBody>
      </p:sp>
      <p:sp>
        <p:nvSpPr>
          <p:cNvPr id="16" name="Text 11"/>
          <p:cNvSpPr txBox="1"/>
          <p:nvPr/>
        </p:nvSpPr>
        <p:spPr>
          <a:xfrm>
            <a:off x="4691329" y="3857854"/>
            <a:ext cx="2809951" cy="277063"/>
          </a:xfrm>
          <a:prstGeom prst="rect">
            <a:avLst/>
          </a:prstGeom>
          <a:noFill/>
          <a:ln/>
        </p:spPr>
        <p:txBody>
          <a:bodyPr wrap="square" lIns="0" tIns="0" rIns="0" bIns="0" rtlCol="0" anchor="ctr"/>
          <a:lstStyle/>
          <a:p>
            <a:pPr marL="0" indent="0" algn="ctr">
              <a:buNone/>
            </a:pPr>
            <a:r>
              <a:rPr lang="en-US" sz="1500" dirty="0">
                <a:solidFill>
                  <a:srgbClr val="666666"/>
                </a:solidFill>
                <a:latin typeface="Noto Sans JP" pitchFamily="34" charset="0"/>
                <a:ea typeface="Noto Sans JP" pitchFamily="34" charset="-122"/>
                <a:cs typeface="Noto Sans JP" pitchFamily="34" charset="-120"/>
              </a:rPr>
              <a:t>筋タンパク質合成のスイッチ役</a:t>
            </a:r>
            <a:endParaRPr lang="en-US" sz="1500" dirty="0"/>
          </a:p>
        </p:txBody>
      </p:sp>
      <p:sp>
        <p:nvSpPr>
          <p:cNvPr id="17" name="Text 12"/>
          <p:cNvSpPr txBox="1"/>
          <p:nvPr/>
        </p:nvSpPr>
        <p:spPr>
          <a:xfrm>
            <a:off x="4315967" y="4143146"/>
            <a:ext cx="3560674" cy="562356"/>
          </a:xfrm>
          <a:prstGeom prst="rect">
            <a:avLst/>
          </a:prstGeom>
          <a:noFill/>
          <a:ln/>
        </p:spPr>
        <p:txBody>
          <a:bodyPr wrap="square" lIns="0" tIns="0" rIns="0" bIns="0" rtlCol="0" anchor="ctr"/>
          <a:lstStyle/>
          <a:p>
            <a:pPr marL="0" indent="0" algn="ctr">
              <a:buNone/>
            </a:pPr>
            <a:r>
              <a:rPr lang="en-US" sz="1500" dirty="0">
                <a:solidFill>
                  <a:srgbClr val="666666"/>
                </a:solidFill>
                <a:latin typeface="Noto Sans JP" pitchFamily="34" charset="0"/>
                <a:ea typeface="Noto Sans JP" pitchFamily="34" charset="-122"/>
                <a:cs typeface="Noto Sans JP" pitchFamily="34" charset="-120"/>
              </a:rPr>
              <a:t>mTOR経路を活性化して筋肉生成を促進</a:t>
            </a:r>
            <a:endParaRPr lang="en-US" sz="1500" dirty="0"/>
          </a:p>
        </p:txBody>
      </p:sp>
      <p:pic>
        <p:nvPicPr>
          <p:cNvPr id="18" name="Image 3" descr="preencoded.png"/>
          <p:cNvPicPr>
            <a:picLocks noChangeAspect="1"/>
          </p:cNvPicPr>
          <p:nvPr/>
        </p:nvPicPr>
        <p:blipFill>
          <a:blip r:embed="rId6"/>
          <a:srcRect/>
          <a:stretch/>
        </p:blipFill>
        <p:spPr>
          <a:xfrm>
            <a:off x="9830257" y="2553005"/>
            <a:ext cx="533095" cy="533095"/>
          </a:xfrm>
          <a:prstGeom prst="rect">
            <a:avLst/>
          </a:prstGeom>
        </p:spPr>
      </p:pic>
      <p:sp>
        <p:nvSpPr>
          <p:cNvPr id="19" name="Text 13"/>
          <p:cNvSpPr txBox="1"/>
          <p:nvPr/>
        </p:nvSpPr>
        <p:spPr>
          <a:xfrm>
            <a:off x="9256013" y="3362249"/>
            <a:ext cx="1681582" cy="352958"/>
          </a:xfrm>
          <a:prstGeom prst="rect">
            <a:avLst/>
          </a:prstGeom>
          <a:noFill/>
          <a:ln/>
        </p:spPr>
        <p:txBody>
          <a:bodyPr wrap="square" lIns="0" tIns="0" rIns="0" bIns="0" rtlCol="0" anchor="ctr"/>
          <a:lstStyle/>
          <a:p>
            <a:pPr marL="0" indent="0" algn="ctr">
              <a:buNone/>
            </a:pPr>
            <a:r>
              <a:rPr lang="en-US" sz="1900" b="1" dirty="0">
                <a:solidFill>
                  <a:srgbClr val="333333"/>
                </a:solidFill>
                <a:latin typeface="Noto Sans JP" pitchFamily="34" charset="0"/>
                <a:ea typeface="Noto Sans JP" pitchFamily="34" charset="-122"/>
                <a:cs typeface="Noto Sans JP" pitchFamily="34" charset="-120"/>
              </a:rPr>
              <a:t>イソロイシン</a:t>
            </a:r>
            <a:endParaRPr lang="en-US" sz="1900" dirty="0"/>
          </a:p>
        </p:txBody>
      </p:sp>
      <p:sp>
        <p:nvSpPr>
          <p:cNvPr id="20" name="Text 14"/>
          <p:cNvSpPr txBox="1"/>
          <p:nvPr/>
        </p:nvSpPr>
        <p:spPr>
          <a:xfrm>
            <a:off x="8786926" y="3857854"/>
            <a:ext cx="2619756" cy="277063"/>
          </a:xfrm>
          <a:prstGeom prst="rect">
            <a:avLst/>
          </a:prstGeom>
          <a:noFill/>
          <a:ln/>
        </p:spPr>
        <p:txBody>
          <a:bodyPr wrap="square" lIns="0" tIns="0" rIns="0" bIns="0" rtlCol="0" anchor="ctr"/>
          <a:lstStyle/>
          <a:p>
            <a:pPr marL="0" indent="0" algn="ctr">
              <a:buNone/>
            </a:pPr>
            <a:r>
              <a:rPr lang="en-US" sz="1500" dirty="0">
                <a:solidFill>
                  <a:srgbClr val="666666"/>
                </a:solidFill>
                <a:latin typeface="Noto Sans JP" pitchFamily="34" charset="0"/>
                <a:ea typeface="Noto Sans JP" pitchFamily="34" charset="-122"/>
                <a:cs typeface="Noto Sans JP" pitchFamily="34" charset="-120"/>
              </a:rPr>
              <a:t>筋肉の修復と回復をサポート</a:t>
            </a:r>
            <a:endParaRPr lang="en-US" sz="1500" dirty="0"/>
          </a:p>
        </p:txBody>
      </p:sp>
      <p:sp>
        <p:nvSpPr>
          <p:cNvPr id="21" name="Text 15"/>
          <p:cNvSpPr txBox="1"/>
          <p:nvPr/>
        </p:nvSpPr>
        <p:spPr>
          <a:xfrm>
            <a:off x="8406079" y="4143146"/>
            <a:ext cx="3381451" cy="277063"/>
          </a:xfrm>
          <a:prstGeom prst="rect">
            <a:avLst/>
          </a:prstGeom>
          <a:noFill/>
          <a:ln/>
        </p:spPr>
        <p:txBody>
          <a:bodyPr wrap="square" lIns="0" tIns="0" rIns="0" bIns="0" rtlCol="0" anchor="ctr"/>
          <a:lstStyle/>
          <a:p>
            <a:pPr marL="0" indent="0" algn="ctr">
              <a:buNone/>
            </a:pPr>
            <a:r>
              <a:rPr lang="en-US" sz="1500" dirty="0">
                <a:solidFill>
                  <a:srgbClr val="666666"/>
                </a:solidFill>
                <a:latin typeface="Noto Sans JP" pitchFamily="34" charset="0"/>
                <a:ea typeface="Noto Sans JP" pitchFamily="34" charset="-122"/>
                <a:cs typeface="Noto Sans JP" pitchFamily="34" charset="-120"/>
              </a:rPr>
              <a:t>エネルギー代謝と持久力の維持に貢献</a:t>
            </a:r>
            <a:endParaRPr lang="en-US" sz="15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name="Slide 20">
    <p:spTree>
      <p:nvGrpSpPr>
        <p:cNvPr id="1" name=""/>
        <p:cNvGrpSpPr/>
        <p:nvPr/>
      </p:nvGrpSpPr>
      <p:grpSpPr>
        <a:xfrm>
          <a:off x="0" y="0"/>
          <a:ext cx="0" cy="0"/>
          <a:chOff x="0" y="0"/>
          <a:chExt cx="0" cy="0"/>
        </a:xfrm>
      </p:grpSpPr>
      <p:sp>
        <p:nvSpPr>
          <p:cNvPr id="3" name="Shape 1"/>
          <p:cNvSpPr/>
          <p:nvPr/>
        </p:nvSpPr>
        <p:spPr>
          <a:xfrm>
            <a:off x="0" y="0"/>
            <a:ext cx="12191695" cy="761695"/>
          </a:xfrm>
          <a:prstGeom prst="rect">
            <a:avLst/>
          </a:prstGeom>
          <a:solidFill>
            <a:srgbClr val="FC671A"/>
          </a:solidFill>
          <a:ln/>
        </p:spPr>
        <p:txBody>
          <a:bodyPr/>
          <a:lstStyle/>
          <a:p>
            <a:endParaRPr lang="ja-JP" altLang="en-US"/>
          </a:p>
        </p:txBody>
      </p:sp>
      <p:sp>
        <p:nvSpPr>
          <p:cNvPr id="4" name="Text 2"/>
          <p:cNvSpPr txBox="1"/>
          <p:nvPr/>
        </p:nvSpPr>
        <p:spPr>
          <a:xfrm>
            <a:off x="286207" y="190195"/>
            <a:ext cx="3676802" cy="381305"/>
          </a:xfrm>
          <a:prstGeom prst="rect">
            <a:avLst/>
          </a:prstGeom>
          <a:noFill/>
          <a:ln/>
        </p:spPr>
        <p:txBody>
          <a:bodyPr wrap="square" lIns="0" tIns="0" rIns="0" bIns="0" rtlCol="0" anchor="ctr"/>
          <a:lstStyle/>
          <a:p>
            <a:pPr marL="0" indent="0" algn="l">
              <a:buNone/>
            </a:pPr>
            <a:r>
              <a:rPr lang="en-US" sz="2100" b="1" dirty="0">
                <a:solidFill>
                  <a:srgbClr val="FFFFFF"/>
                </a:solidFill>
                <a:latin typeface="Noto Sans JP" pitchFamily="34" charset="0"/>
                <a:ea typeface="Noto Sans JP" pitchFamily="34" charset="-122"/>
                <a:cs typeface="Noto Sans JP" pitchFamily="34" charset="-120"/>
              </a:rPr>
              <a:t>タンパク質合成のメカニズム</a:t>
            </a:r>
            <a:endParaRPr lang="en-US" sz="2100" dirty="0"/>
          </a:p>
        </p:txBody>
      </p:sp>
      <p:pic>
        <p:nvPicPr>
          <p:cNvPr id="5" name="Image 0" descr="preencoded.png"/>
          <p:cNvPicPr>
            <a:picLocks noChangeAspect="1"/>
          </p:cNvPicPr>
          <p:nvPr/>
        </p:nvPicPr>
        <p:blipFill>
          <a:blip r:embed="rId3"/>
          <a:srcRect l="91" r="91"/>
          <a:stretch/>
        </p:blipFill>
        <p:spPr>
          <a:xfrm>
            <a:off x="10153498" y="85954"/>
            <a:ext cx="1752905" cy="590702"/>
          </a:xfrm>
          <a:prstGeom prst="rect">
            <a:avLst/>
          </a:prstGeom>
        </p:spPr>
      </p:pic>
      <p:sp>
        <p:nvSpPr>
          <p:cNvPr id="6" name="Text 3"/>
          <p:cNvSpPr txBox="1"/>
          <p:nvPr/>
        </p:nvSpPr>
        <p:spPr>
          <a:xfrm>
            <a:off x="3524098" y="1047902"/>
            <a:ext cx="5410505" cy="495605"/>
          </a:xfrm>
          <a:prstGeom prst="rect">
            <a:avLst/>
          </a:prstGeom>
          <a:noFill/>
          <a:ln/>
        </p:spPr>
        <p:txBody>
          <a:bodyPr wrap="square" lIns="0" tIns="0" rIns="0" bIns="0" rtlCol="0" anchor="ctr"/>
          <a:lstStyle/>
          <a:p>
            <a:pPr marL="0" indent="0" algn="ctr">
              <a:buNone/>
            </a:pPr>
            <a:r>
              <a:rPr lang="en-US" sz="2700" b="1" dirty="0">
                <a:solidFill>
                  <a:srgbClr val="333333"/>
                </a:solidFill>
                <a:latin typeface="Noto Sans JP" pitchFamily="34" charset="0"/>
                <a:ea typeface="Noto Sans JP" pitchFamily="34" charset="-122"/>
                <a:cs typeface="Noto Sans JP" pitchFamily="34" charset="-120"/>
              </a:rPr>
              <a:t>お客様への説明ポイント（合成）</a:t>
            </a:r>
            <a:endParaRPr lang="en-US" sz="2700" dirty="0"/>
          </a:p>
        </p:txBody>
      </p:sp>
      <p:sp>
        <p:nvSpPr>
          <p:cNvPr id="7" name="Shape 4"/>
          <p:cNvSpPr/>
          <p:nvPr/>
        </p:nvSpPr>
        <p:spPr>
          <a:xfrm>
            <a:off x="761695" y="1634830"/>
            <a:ext cx="10668305" cy="1143000"/>
          </a:xfrm>
          <a:prstGeom prst="roundRect">
            <a:avLst>
              <a:gd name="adj" fmla="val 8000"/>
            </a:avLst>
          </a:prstGeom>
          <a:solidFill>
            <a:srgbClr val="FFFFFF"/>
          </a:solidFill>
          <a:ln/>
          <a:effectLst>
            <a:outerShdw blurRad="139700" dist="38100" dir="5400000" algn="bl" rotWithShape="0">
              <a:srgbClr val="000000">
                <a:alpha val="8000"/>
              </a:srgbClr>
            </a:outerShdw>
          </a:effectLst>
        </p:spPr>
        <p:txBody>
          <a:bodyPr/>
          <a:lstStyle/>
          <a:p>
            <a:endParaRPr lang="ja-JP" altLang="en-US"/>
          </a:p>
        </p:txBody>
      </p:sp>
      <p:pic>
        <p:nvPicPr>
          <p:cNvPr id="8" name="Image 1" descr="preencoded.png"/>
          <p:cNvPicPr>
            <a:picLocks noChangeAspect="1"/>
          </p:cNvPicPr>
          <p:nvPr/>
        </p:nvPicPr>
        <p:blipFill>
          <a:blip r:embed="rId4"/>
          <a:srcRect/>
          <a:stretch/>
        </p:blipFill>
        <p:spPr>
          <a:xfrm>
            <a:off x="1057046" y="2043567"/>
            <a:ext cx="362102" cy="362102"/>
          </a:xfrm>
          <a:prstGeom prst="rect">
            <a:avLst/>
          </a:prstGeom>
        </p:spPr>
      </p:pic>
      <p:sp>
        <p:nvSpPr>
          <p:cNvPr id="9" name="Shape 5"/>
          <p:cNvSpPr/>
          <p:nvPr/>
        </p:nvSpPr>
        <p:spPr>
          <a:xfrm>
            <a:off x="761695" y="2962539"/>
            <a:ext cx="10668305" cy="1143000"/>
          </a:xfrm>
          <a:prstGeom prst="roundRect">
            <a:avLst>
              <a:gd name="adj" fmla="val 8000"/>
            </a:avLst>
          </a:prstGeom>
          <a:solidFill>
            <a:srgbClr val="FFFFFF"/>
          </a:solidFill>
          <a:ln/>
          <a:effectLst>
            <a:outerShdw blurRad="139700" dist="38100" dir="5400000" algn="bl" rotWithShape="0">
              <a:srgbClr val="000000">
                <a:alpha val="8000"/>
              </a:srgbClr>
            </a:outerShdw>
          </a:effectLst>
        </p:spPr>
        <p:txBody>
          <a:bodyPr/>
          <a:lstStyle/>
          <a:p>
            <a:endParaRPr lang="ja-JP" altLang="en-US"/>
          </a:p>
        </p:txBody>
      </p:sp>
      <p:sp>
        <p:nvSpPr>
          <p:cNvPr id="10" name="Shape 6"/>
          <p:cNvSpPr/>
          <p:nvPr/>
        </p:nvSpPr>
        <p:spPr>
          <a:xfrm>
            <a:off x="761695" y="4290248"/>
            <a:ext cx="10668305" cy="1143000"/>
          </a:xfrm>
          <a:prstGeom prst="roundRect">
            <a:avLst>
              <a:gd name="adj" fmla="val 8000"/>
            </a:avLst>
          </a:prstGeom>
          <a:solidFill>
            <a:srgbClr val="FFFFFF"/>
          </a:solidFill>
          <a:ln/>
          <a:effectLst>
            <a:outerShdw blurRad="139700" dist="38100" dir="5400000" algn="bl" rotWithShape="0">
              <a:srgbClr val="000000">
                <a:alpha val="8000"/>
              </a:srgbClr>
            </a:outerShdw>
          </a:effectLst>
        </p:spPr>
        <p:txBody>
          <a:bodyPr/>
          <a:lstStyle/>
          <a:p>
            <a:endParaRPr lang="ja-JP" altLang="en-US"/>
          </a:p>
        </p:txBody>
      </p:sp>
      <p:sp>
        <p:nvSpPr>
          <p:cNvPr id="11" name="Shape 7"/>
          <p:cNvSpPr/>
          <p:nvPr/>
        </p:nvSpPr>
        <p:spPr>
          <a:xfrm>
            <a:off x="761695" y="5617956"/>
            <a:ext cx="10668305" cy="1143000"/>
          </a:xfrm>
          <a:prstGeom prst="roundRect">
            <a:avLst>
              <a:gd name="adj" fmla="val 8000"/>
            </a:avLst>
          </a:prstGeom>
          <a:solidFill>
            <a:srgbClr val="FFFFFF"/>
          </a:solidFill>
          <a:ln/>
          <a:effectLst>
            <a:outerShdw blurRad="139700" dist="38100" dir="5400000" algn="bl" rotWithShape="0">
              <a:srgbClr val="000000">
                <a:alpha val="8000"/>
              </a:srgbClr>
            </a:outerShdw>
          </a:effectLst>
        </p:spPr>
        <p:txBody>
          <a:bodyPr/>
          <a:lstStyle/>
          <a:p>
            <a:endParaRPr lang="ja-JP" altLang="en-US"/>
          </a:p>
        </p:txBody>
      </p:sp>
      <p:sp>
        <p:nvSpPr>
          <p:cNvPr id="12" name="Text 8"/>
          <p:cNvSpPr txBox="1"/>
          <p:nvPr/>
        </p:nvSpPr>
        <p:spPr>
          <a:xfrm>
            <a:off x="1714500" y="1777476"/>
            <a:ext cx="2000707" cy="333756"/>
          </a:xfrm>
          <a:prstGeom prst="rect">
            <a:avLst/>
          </a:prstGeom>
          <a:noFill/>
          <a:ln/>
        </p:spPr>
        <p:txBody>
          <a:bodyPr wrap="square" lIns="0" tIns="0" rIns="0" bIns="0" rtlCol="0" anchor="ctr"/>
          <a:lstStyle/>
          <a:p>
            <a:pPr marL="0" indent="0" algn="l">
              <a:buNone/>
            </a:pPr>
            <a:r>
              <a:rPr lang="en-US" sz="1800" b="1" dirty="0">
                <a:solidFill>
                  <a:srgbClr val="333333"/>
                </a:solidFill>
                <a:latin typeface="Noto Sans JP" pitchFamily="34" charset="0"/>
                <a:ea typeface="Noto Sans JP" pitchFamily="34" charset="-122"/>
                <a:cs typeface="Noto Sans JP" pitchFamily="34" charset="-120"/>
              </a:rPr>
              <a:t>体は毎日作り替え</a:t>
            </a:r>
            <a:endParaRPr lang="en-US" sz="1800" dirty="0"/>
          </a:p>
        </p:txBody>
      </p:sp>
      <p:sp>
        <p:nvSpPr>
          <p:cNvPr id="13" name="Text 9"/>
          <p:cNvSpPr txBox="1"/>
          <p:nvPr/>
        </p:nvSpPr>
        <p:spPr>
          <a:xfrm>
            <a:off x="1714500" y="3105185"/>
            <a:ext cx="1791310" cy="333756"/>
          </a:xfrm>
          <a:prstGeom prst="rect">
            <a:avLst/>
          </a:prstGeom>
          <a:noFill/>
          <a:ln/>
        </p:spPr>
        <p:txBody>
          <a:bodyPr wrap="square" lIns="0" tIns="0" rIns="0" bIns="0" rtlCol="0" anchor="ctr"/>
          <a:lstStyle/>
          <a:p>
            <a:pPr marL="0" indent="0" algn="l">
              <a:buNone/>
            </a:pPr>
            <a:r>
              <a:rPr lang="en-US" sz="1800" b="1" dirty="0">
                <a:solidFill>
                  <a:srgbClr val="333333"/>
                </a:solidFill>
                <a:latin typeface="Noto Sans JP" pitchFamily="34" charset="0"/>
                <a:ea typeface="Noto Sans JP" pitchFamily="34" charset="-122"/>
                <a:cs typeface="Noto Sans JP" pitchFamily="34" charset="-120"/>
              </a:rPr>
              <a:t>20種すべて必要</a:t>
            </a:r>
            <a:endParaRPr lang="en-US" sz="1800" dirty="0"/>
          </a:p>
        </p:txBody>
      </p:sp>
      <p:sp>
        <p:nvSpPr>
          <p:cNvPr id="14" name="Text 10"/>
          <p:cNvSpPr txBox="1"/>
          <p:nvPr/>
        </p:nvSpPr>
        <p:spPr>
          <a:xfrm>
            <a:off x="1714500" y="2139579"/>
            <a:ext cx="9529877" cy="495605"/>
          </a:xfrm>
          <a:prstGeom prst="rect">
            <a:avLst/>
          </a:prstGeom>
          <a:noFill/>
          <a:ln/>
        </p:spPr>
        <p:txBody>
          <a:bodyPr wrap="square" lIns="0" tIns="0" rIns="0" bIns="0" rtlCol="0" anchor="ctr"/>
          <a:lstStyle/>
          <a:p>
            <a:pPr marL="0" indent="0" algn="l">
              <a:buNone/>
            </a:pPr>
            <a:r>
              <a:rPr lang="en-US" sz="1300" dirty="0">
                <a:solidFill>
                  <a:srgbClr val="666666"/>
                </a:solidFill>
                <a:latin typeface="Noto Sans JP" pitchFamily="34" charset="0"/>
                <a:ea typeface="Noto Sans JP" pitchFamily="34" charset="-122"/>
                <a:cs typeface="Noto Sans JP" pitchFamily="34" charset="-120"/>
              </a:rPr>
              <a:t>「私たちの体は、毎日古いタンパク質を分解し、新しいタンパク質を作っています。今日食べたタンパク質が、明日の体を作るんです」</a:t>
            </a:r>
            <a:endParaRPr lang="en-US" sz="1300" dirty="0"/>
          </a:p>
        </p:txBody>
      </p:sp>
      <p:pic>
        <p:nvPicPr>
          <p:cNvPr id="15" name="Image 2" descr="preencoded.png"/>
          <p:cNvPicPr>
            <a:picLocks noChangeAspect="1"/>
          </p:cNvPicPr>
          <p:nvPr/>
        </p:nvPicPr>
        <p:blipFill>
          <a:blip r:embed="rId5"/>
          <a:srcRect/>
          <a:stretch/>
        </p:blipFill>
        <p:spPr>
          <a:xfrm>
            <a:off x="1057046" y="3372190"/>
            <a:ext cx="362102" cy="362102"/>
          </a:xfrm>
          <a:prstGeom prst="rect">
            <a:avLst/>
          </a:prstGeom>
        </p:spPr>
      </p:pic>
      <p:sp>
        <p:nvSpPr>
          <p:cNvPr id="16" name="Text 11"/>
          <p:cNvSpPr txBox="1"/>
          <p:nvPr/>
        </p:nvSpPr>
        <p:spPr>
          <a:xfrm>
            <a:off x="1714500" y="3467288"/>
            <a:ext cx="9529877" cy="495605"/>
          </a:xfrm>
          <a:prstGeom prst="rect">
            <a:avLst/>
          </a:prstGeom>
          <a:noFill/>
          <a:ln/>
        </p:spPr>
        <p:txBody>
          <a:bodyPr wrap="square" lIns="0" tIns="0" rIns="0" bIns="0" rtlCol="0" anchor="ctr"/>
          <a:lstStyle/>
          <a:p>
            <a:pPr marL="0" indent="0" algn="l">
              <a:buNone/>
            </a:pPr>
            <a:r>
              <a:rPr lang="en-US" sz="1300" dirty="0">
                <a:solidFill>
                  <a:srgbClr val="666666"/>
                </a:solidFill>
                <a:latin typeface="Noto Sans JP" pitchFamily="34" charset="0"/>
                <a:ea typeface="Noto Sans JP" pitchFamily="34" charset="-122"/>
                <a:cs typeface="Noto Sans JP" pitchFamily="34" charset="-120"/>
              </a:rPr>
              <a:t>「タンパク質を作るには、20種類のアミノ酸すべてが必要です。一つでも欠けると、作れません。バランスの良い食事が大切です」</a:t>
            </a:r>
            <a:endParaRPr lang="en-US" sz="1300" dirty="0"/>
          </a:p>
        </p:txBody>
      </p:sp>
      <p:pic>
        <p:nvPicPr>
          <p:cNvPr id="17" name="Image 3" descr="preencoded.png"/>
          <p:cNvPicPr>
            <a:picLocks noChangeAspect="1"/>
          </p:cNvPicPr>
          <p:nvPr/>
        </p:nvPicPr>
        <p:blipFill>
          <a:blip r:embed="rId6"/>
          <a:srcRect/>
          <a:stretch/>
        </p:blipFill>
        <p:spPr>
          <a:xfrm>
            <a:off x="1057046" y="4699899"/>
            <a:ext cx="362102" cy="362102"/>
          </a:xfrm>
          <a:prstGeom prst="rect">
            <a:avLst/>
          </a:prstGeom>
        </p:spPr>
      </p:pic>
      <p:sp>
        <p:nvSpPr>
          <p:cNvPr id="18" name="Text 12"/>
          <p:cNvSpPr txBox="1"/>
          <p:nvPr/>
        </p:nvSpPr>
        <p:spPr>
          <a:xfrm>
            <a:off x="1714500" y="4433808"/>
            <a:ext cx="1543507" cy="333756"/>
          </a:xfrm>
          <a:prstGeom prst="rect">
            <a:avLst/>
          </a:prstGeom>
          <a:noFill/>
          <a:ln/>
        </p:spPr>
        <p:txBody>
          <a:bodyPr wrap="square" lIns="0" tIns="0" rIns="0" bIns="0" rtlCol="0" anchor="ctr"/>
          <a:lstStyle/>
          <a:p>
            <a:pPr marL="0" indent="0" algn="l">
              <a:buNone/>
            </a:pPr>
            <a:r>
              <a:rPr lang="en-US" sz="1800" b="1" dirty="0">
                <a:solidFill>
                  <a:srgbClr val="333333"/>
                </a:solidFill>
                <a:latin typeface="Noto Sans JP" pitchFamily="34" charset="0"/>
                <a:ea typeface="Noto Sans JP" pitchFamily="34" charset="-122"/>
                <a:cs typeface="Noto Sans JP" pitchFamily="34" charset="-120"/>
              </a:rPr>
              <a:t>チャンス時間</a:t>
            </a:r>
            <a:endParaRPr lang="en-US" sz="1800" dirty="0"/>
          </a:p>
        </p:txBody>
      </p:sp>
      <p:sp>
        <p:nvSpPr>
          <p:cNvPr id="19" name="Text 13"/>
          <p:cNvSpPr txBox="1"/>
          <p:nvPr/>
        </p:nvSpPr>
        <p:spPr>
          <a:xfrm>
            <a:off x="1714500" y="5761517"/>
            <a:ext cx="2229307" cy="333756"/>
          </a:xfrm>
          <a:prstGeom prst="rect">
            <a:avLst/>
          </a:prstGeom>
          <a:noFill/>
          <a:ln/>
        </p:spPr>
        <p:txBody>
          <a:bodyPr wrap="square" lIns="0" tIns="0" rIns="0" bIns="0" rtlCol="0" anchor="ctr"/>
          <a:lstStyle/>
          <a:p>
            <a:pPr marL="0" indent="0" algn="l">
              <a:buNone/>
            </a:pPr>
            <a:r>
              <a:rPr lang="en-US" sz="1800" b="1" dirty="0">
                <a:solidFill>
                  <a:srgbClr val="333333"/>
                </a:solidFill>
                <a:latin typeface="Noto Sans JP" pitchFamily="34" charset="0"/>
                <a:ea typeface="Noto Sans JP" pitchFamily="34" charset="-122"/>
                <a:cs typeface="Noto Sans JP" pitchFamily="34" charset="-120"/>
              </a:rPr>
              <a:t>年齢に応じて最適化</a:t>
            </a:r>
            <a:endParaRPr lang="en-US" sz="1800" dirty="0"/>
          </a:p>
        </p:txBody>
      </p:sp>
      <p:sp>
        <p:nvSpPr>
          <p:cNvPr id="20" name="Text 14"/>
          <p:cNvSpPr txBox="1"/>
          <p:nvPr/>
        </p:nvSpPr>
        <p:spPr>
          <a:xfrm>
            <a:off x="1714500" y="4794996"/>
            <a:ext cx="9539935" cy="495605"/>
          </a:xfrm>
          <a:prstGeom prst="rect">
            <a:avLst/>
          </a:prstGeom>
          <a:noFill/>
          <a:ln/>
        </p:spPr>
        <p:txBody>
          <a:bodyPr wrap="square" lIns="0" tIns="0" rIns="0" bIns="0" rtlCol="0" anchor="ctr"/>
          <a:lstStyle/>
          <a:p>
            <a:pPr marL="0" indent="0" algn="l">
              <a:buNone/>
            </a:pPr>
            <a:r>
              <a:rPr lang="en-US" sz="1300" dirty="0">
                <a:solidFill>
                  <a:srgbClr val="666666"/>
                </a:solidFill>
                <a:latin typeface="Noto Sans JP" pitchFamily="34" charset="0"/>
                <a:ea typeface="Noto Sans JP" pitchFamily="34" charset="-122"/>
                <a:cs typeface="Noto Sans JP" pitchFamily="34" charset="-120"/>
              </a:rPr>
              <a:t>「タンパク質合成が活発になるのは、運動後と睡眠中です。このタイミングでしっかりアミノ酸を補給すると、効率よく体が作られます」</a:t>
            </a:r>
            <a:endParaRPr lang="en-US" sz="1300" dirty="0"/>
          </a:p>
        </p:txBody>
      </p:sp>
      <p:pic>
        <p:nvPicPr>
          <p:cNvPr id="21" name="Image 4" descr="preencoded.png"/>
          <p:cNvPicPr>
            <a:picLocks noChangeAspect="1"/>
          </p:cNvPicPr>
          <p:nvPr/>
        </p:nvPicPr>
        <p:blipFill>
          <a:blip r:embed="rId7"/>
          <a:srcRect l="-505" r="-505"/>
          <a:stretch/>
        </p:blipFill>
        <p:spPr>
          <a:xfrm>
            <a:off x="1009498" y="6027608"/>
            <a:ext cx="457200" cy="362102"/>
          </a:xfrm>
          <a:prstGeom prst="rect">
            <a:avLst/>
          </a:prstGeom>
        </p:spPr>
      </p:pic>
      <p:sp>
        <p:nvSpPr>
          <p:cNvPr id="22" name="Text 15"/>
          <p:cNvSpPr txBox="1"/>
          <p:nvPr/>
        </p:nvSpPr>
        <p:spPr>
          <a:xfrm>
            <a:off x="1714500" y="6123620"/>
            <a:ext cx="9559138" cy="495605"/>
          </a:xfrm>
          <a:prstGeom prst="rect">
            <a:avLst/>
          </a:prstGeom>
          <a:noFill/>
          <a:ln/>
        </p:spPr>
        <p:txBody>
          <a:bodyPr wrap="square" lIns="0" tIns="0" rIns="0" bIns="0" rtlCol="0" anchor="ctr"/>
          <a:lstStyle/>
          <a:p>
            <a:pPr marL="0" indent="0" algn="l">
              <a:buNone/>
            </a:pPr>
            <a:r>
              <a:rPr lang="en-US" sz="1300" dirty="0">
                <a:solidFill>
                  <a:srgbClr val="666666"/>
                </a:solidFill>
                <a:latin typeface="Noto Sans JP" pitchFamily="34" charset="0"/>
                <a:ea typeface="Noto Sans JP" pitchFamily="34" charset="-122"/>
                <a:cs typeface="Noto Sans JP" pitchFamily="34" charset="-120"/>
              </a:rPr>
              <a:t>「40代以降は、タンパク質を使う効率が下がります。若い時と同じではなく、意識してタンパク質を摂ることが、若々しさを保つ秘訣です」</a:t>
            </a:r>
            <a:endParaRPr lang="en-US" sz="1300"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name="Slide 21">
    <p:spTree>
      <p:nvGrpSpPr>
        <p:cNvPr id="1" name=""/>
        <p:cNvGrpSpPr/>
        <p:nvPr/>
      </p:nvGrpSpPr>
      <p:grpSpPr>
        <a:xfrm>
          <a:off x="0" y="0"/>
          <a:ext cx="0" cy="0"/>
          <a:chOff x="0" y="0"/>
          <a:chExt cx="0" cy="0"/>
        </a:xfrm>
      </p:grpSpPr>
      <p:sp>
        <p:nvSpPr>
          <p:cNvPr id="2" name="Shape 0"/>
          <p:cNvSpPr/>
          <p:nvPr/>
        </p:nvSpPr>
        <p:spPr>
          <a:xfrm>
            <a:off x="0" y="0"/>
            <a:ext cx="12191695" cy="6858000"/>
          </a:xfrm>
          <a:prstGeom prst="rect">
            <a:avLst/>
          </a:prstGeom>
          <a:solidFill>
            <a:srgbClr val="FFFFFF"/>
          </a:solidFill>
          <a:ln/>
        </p:spPr>
        <p:txBody>
          <a:bodyPr/>
          <a:lstStyle/>
          <a:p>
            <a:endParaRPr lang="ja-JP" altLang="en-US"/>
          </a:p>
        </p:txBody>
      </p:sp>
      <p:sp>
        <p:nvSpPr>
          <p:cNvPr id="3" name="Shape 1"/>
          <p:cNvSpPr/>
          <p:nvPr/>
        </p:nvSpPr>
        <p:spPr>
          <a:xfrm>
            <a:off x="0" y="0"/>
            <a:ext cx="12191695" cy="761695"/>
          </a:xfrm>
          <a:prstGeom prst="rect">
            <a:avLst/>
          </a:prstGeom>
          <a:solidFill>
            <a:srgbClr val="FC671A"/>
          </a:solidFill>
          <a:ln/>
        </p:spPr>
        <p:txBody>
          <a:bodyPr/>
          <a:lstStyle/>
          <a:p>
            <a:endParaRPr lang="ja-JP" altLang="en-US"/>
          </a:p>
        </p:txBody>
      </p:sp>
      <p:sp>
        <p:nvSpPr>
          <p:cNvPr id="4" name="Text 2"/>
          <p:cNvSpPr txBox="1"/>
          <p:nvPr/>
        </p:nvSpPr>
        <p:spPr>
          <a:xfrm>
            <a:off x="286207" y="190195"/>
            <a:ext cx="2067458" cy="381305"/>
          </a:xfrm>
          <a:prstGeom prst="rect">
            <a:avLst/>
          </a:prstGeom>
          <a:noFill/>
          <a:ln/>
        </p:spPr>
        <p:txBody>
          <a:bodyPr wrap="square" lIns="0" tIns="0" rIns="0" bIns="0" rtlCol="0" anchor="ctr"/>
          <a:lstStyle/>
          <a:p>
            <a:pPr marL="0" indent="0" algn="l">
              <a:buNone/>
            </a:pPr>
            <a:r>
              <a:rPr lang="en-US" sz="2100" b="1" dirty="0">
                <a:solidFill>
                  <a:srgbClr val="FFFFFF"/>
                </a:solidFill>
                <a:latin typeface="Noto Sans JP" pitchFamily="34" charset="0"/>
                <a:ea typeface="Noto Sans JP" pitchFamily="34" charset="-122"/>
                <a:cs typeface="Noto Sans JP" pitchFamily="34" charset="-120"/>
              </a:rPr>
              <a:t>筋肉とアミノ酸</a:t>
            </a:r>
            <a:endParaRPr lang="en-US" sz="2100" dirty="0"/>
          </a:p>
        </p:txBody>
      </p:sp>
      <p:pic>
        <p:nvPicPr>
          <p:cNvPr id="5" name="Image 0" descr="preencoded.png"/>
          <p:cNvPicPr>
            <a:picLocks noChangeAspect="1"/>
          </p:cNvPicPr>
          <p:nvPr/>
        </p:nvPicPr>
        <p:blipFill>
          <a:blip r:embed="rId3"/>
          <a:srcRect l="91" r="91"/>
          <a:stretch/>
        </p:blipFill>
        <p:spPr>
          <a:xfrm>
            <a:off x="10153498" y="85954"/>
            <a:ext cx="1752905" cy="590702"/>
          </a:xfrm>
          <a:prstGeom prst="rect">
            <a:avLst/>
          </a:prstGeom>
        </p:spPr>
      </p:pic>
      <p:sp>
        <p:nvSpPr>
          <p:cNvPr id="6" name="Text 3"/>
          <p:cNvSpPr txBox="1"/>
          <p:nvPr/>
        </p:nvSpPr>
        <p:spPr>
          <a:xfrm>
            <a:off x="3810305" y="2162556"/>
            <a:ext cx="4924958" cy="667512"/>
          </a:xfrm>
          <a:prstGeom prst="rect">
            <a:avLst/>
          </a:prstGeom>
          <a:noFill/>
          <a:ln/>
        </p:spPr>
        <p:txBody>
          <a:bodyPr wrap="square" lIns="0" tIns="0" rIns="0" bIns="0" rtlCol="0" anchor="ctr"/>
          <a:lstStyle/>
          <a:p>
            <a:pPr marL="0" indent="0" algn="ctr">
              <a:buNone/>
            </a:pPr>
            <a:r>
              <a:rPr lang="en-US" sz="3600" b="1" dirty="0">
                <a:solidFill>
                  <a:srgbClr val="333333"/>
                </a:solidFill>
                <a:latin typeface="Noto Sans JP" pitchFamily="34" charset="0"/>
                <a:ea typeface="Noto Sans JP" pitchFamily="34" charset="-122"/>
                <a:cs typeface="Noto Sans JP" pitchFamily="34" charset="-120"/>
              </a:rPr>
              <a:t>筋肉が強くなる仕組み</a:t>
            </a:r>
            <a:endParaRPr lang="en-US" sz="3600" dirty="0"/>
          </a:p>
        </p:txBody>
      </p:sp>
      <p:sp>
        <p:nvSpPr>
          <p:cNvPr id="7" name="Text 4"/>
          <p:cNvSpPr txBox="1"/>
          <p:nvPr/>
        </p:nvSpPr>
        <p:spPr>
          <a:xfrm>
            <a:off x="4519879" y="3114446"/>
            <a:ext cx="3353105" cy="381305"/>
          </a:xfrm>
          <a:prstGeom prst="rect">
            <a:avLst/>
          </a:prstGeom>
          <a:noFill/>
          <a:ln/>
        </p:spPr>
        <p:txBody>
          <a:bodyPr wrap="square" lIns="0" tIns="0" rIns="0" bIns="0" rtlCol="0" anchor="ctr"/>
          <a:lstStyle/>
          <a:p>
            <a:pPr marL="0" indent="0" algn="ctr">
              <a:buNone/>
            </a:pPr>
            <a:r>
              <a:rPr lang="en-US" sz="2100" dirty="0">
                <a:solidFill>
                  <a:srgbClr val="666666"/>
                </a:solidFill>
                <a:latin typeface="Noto Sans JP" pitchFamily="34" charset="0"/>
                <a:ea typeface="Noto Sans JP" pitchFamily="34" charset="-122"/>
                <a:cs typeface="Noto Sans JP" pitchFamily="34" charset="-120"/>
              </a:rPr>
              <a:t>壊して、作って、強くなる</a:t>
            </a:r>
            <a:endParaRPr lang="en-US" sz="2100" dirty="0"/>
          </a:p>
        </p:txBody>
      </p:sp>
      <p:sp>
        <p:nvSpPr>
          <p:cNvPr id="8" name="Shape 5"/>
          <p:cNvSpPr/>
          <p:nvPr/>
        </p:nvSpPr>
        <p:spPr>
          <a:xfrm>
            <a:off x="4110228" y="4162349"/>
            <a:ext cx="3981298" cy="1295705"/>
          </a:xfrm>
          <a:prstGeom prst="roundRect">
            <a:avLst>
              <a:gd name="adj" fmla="val 4151"/>
            </a:avLst>
          </a:prstGeom>
          <a:solidFill>
            <a:srgbClr val="F9F9F9"/>
          </a:solidFill>
          <a:ln/>
        </p:spPr>
        <p:txBody>
          <a:bodyPr/>
          <a:lstStyle/>
          <a:p>
            <a:endParaRPr lang="ja-JP" altLang="en-US"/>
          </a:p>
        </p:txBody>
      </p:sp>
      <p:pic>
        <p:nvPicPr>
          <p:cNvPr id="9" name="Image 1" descr="preencoded.png"/>
          <p:cNvPicPr>
            <a:picLocks noChangeAspect="1"/>
          </p:cNvPicPr>
          <p:nvPr/>
        </p:nvPicPr>
        <p:blipFill>
          <a:blip r:embed="rId4"/>
          <a:srcRect/>
          <a:stretch/>
        </p:blipFill>
        <p:spPr>
          <a:xfrm>
            <a:off x="4586630" y="4417466"/>
            <a:ext cx="209398" cy="209398"/>
          </a:xfrm>
          <a:prstGeom prst="rect">
            <a:avLst/>
          </a:prstGeom>
        </p:spPr>
      </p:pic>
      <p:sp>
        <p:nvSpPr>
          <p:cNvPr id="10" name="Text 6"/>
          <p:cNvSpPr txBox="1"/>
          <p:nvPr/>
        </p:nvSpPr>
        <p:spPr>
          <a:xfrm>
            <a:off x="4891126" y="4352544"/>
            <a:ext cx="2872130" cy="305410"/>
          </a:xfrm>
          <a:prstGeom prst="rect">
            <a:avLst/>
          </a:prstGeom>
          <a:noFill/>
          <a:ln/>
        </p:spPr>
        <p:txBody>
          <a:bodyPr wrap="square" lIns="0" tIns="0" rIns="0" bIns="0" rtlCol="0" anchor="ctr"/>
          <a:lstStyle/>
          <a:p>
            <a:pPr marL="0" indent="0" algn="ctr">
              <a:buNone/>
            </a:pPr>
            <a:r>
              <a:rPr lang="en-US" sz="1600" dirty="0">
                <a:solidFill>
                  <a:srgbClr val="666666"/>
                </a:solidFill>
                <a:latin typeface="Noto Sans JP" pitchFamily="34" charset="0"/>
                <a:ea typeface="Noto Sans JP" pitchFamily="34" charset="-122"/>
                <a:cs typeface="Noto Sans JP" pitchFamily="34" charset="-120"/>
              </a:rPr>
              <a:t>超回復のサイクルを理解する</a:t>
            </a:r>
            <a:endParaRPr lang="en-US" sz="1600" dirty="0"/>
          </a:p>
        </p:txBody>
      </p:sp>
      <p:pic>
        <p:nvPicPr>
          <p:cNvPr id="11" name="Image 2" descr="preencoded.png"/>
          <p:cNvPicPr>
            <a:picLocks noChangeAspect="1"/>
          </p:cNvPicPr>
          <p:nvPr/>
        </p:nvPicPr>
        <p:blipFill>
          <a:blip r:embed="rId5"/>
          <a:srcRect l="-1004" r="-1004"/>
          <a:stretch/>
        </p:blipFill>
        <p:spPr>
          <a:xfrm>
            <a:off x="4971593" y="4721962"/>
            <a:ext cx="267005" cy="209398"/>
          </a:xfrm>
          <a:prstGeom prst="rect">
            <a:avLst/>
          </a:prstGeom>
        </p:spPr>
      </p:pic>
      <p:sp>
        <p:nvSpPr>
          <p:cNvPr id="12" name="Text 7"/>
          <p:cNvSpPr txBox="1"/>
          <p:nvPr/>
        </p:nvSpPr>
        <p:spPr>
          <a:xfrm>
            <a:off x="5333695" y="4657954"/>
            <a:ext cx="2052828" cy="305410"/>
          </a:xfrm>
          <a:prstGeom prst="rect">
            <a:avLst/>
          </a:prstGeom>
          <a:noFill/>
          <a:ln/>
        </p:spPr>
        <p:txBody>
          <a:bodyPr wrap="square" lIns="0" tIns="0" rIns="0" bIns="0" rtlCol="0" anchor="ctr"/>
          <a:lstStyle/>
          <a:p>
            <a:pPr marL="0" indent="0" algn="ctr">
              <a:buNone/>
            </a:pPr>
            <a:r>
              <a:rPr lang="en-US" sz="1600" dirty="0">
                <a:solidFill>
                  <a:srgbClr val="666666"/>
                </a:solidFill>
                <a:latin typeface="Noto Sans JP" pitchFamily="34" charset="0"/>
                <a:ea typeface="Noto Sans JP" pitchFamily="34" charset="-122"/>
                <a:cs typeface="Noto Sans JP" pitchFamily="34" charset="-120"/>
              </a:rPr>
              <a:t>休息の重要性を学ぶ</a:t>
            </a:r>
            <a:endParaRPr lang="en-US" sz="1600" dirty="0"/>
          </a:p>
        </p:txBody>
      </p:sp>
      <p:pic>
        <p:nvPicPr>
          <p:cNvPr id="13" name="Image 3" descr="preencoded.png"/>
          <p:cNvPicPr>
            <a:picLocks noChangeAspect="1"/>
          </p:cNvPicPr>
          <p:nvPr/>
        </p:nvPicPr>
        <p:blipFill>
          <a:blip r:embed="rId6"/>
          <a:srcRect t="-600" b="-600"/>
          <a:stretch/>
        </p:blipFill>
        <p:spPr>
          <a:xfrm>
            <a:off x="4490618" y="5026457"/>
            <a:ext cx="181051" cy="209398"/>
          </a:xfrm>
          <a:prstGeom prst="rect">
            <a:avLst/>
          </a:prstGeom>
        </p:spPr>
      </p:pic>
      <p:sp>
        <p:nvSpPr>
          <p:cNvPr id="14" name="Text 8"/>
          <p:cNvSpPr txBox="1"/>
          <p:nvPr/>
        </p:nvSpPr>
        <p:spPr>
          <a:xfrm>
            <a:off x="4766767" y="4962449"/>
            <a:ext cx="3100730" cy="305410"/>
          </a:xfrm>
          <a:prstGeom prst="rect">
            <a:avLst/>
          </a:prstGeom>
          <a:noFill/>
          <a:ln/>
        </p:spPr>
        <p:txBody>
          <a:bodyPr wrap="square" lIns="0" tIns="0" rIns="0" bIns="0" rtlCol="0" anchor="ctr"/>
          <a:lstStyle/>
          <a:p>
            <a:pPr marL="0" indent="0" algn="ctr">
              <a:buNone/>
            </a:pPr>
            <a:r>
              <a:rPr lang="en-US" sz="1600" dirty="0">
                <a:solidFill>
                  <a:srgbClr val="666666"/>
                </a:solidFill>
                <a:latin typeface="Noto Sans JP" pitchFamily="34" charset="0"/>
                <a:ea typeface="Noto Sans JP" pitchFamily="34" charset="-122"/>
                <a:cs typeface="Noto Sans JP" pitchFamily="34" charset="-120"/>
              </a:rPr>
              <a:t>効果的な栄養補給のタイミング</a:t>
            </a:r>
            <a:endParaRPr lang="en-US" sz="1600"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name="Slide 22">
    <p:spTree>
      <p:nvGrpSpPr>
        <p:cNvPr id="1" name=""/>
        <p:cNvGrpSpPr/>
        <p:nvPr/>
      </p:nvGrpSpPr>
      <p:grpSpPr>
        <a:xfrm>
          <a:off x="0" y="0"/>
          <a:ext cx="0" cy="0"/>
          <a:chOff x="0" y="0"/>
          <a:chExt cx="0" cy="0"/>
        </a:xfrm>
      </p:grpSpPr>
      <p:sp>
        <p:nvSpPr>
          <p:cNvPr id="3" name="Shape 1"/>
          <p:cNvSpPr/>
          <p:nvPr/>
        </p:nvSpPr>
        <p:spPr>
          <a:xfrm>
            <a:off x="0" y="0"/>
            <a:ext cx="12191695" cy="761695"/>
          </a:xfrm>
          <a:prstGeom prst="rect">
            <a:avLst/>
          </a:prstGeom>
          <a:solidFill>
            <a:srgbClr val="FC671A"/>
          </a:solidFill>
          <a:ln/>
        </p:spPr>
        <p:txBody>
          <a:bodyPr/>
          <a:lstStyle/>
          <a:p>
            <a:endParaRPr lang="ja-JP" altLang="en-US"/>
          </a:p>
        </p:txBody>
      </p:sp>
      <p:sp>
        <p:nvSpPr>
          <p:cNvPr id="4" name="Text 2"/>
          <p:cNvSpPr txBox="1"/>
          <p:nvPr/>
        </p:nvSpPr>
        <p:spPr>
          <a:xfrm>
            <a:off x="286207" y="190195"/>
            <a:ext cx="2343607" cy="381305"/>
          </a:xfrm>
          <a:prstGeom prst="rect">
            <a:avLst/>
          </a:prstGeom>
          <a:noFill/>
          <a:ln/>
        </p:spPr>
        <p:txBody>
          <a:bodyPr wrap="square" lIns="0" tIns="0" rIns="0" bIns="0" rtlCol="0" anchor="ctr"/>
          <a:lstStyle/>
          <a:p>
            <a:pPr marL="0" indent="0" algn="l">
              <a:buNone/>
            </a:pPr>
            <a:r>
              <a:rPr lang="en-US" sz="2100" b="1" dirty="0">
                <a:solidFill>
                  <a:srgbClr val="FFFFFF"/>
                </a:solidFill>
                <a:latin typeface="Noto Sans JP" pitchFamily="34" charset="0"/>
                <a:ea typeface="Noto Sans JP" pitchFamily="34" charset="-122"/>
                <a:cs typeface="Noto Sans JP" pitchFamily="34" charset="-120"/>
              </a:rPr>
              <a:t>筋肉の修復と成長</a:t>
            </a:r>
            <a:endParaRPr lang="en-US" sz="2100" dirty="0"/>
          </a:p>
        </p:txBody>
      </p:sp>
      <p:pic>
        <p:nvPicPr>
          <p:cNvPr id="5" name="Image 0" descr="preencoded.png"/>
          <p:cNvPicPr>
            <a:picLocks noChangeAspect="1"/>
          </p:cNvPicPr>
          <p:nvPr/>
        </p:nvPicPr>
        <p:blipFill>
          <a:blip r:embed="rId3"/>
          <a:srcRect l="91" r="91"/>
          <a:stretch/>
        </p:blipFill>
        <p:spPr>
          <a:xfrm>
            <a:off x="10153498" y="85954"/>
            <a:ext cx="1752905" cy="590702"/>
          </a:xfrm>
          <a:prstGeom prst="rect">
            <a:avLst/>
          </a:prstGeom>
        </p:spPr>
      </p:pic>
      <p:sp>
        <p:nvSpPr>
          <p:cNvPr id="6" name="Text 3"/>
          <p:cNvSpPr txBox="1"/>
          <p:nvPr/>
        </p:nvSpPr>
        <p:spPr>
          <a:xfrm>
            <a:off x="4930347" y="1095451"/>
            <a:ext cx="2352751" cy="438912"/>
          </a:xfrm>
          <a:prstGeom prst="rect">
            <a:avLst/>
          </a:prstGeom>
          <a:noFill/>
          <a:ln/>
        </p:spPr>
        <p:txBody>
          <a:bodyPr wrap="square" lIns="0" tIns="0" rIns="0" bIns="0" rtlCol="0" anchor="ctr"/>
          <a:lstStyle/>
          <a:p>
            <a:pPr marL="0" indent="0" algn="ctr">
              <a:buNone/>
            </a:pPr>
            <a:r>
              <a:rPr lang="en-US" sz="2400" b="1" dirty="0">
                <a:solidFill>
                  <a:srgbClr val="333333"/>
                </a:solidFill>
                <a:latin typeface="Noto Sans JP" pitchFamily="34" charset="0"/>
                <a:ea typeface="Noto Sans JP" pitchFamily="34" charset="-122"/>
                <a:cs typeface="Noto Sans JP" pitchFamily="34" charset="-120"/>
              </a:rPr>
              <a:t>超回復サイクル</a:t>
            </a:r>
            <a:endParaRPr lang="en-US" sz="2400" dirty="0"/>
          </a:p>
        </p:txBody>
      </p:sp>
      <p:sp>
        <p:nvSpPr>
          <p:cNvPr id="7" name="Shape 4"/>
          <p:cNvSpPr/>
          <p:nvPr/>
        </p:nvSpPr>
        <p:spPr>
          <a:xfrm>
            <a:off x="5487673" y="1666570"/>
            <a:ext cx="1238098" cy="1238098"/>
          </a:xfrm>
          <a:prstGeom prst="roundRect">
            <a:avLst>
              <a:gd name="adj" fmla="val 5681"/>
            </a:avLst>
          </a:prstGeom>
          <a:solidFill>
            <a:srgbClr val="FFFFFF"/>
          </a:solidFill>
          <a:ln/>
          <a:effectLst>
            <a:outerShdw blurRad="139700" dist="38100" dir="5400000" algn="bl" rotWithShape="0">
              <a:srgbClr val="000000">
                <a:alpha val="10000"/>
              </a:srgbClr>
            </a:outerShdw>
          </a:effectLst>
        </p:spPr>
        <p:txBody>
          <a:bodyPr/>
          <a:lstStyle/>
          <a:p>
            <a:endParaRPr lang="ja-JP" altLang="en-US"/>
          </a:p>
        </p:txBody>
      </p:sp>
      <p:pic>
        <p:nvPicPr>
          <p:cNvPr id="8" name="Image 1" descr="preencoded.png"/>
          <p:cNvPicPr>
            <a:picLocks noChangeAspect="1"/>
          </p:cNvPicPr>
          <p:nvPr/>
        </p:nvPicPr>
        <p:blipFill>
          <a:blip r:embed="rId4"/>
          <a:srcRect l="-90" r="-90"/>
          <a:stretch/>
        </p:blipFill>
        <p:spPr>
          <a:xfrm>
            <a:off x="5916070" y="1875967"/>
            <a:ext cx="381305" cy="304495"/>
          </a:xfrm>
          <a:prstGeom prst="rect">
            <a:avLst/>
          </a:prstGeom>
        </p:spPr>
      </p:pic>
      <p:sp>
        <p:nvSpPr>
          <p:cNvPr id="9" name="Text 5"/>
          <p:cNvSpPr txBox="1"/>
          <p:nvPr/>
        </p:nvSpPr>
        <p:spPr>
          <a:xfrm>
            <a:off x="5699357" y="2304821"/>
            <a:ext cx="814730" cy="247802"/>
          </a:xfrm>
          <a:prstGeom prst="rect">
            <a:avLst/>
          </a:prstGeom>
          <a:noFill/>
          <a:ln/>
        </p:spPr>
        <p:txBody>
          <a:bodyPr wrap="square" lIns="0" tIns="0" rIns="0" bIns="0" rtlCol="0" anchor="ctr"/>
          <a:lstStyle/>
          <a:p>
            <a:pPr marL="0" indent="0" algn="ctr">
              <a:buNone/>
            </a:pPr>
            <a:r>
              <a:rPr lang="en-US" sz="1300" b="1" dirty="0">
                <a:solidFill>
                  <a:srgbClr val="333333"/>
                </a:solidFill>
                <a:latin typeface="Noto Sans JP" pitchFamily="34" charset="0"/>
                <a:ea typeface="Noto Sans JP" pitchFamily="34" charset="-122"/>
                <a:cs typeface="Noto Sans JP" pitchFamily="34" charset="-120"/>
              </a:rPr>
              <a:t>運動刺激</a:t>
            </a:r>
            <a:endParaRPr lang="en-US" sz="1300" dirty="0"/>
          </a:p>
        </p:txBody>
      </p:sp>
      <p:sp>
        <p:nvSpPr>
          <p:cNvPr id="10" name="Text 6"/>
          <p:cNvSpPr txBox="1"/>
          <p:nvPr/>
        </p:nvSpPr>
        <p:spPr>
          <a:xfrm>
            <a:off x="5456584" y="2590114"/>
            <a:ext cx="1300277" cy="191110"/>
          </a:xfrm>
          <a:prstGeom prst="rect">
            <a:avLst/>
          </a:prstGeom>
          <a:noFill/>
          <a:ln/>
        </p:spPr>
        <p:txBody>
          <a:bodyPr wrap="square" lIns="0" tIns="0" rIns="0" bIns="0" rtlCol="0" anchor="ctr"/>
          <a:lstStyle/>
          <a:p>
            <a:pPr marL="0" indent="0" algn="ctr">
              <a:buNone/>
            </a:pPr>
            <a:r>
              <a:rPr lang="en-US" sz="1000" dirty="0">
                <a:solidFill>
                  <a:srgbClr val="666666"/>
                </a:solidFill>
                <a:latin typeface="Noto Sans JP" pitchFamily="34" charset="0"/>
                <a:ea typeface="Noto Sans JP" pitchFamily="34" charset="-122"/>
                <a:cs typeface="Noto Sans JP" pitchFamily="34" charset="-120"/>
              </a:rPr>
              <a:t>筋肉に負荷をかける</a:t>
            </a:r>
            <a:endParaRPr lang="en-US" sz="1000" dirty="0"/>
          </a:p>
        </p:txBody>
      </p:sp>
      <p:sp>
        <p:nvSpPr>
          <p:cNvPr id="11" name="Shape 7"/>
          <p:cNvSpPr/>
          <p:nvPr/>
        </p:nvSpPr>
        <p:spPr>
          <a:xfrm>
            <a:off x="9043662" y="3314130"/>
            <a:ext cx="1238098" cy="1238098"/>
          </a:xfrm>
          <a:prstGeom prst="roundRect">
            <a:avLst>
              <a:gd name="adj" fmla="val 5681"/>
            </a:avLst>
          </a:prstGeom>
          <a:solidFill>
            <a:srgbClr val="FFFFFF"/>
          </a:solidFill>
          <a:ln/>
          <a:effectLst>
            <a:outerShdw blurRad="139700" dist="38100" dir="5400000" algn="bl" rotWithShape="0">
              <a:srgbClr val="000000">
                <a:alpha val="10000"/>
              </a:srgbClr>
            </a:outerShdw>
          </a:effectLst>
        </p:spPr>
        <p:txBody>
          <a:bodyPr/>
          <a:lstStyle/>
          <a:p>
            <a:endParaRPr lang="ja-JP" altLang="en-US"/>
          </a:p>
        </p:txBody>
      </p:sp>
      <p:pic>
        <p:nvPicPr>
          <p:cNvPr id="12" name="Image 2" descr="preencoded.png"/>
          <p:cNvPicPr>
            <a:picLocks noChangeAspect="1"/>
          </p:cNvPicPr>
          <p:nvPr/>
        </p:nvPicPr>
        <p:blipFill>
          <a:blip r:embed="rId5"/>
          <a:srcRect l="-107" r="-107"/>
          <a:stretch/>
        </p:blipFill>
        <p:spPr>
          <a:xfrm>
            <a:off x="9529209" y="3524442"/>
            <a:ext cx="267005" cy="304495"/>
          </a:xfrm>
          <a:prstGeom prst="rect">
            <a:avLst/>
          </a:prstGeom>
        </p:spPr>
      </p:pic>
      <p:sp>
        <p:nvSpPr>
          <p:cNvPr id="13" name="Text 8"/>
          <p:cNvSpPr txBox="1"/>
          <p:nvPr/>
        </p:nvSpPr>
        <p:spPr>
          <a:xfrm>
            <a:off x="9426796" y="3952381"/>
            <a:ext cx="471830" cy="247802"/>
          </a:xfrm>
          <a:prstGeom prst="rect">
            <a:avLst/>
          </a:prstGeom>
          <a:noFill/>
          <a:ln/>
        </p:spPr>
        <p:txBody>
          <a:bodyPr wrap="square" lIns="0" tIns="0" rIns="0" bIns="0" rtlCol="0" anchor="ctr"/>
          <a:lstStyle/>
          <a:p>
            <a:pPr marL="0" indent="0" algn="ctr">
              <a:buNone/>
            </a:pPr>
            <a:r>
              <a:rPr lang="en-US" sz="1300" b="1" dirty="0">
                <a:solidFill>
                  <a:srgbClr val="333333"/>
                </a:solidFill>
                <a:latin typeface="Noto Sans JP" pitchFamily="34" charset="0"/>
                <a:ea typeface="Noto Sans JP" pitchFamily="34" charset="-122"/>
                <a:cs typeface="Noto Sans JP" pitchFamily="34" charset="-120"/>
              </a:rPr>
              <a:t>損傷</a:t>
            </a:r>
            <a:endParaRPr lang="en-US" sz="1300" dirty="0"/>
          </a:p>
        </p:txBody>
      </p:sp>
      <p:sp>
        <p:nvSpPr>
          <p:cNvPr id="14" name="Text 9"/>
          <p:cNvSpPr txBox="1"/>
          <p:nvPr/>
        </p:nvSpPr>
        <p:spPr>
          <a:xfrm>
            <a:off x="9078867" y="4238588"/>
            <a:ext cx="1167689" cy="191110"/>
          </a:xfrm>
          <a:prstGeom prst="rect">
            <a:avLst/>
          </a:prstGeom>
          <a:noFill/>
          <a:ln/>
        </p:spPr>
        <p:txBody>
          <a:bodyPr wrap="square" lIns="0" tIns="0" rIns="0" bIns="0" rtlCol="0" anchor="ctr"/>
          <a:lstStyle/>
          <a:p>
            <a:pPr marL="0" indent="0" algn="ctr">
              <a:buNone/>
            </a:pPr>
            <a:r>
              <a:rPr lang="en-US" sz="1000" dirty="0">
                <a:solidFill>
                  <a:srgbClr val="666666"/>
                </a:solidFill>
                <a:latin typeface="Noto Sans JP" pitchFamily="34" charset="0"/>
                <a:ea typeface="Noto Sans JP" pitchFamily="34" charset="-122"/>
                <a:cs typeface="Noto Sans JP" pitchFamily="34" charset="-120"/>
              </a:rPr>
              <a:t>微細な筋線維損傷</a:t>
            </a:r>
            <a:endParaRPr lang="en-US" sz="1000" dirty="0"/>
          </a:p>
        </p:txBody>
      </p:sp>
      <p:sp>
        <p:nvSpPr>
          <p:cNvPr id="15" name="Shape 10"/>
          <p:cNvSpPr/>
          <p:nvPr/>
        </p:nvSpPr>
        <p:spPr>
          <a:xfrm>
            <a:off x="5487673" y="5028285"/>
            <a:ext cx="1238098" cy="1238098"/>
          </a:xfrm>
          <a:prstGeom prst="roundRect">
            <a:avLst>
              <a:gd name="adj" fmla="val 5681"/>
            </a:avLst>
          </a:prstGeom>
          <a:solidFill>
            <a:srgbClr val="FFFFFF"/>
          </a:solidFill>
          <a:ln/>
          <a:effectLst>
            <a:outerShdw blurRad="139700" dist="38100" dir="5400000" algn="bl" rotWithShape="0">
              <a:srgbClr val="000000">
                <a:alpha val="10000"/>
              </a:srgbClr>
            </a:outerShdw>
          </a:effectLst>
        </p:spPr>
        <p:txBody>
          <a:bodyPr/>
          <a:lstStyle/>
          <a:p>
            <a:endParaRPr lang="ja-JP" altLang="en-US"/>
          </a:p>
        </p:txBody>
      </p:sp>
      <p:pic>
        <p:nvPicPr>
          <p:cNvPr id="16" name="Image 3" descr="preencoded.png"/>
          <p:cNvPicPr>
            <a:picLocks noChangeAspect="1"/>
          </p:cNvPicPr>
          <p:nvPr/>
        </p:nvPicPr>
        <p:blipFill>
          <a:blip r:embed="rId6"/>
          <a:srcRect/>
          <a:stretch/>
        </p:blipFill>
        <p:spPr>
          <a:xfrm>
            <a:off x="5954475" y="5237683"/>
            <a:ext cx="304495" cy="304495"/>
          </a:xfrm>
          <a:prstGeom prst="rect">
            <a:avLst/>
          </a:prstGeom>
        </p:spPr>
      </p:pic>
      <p:sp>
        <p:nvSpPr>
          <p:cNvPr id="17" name="Text 11"/>
          <p:cNvSpPr txBox="1"/>
          <p:nvPr/>
        </p:nvSpPr>
        <p:spPr>
          <a:xfrm>
            <a:off x="5870807" y="5666537"/>
            <a:ext cx="471830" cy="247802"/>
          </a:xfrm>
          <a:prstGeom prst="rect">
            <a:avLst/>
          </a:prstGeom>
          <a:noFill/>
          <a:ln/>
        </p:spPr>
        <p:txBody>
          <a:bodyPr wrap="square" lIns="0" tIns="0" rIns="0" bIns="0" rtlCol="0" anchor="ctr"/>
          <a:lstStyle/>
          <a:p>
            <a:pPr marL="0" indent="0" algn="ctr">
              <a:buNone/>
            </a:pPr>
            <a:r>
              <a:rPr lang="en-US" sz="1300" b="1" dirty="0">
                <a:solidFill>
                  <a:srgbClr val="333333"/>
                </a:solidFill>
                <a:latin typeface="Noto Sans JP" pitchFamily="34" charset="0"/>
                <a:ea typeface="Noto Sans JP" pitchFamily="34" charset="-122"/>
                <a:cs typeface="Noto Sans JP" pitchFamily="34" charset="-120"/>
              </a:rPr>
              <a:t>修復</a:t>
            </a:r>
            <a:endParaRPr lang="en-US" sz="1300" dirty="0"/>
          </a:p>
        </p:txBody>
      </p:sp>
      <p:sp>
        <p:nvSpPr>
          <p:cNvPr id="18" name="Text 12"/>
          <p:cNvSpPr txBox="1"/>
          <p:nvPr/>
        </p:nvSpPr>
        <p:spPr>
          <a:xfrm>
            <a:off x="5456584" y="5951829"/>
            <a:ext cx="1300277" cy="191110"/>
          </a:xfrm>
          <a:prstGeom prst="rect">
            <a:avLst/>
          </a:prstGeom>
          <a:noFill/>
          <a:ln/>
        </p:spPr>
        <p:txBody>
          <a:bodyPr wrap="square" lIns="0" tIns="0" rIns="0" bIns="0" rtlCol="0" anchor="ctr"/>
          <a:lstStyle/>
          <a:p>
            <a:pPr marL="0" indent="0" algn="ctr">
              <a:buNone/>
            </a:pPr>
            <a:r>
              <a:rPr lang="en-US" sz="1000" dirty="0">
                <a:solidFill>
                  <a:srgbClr val="666666"/>
                </a:solidFill>
                <a:latin typeface="Noto Sans JP" pitchFamily="34" charset="0"/>
                <a:ea typeface="Noto Sans JP" pitchFamily="34" charset="-122"/>
                <a:cs typeface="Noto Sans JP" pitchFamily="34" charset="-120"/>
              </a:rPr>
              <a:t>タンパク質合成促進</a:t>
            </a:r>
            <a:endParaRPr lang="en-US" sz="1000" dirty="0"/>
          </a:p>
        </p:txBody>
      </p:sp>
      <p:sp>
        <p:nvSpPr>
          <p:cNvPr id="19" name="Shape 13"/>
          <p:cNvSpPr/>
          <p:nvPr/>
        </p:nvSpPr>
        <p:spPr>
          <a:xfrm>
            <a:off x="1898403" y="3317443"/>
            <a:ext cx="1238098" cy="1238098"/>
          </a:xfrm>
          <a:prstGeom prst="roundRect">
            <a:avLst>
              <a:gd name="adj" fmla="val 5681"/>
            </a:avLst>
          </a:prstGeom>
          <a:solidFill>
            <a:srgbClr val="FFFFFF"/>
          </a:solidFill>
          <a:ln/>
          <a:effectLst>
            <a:outerShdw blurRad="139700" dist="38100" dir="5400000" algn="bl" rotWithShape="0">
              <a:srgbClr val="000000">
                <a:alpha val="10000"/>
              </a:srgbClr>
            </a:outerShdw>
          </a:effectLst>
        </p:spPr>
        <p:txBody>
          <a:bodyPr/>
          <a:lstStyle/>
          <a:p>
            <a:endParaRPr lang="ja-JP" altLang="en-US"/>
          </a:p>
        </p:txBody>
      </p:sp>
      <p:pic>
        <p:nvPicPr>
          <p:cNvPr id="20" name="Image 4" descr="preencoded.png"/>
          <p:cNvPicPr>
            <a:picLocks noChangeAspect="1"/>
          </p:cNvPicPr>
          <p:nvPr/>
        </p:nvPicPr>
        <p:blipFill>
          <a:blip r:embed="rId7"/>
          <a:srcRect l="-50" r="-50"/>
          <a:stretch/>
        </p:blipFill>
        <p:spPr>
          <a:xfrm>
            <a:off x="2403152" y="3527755"/>
            <a:ext cx="228600" cy="304495"/>
          </a:xfrm>
          <a:prstGeom prst="rect">
            <a:avLst/>
          </a:prstGeom>
        </p:spPr>
      </p:pic>
      <p:sp>
        <p:nvSpPr>
          <p:cNvPr id="21" name="Text 14"/>
          <p:cNvSpPr txBox="1"/>
          <p:nvPr/>
        </p:nvSpPr>
        <p:spPr>
          <a:xfrm>
            <a:off x="2195583" y="3955694"/>
            <a:ext cx="643738" cy="247802"/>
          </a:xfrm>
          <a:prstGeom prst="rect">
            <a:avLst/>
          </a:prstGeom>
          <a:noFill/>
          <a:ln/>
        </p:spPr>
        <p:txBody>
          <a:bodyPr wrap="square" lIns="0" tIns="0" rIns="0" bIns="0" rtlCol="0" anchor="ctr"/>
          <a:lstStyle/>
          <a:p>
            <a:pPr marL="0" indent="0" algn="ctr">
              <a:buNone/>
            </a:pPr>
            <a:r>
              <a:rPr lang="en-US" sz="1300" b="1" dirty="0">
                <a:solidFill>
                  <a:srgbClr val="333333"/>
                </a:solidFill>
                <a:latin typeface="Noto Sans JP" pitchFamily="34" charset="0"/>
                <a:ea typeface="Noto Sans JP" pitchFamily="34" charset="-122"/>
                <a:cs typeface="Noto Sans JP" pitchFamily="34" charset="-120"/>
              </a:rPr>
              <a:t>超回復</a:t>
            </a:r>
            <a:endParaRPr lang="en-US" sz="1300" dirty="0"/>
          </a:p>
        </p:txBody>
      </p:sp>
      <p:sp>
        <p:nvSpPr>
          <p:cNvPr id="22" name="Text 15"/>
          <p:cNvSpPr txBox="1"/>
          <p:nvPr/>
        </p:nvSpPr>
        <p:spPr>
          <a:xfrm>
            <a:off x="1933608" y="4241901"/>
            <a:ext cx="1167689" cy="191110"/>
          </a:xfrm>
          <a:prstGeom prst="rect">
            <a:avLst/>
          </a:prstGeom>
          <a:noFill/>
          <a:ln/>
        </p:spPr>
        <p:txBody>
          <a:bodyPr wrap="square" lIns="0" tIns="0" rIns="0" bIns="0" rtlCol="0" anchor="ctr"/>
          <a:lstStyle/>
          <a:p>
            <a:pPr marL="0" indent="0" algn="ctr">
              <a:buNone/>
            </a:pPr>
            <a:r>
              <a:rPr lang="en-US" sz="1000" dirty="0">
                <a:solidFill>
                  <a:srgbClr val="666666"/>
                </a:solidFill>
                <a:latin typeface="Noto Sans JP" pitchFamily="34" charset="0"/>
                <a:ea typeface="Noto Sans JP" pitchFamily="34" charset="-122"/>
                <a:cs typeface="Noto Sans JP" pitchFamily="34" charset="-120"/>
              </a:rPr>
              <a:t>以前より強く回復</a:t>
            </a:r>
            <a:endParaRPr lang="en-US" sz="1000" dirty="0"/>
          </a:p>
        </p:txBody>
      </p:sp>
      <p:sp>
        <p:nvSpPr>
          <p:cNvPr id="23" name="Text 16"/>
          <p:cNvSpPr txBox="1"/>
          <p:nvPr/>
        </p:nvSpPr>
        <p:spPr>
          <a:xfrm>
            <a:off x="3399808" y="6420002"/>
            <a:ext cx="5392383" cy="305410"/>
          </a:xfrm>
          <a:prstGeom prst="rect">
            <a:avLst/>
          </a:prstGeom>
          <a:noFill/>
          <a:ln/>
        </p:spPr>
        <p:txBody>
          <a:bodyPr wrap="square" lIns="0" tIns="0" rIns="0" bIns="0" rtlCol="0" anchor="ctr"/>
          <a:lstStyle/>
          <a:p>
            <a:pPr marL="0" indent="0" algn="ctr">
              <a:buNone/>
            </a:pPr>
            <a:r>
              <a:rPr lang="en-US" sz="1600" dirty="0">
                <a:solidFill>
                  <a:srgbClr val="666666"/>
                </a:solidFill>
                <a:latin typeface="Noto Sans JP" pitchFamily="34" charset="0"/>
                <a:ea typeface="Noto Sans JP" pitchFamily="34" charset="-122"/>
                <a:cs typeface="Noto Sans JP" pitchFamily="34" charset="-120"/>
              </a:rPr>
              <a:t>適切な休息と栄養があって初めて筋肉は強くなります</a:t>
            </a:r>
            <a:endParaRPr lang="en-US" sz="1600" dirty="0"/>
          </a:p>
        </p:txBody>
      </p:sp>
      <p:sp>
        <p:nvSpPr>
          <p:cNvPr id="24" name="Shape 17"/>
          <p:cNvSpPr/>
          <p:nvPr/>
        </p:nvSpPr>
        <p:spPr>
          <a:xfrm>
            <a:off x="5399434" y="3144850"/>
            <a:ext cx="1429207" cy="1429207"/>
          </a:xfrm>
          <a:prstGeom prst="ellipse">
            <a:avLst/>
          </a:prstGeom>
          <a:solidFill>
            <a:srgbClr val="FFF5F0"/>
          </a:solidFill>
          <a:ln w="38100">
            <a:solidFill>
              <a:srgbClr val="FC671A"/>
            </a:solidFill>
            <a:prstDash val="solid"/>
          </a:ln>
          <a:effectLst>
            <a:outerShdw blurRad="139700" dist="38100" dir="5400000" algn="bl" rotWithShape="0">
              <a:srgbClr val="000000">
                <a:alpha val="10000"/>
              </a:srgbClr>
            </a:outerShdw>
          </a:effectLst>
        </p:spPr>
        <p:txBody>
          <a:bodyPr/>
          <a:lstStyle/>
          <a:p>
            <a:endParaRPr lang="ja-JP" altLang="en-US"/>
          </a:p>
        </p:txBody>
      </p:sp>
      <p:pic>
        <p:nvPicPr>
          <p:cNvPr id="25" name="Image 5" descr="preencoded.png"/>
          <p:cNvPicPr>
            <a:picLocks noChangeAspect="1"/>
          </p:cNvPicPr>
          <p:nvPr/>
        </p:nvPicPr>
        <p:blipFill>
          <a:blip r:embed="rId8"/>
          <a:srcRect/>
          <a:stretch/>
        </p:blipFill>
        <p:spPr>
          <a:xfrm>
            <a:off x="5942587" y="3535299"/>
            <a:ext cx="342900" cy="342900"/>
          </a:xfrm>
          <a:prstGeom prst="rect">
            <a:avLst/>
          </a:prstGeom>
        </p:spPr>
      </p:pic>
      <p:sp>
        <p:nvSpPr>
          <p:cNvPr id="26" name="Text 18"/>
          <p:cNvSpPr txBox="1"/>
          <p:nvPr/>
        </p:nvSpPr>
        <p:spPr>
          <a:xfrm>
            <a:off x="5406749" y="3977868"/>
            <a:ext cx="1414577" cy="305410"/>
          </a:xfrm>
          <a:prstGeom prst="rect">
            <a:avLst/>
          </a:prstGeom>
          <a:noFill/>
          <a:ln/>
        </p:spPr>
        <p:txBody>
          <a:bodyPr wrap="square" lIns="0" tIns="0" rIns="0" bIns="0" rtlCol="0" anchor="ctr"/>
          <a:lstStyle/>
          <a:p>
            <a:pPr marL="0" indent="0" algn="ctr">
              <a:buNone/>
            </a:pPr>
            <a:r>
              <a:rPr lang="en-US" sz="1600" b="1" dirty="0">
                <a:solidFill>
                  <a:srgbClr val="FC671A"/>
                </a:solidFill>
                <a:latin typeface="Noto Sans JP" pitchFamily="34" charset="0"/>
                <a:ea typeface="Noto Sans JP" pitchFamily="34" charset="-122"/>
                <a:cs typeface="Noto Sans JP" pitchFamily="34" charset="-120"/>
              </a:rPr>
              <a:t>少しずつ強く</a:t>
            </a:r>
            <a:endParaRPr lang="en-US" sz="1600" dirty="0"/>
          </a:p>
        </p:txBody>
      </p:sp>
      <p:cxnSp>
        <p:nvCxnSpPr>
          <p:cNvPr id="29" name="直線矢印コネクタ 28">
            <a:extLst>
              <a:ext uri="{FF2B5EF4-FFF2-40B4-BE49-F238E27FC236}">
                <a16:creationId xmlns:a16="http://schemas.microsoft.com/office/drawing/2014/main" id="{ED29217A-3E00-D3F8-2246-EE2D96D43C5F}"/>
              </a:ext>
            </a:extLst>
          </p:cNvPr>
          <p:cNvCxnSpPr>
            <a:stCxn id="15" idx="1"/>
            <a:endCxn id="19" idx="3"/>
          </p:cNvCxnSpPr>
          <p:nvPr/>
        </p:nvCxnSpPr>
        <p:spPr>
          <a:xfrm flipH="1" flipV="1">
            <a:off x="3136501" y="3936492"/>
            <a:ext cx="2351172" cy="1710842"/>
          </a:xfrm>
          <a:prstGeom prst="straightConnector1">
            <a:avLst/>
          </a:prstGeom>
          <a:ln w="38100" cap="flat" cmpd="sng" algn="ctr">
            <a:solidFill>
              <a:srgbClr val="FC671A"/>
            </a:solidFill>
            <a:prstDash val="solid"/>
            <a:round/>
            <a:headEnd type="none" w="med" len="med"/>
            <a:tailEnd type="arrow" w="med" len="med"/>
          </a:ln>
        </p:spPr>
        <p:style>
          <a:lnRef idx="0">
            <a:scrgbClr r="0" g="0" b="0"/>
          </a:lnRef>
          <a:fillRef idx="0">
            <a:scrgbClr r="0" g="0" b="0"/>
          </a:fillRef>
          <a:effectRef idx="0">
            <a:scrgbClr r="0" g="0" b="0"/>
          </a:effectRef>
          <a:fontRef idx="minor">
            <a:schemeClr val="tx1"/>
          </a:fontRef>
        </p:style>
      </p:cxnSp>
      <p:cxnSp>
        <p:nvCxnSpPr>
          <p:cNvPr id="30" name="直線矢印コネクタ 29">
            <a:extLst>
              <a:ext uri="{FF2B5EF4-FFF2-40B4-BE49-F238E27FC236}">
                <a16:creationId xmlns:a16="http://schemas.microsoft.com/office/drawing/2014/main" id="{035FF0F4-E760-456D-5512-5912A48CB412}"/>
              </a:ext>
            </a:extLst>
          </p:cNvPr>
          <p:cNvCxnSpPr>
            <a:cxnSpLocks/>
            <a:endCxn id="7" idx="1"/>
          </p:cNvCxnSpPr>
          <p:nvPr/>
        </p:nvCxnSpPr>
        <p:spPr>
          <a:xfrm flipV="1">
            <a:off x="3208891" y="2285619"/>
            <a:ext cx="2278782" cy="1650873"/>
          </a:xfrm>
          <a:prstGeom prst="straightConnector1">
            <a:avLst/>
          </a:prstGeom>
          <a:ln w="38100" cap="flat" cmpd="sng" algn="ctr">
            <a:solidFill>
              <a:srgbClr val="FC671A"/>
            </a:solidFill>
            <a:prstDash val="solid"/>
            <a:round/>
            <a:headEnd type="none" w="med" len="med"/>
            <a:tailEnd type="arrow" w="med" len="med"/>
          </a:ln>
        </p:spPr>
        <p:style>
          <a:lnRef idx="0">
            <a:scrgbClr r="0" g="0" b="0"/>
          </a:lnRef>
          <a:fillRef idx="0">
            <a:scrgbClr r="0" g="0" b="0"/>
          </a:fillRef>
          <a:effectRef idx="0">
            <a:scrgbClr r="0" g="0" b="0"/>
          </a:effectRef>
          <a:fontRef idx="minor">
            <a:schemeClr val="tx1"/>
          </a:fontRef>
        </p:style>
      </p:cxnSp>
      <p:cxnSp>
        <p:nvCxnSpPr>
          <p:cNvPr id="33" name="直線矢印コネクタ 32">
            <a:extLst>
              <a:ext uri="{FF2B5EF4-FFF2-40B4-BE49-F238E27FC236}">
                <a16:creationId xmlns:a16="http://schemas.microsoft.com/office/drawing/2014/main" id="{39BFBE04-C2A8-7BFD-CD56-EE04550809C8}"/>
              </a:ext>
            </a:extLst>
          </p:cNvPr>
          <p:cNvCxnSpPr>
            <a:cxnSpLocks/>
            <a:stCxn id="7" idx="3"/>
            <a:endCxn id="11" idx="1"/>
          </p:cNvCxnSpPr>
          <p:nvPr/>
        </p:nvCxnSpPr>
        <p:spPr>
          <a:xfrm>
            <a:off x="6725771" y="2285619"/>
            <a:ext cx="2317891" cy="1647560"/>
          </a:xfrm>
          <a:prstGeom prst="straightConnector1">
            <a:avLst/>
          </a:prstGeom>
          <a:ln w="38100" cap="flat" cmpd="sng" algn="ctr">
            <a:solidFill>
              <a:srgbClr val="FC671A"/>
            </a:solidFill>
            <a:prstDash val="solid"/>
            <a:round/>
            <a:headEnd type="none" w="med" len="med"/>
            <a:tailEnd type="arrow" w="med" len="med"/>
          </a:ln>
        </p:spPr>
        <p:style>
          <a:lnRef idx="0">
            <a:scrgbClr r="0" g="0" b="0"/>
          </a:lnRef>
          <a:fillRef idx="0">
            <a:scrgbClr r="0" g="0" b="0"/>
          </a:fillRef>
          <a:effectRef idx="0">
            <a:scrgbClr r="0" g="0" b="0"/>
          </a:effectRef>
          <a:fontRef idx="minor">
            <a:schemeClr val="tx1"/>
          </a:fontRef>
        </p:style>
      </p:cxnSp>
      <p:cxnSp>
        <p:nvCxnSpPr>
          <p:cNvPr id="36" name="直線矢印コネクタ 35">
            <a:extLst>
              <a:ext uri="{FF2B5EF4-FFF2-40B4-BE49-F238E27FC236}">
                <a16:creationId xmlns:a16="http://schemas.microsoft.com/office/drawing/2014/main" id="{84EB048A-9B6F-86F9-A052-ABB0B7C4BB60}"/>
              </a:ext>
            </a:extLst>
          </p:cNvPr>
          <p:cNvCxnSpPr>
            <a:cxnSpLocks/>
            <a:stCxn id="11" idx="1"/>
            <a:endCxn id="15" idx="3"/>
          </p:cNvCxnSpPr>
          <p:nvPr/>
        </p:nvCxnSpPr>
        <p:spPr>
          <a:xfrm flipH="1">
            <a:off x="6725771" y="3933179"/>
            <a:ext cx="2317891" cy="1714155"/>
          </a:xfrm>
          <a:prstGeom prst="straightConnector1">
            <a:avLst/>
          </a:prstGeom>
          <a:ln w="38100" cap="flat" cmpd="sng" algn="ctr">
            <a:solidFill>
              <a:srgbClr val="FC671A"/>
            </a:solidFill>
            <a:prstDash val="solid"/>
            <a:round/>
            <a:headEnd type="none" w="med" len="med"/>
            <a:tailEnd type="arrow" w="med" len="med"/>
          </a:ln>
        </p:spPr>
        <p:style>
          <a:lnRef idx="0">
            <a:scrgbClr r="0" g="0" b="0"/>
          </a:lnRef>
          <a:fillRef idx="0">
            <a:scrgbClr r="0" g="0" b="0"/>
          </a:fillRef>
          <a:effectRef idx="0">
            <a:scrgbClr r="0" g="0" b="0"/>
          </a:effectRef>
          <a:fontRef idx="minor">
            <a:schemeClr val="tx1"/>
          </a:fontRef>
        </p:style>
      </p:cxn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name="Slide 23">
    <p:spTree>
      <p:nvGrpSpPr>
        <p:cNvPr id="1" name=""/>
        <p:cNvGrpSpPr/>
        <p:nvPr/>
      </p:nvGrpSpPr>
      <p:grpSpPr>
        <a:xfrm>
          <a:off x="0" y="0"/>
          <a:ext cx="0" cy="0"/>
          <a:chOff x="0" y="0"/>
          <a:chExt cx="0" cy="0"/>
        </a:xfrm>
      </p:grpSpPr>
      <p:sp>
        <p:nvSpPr>
          <p:cNvPr id="3" name="Shape 1"/>
          <p:cNvSpPr/>
          <p:nvPr/>
        </p:nvSpPr>
        <p:spPr>
          <a:xfrm>
            <a:off x="0" y="0"/>
            <a:ext cx="12191695" cy="761695"/>
          </a:xfrm>
          <a:prstGeom prst="rect">
            <a:avLst/>
          </a:prstGeom>
          <a:solidFill>
            <a:srgbClr val="FC671A"/>
          </a:solidFill>
          <a:ln/>
        </p:spPr>
        <p:txBody>
          <a:bodyPr/>
          <a:lstStyle/>
          <a:p>
            <a:endParaRPr lang="ja-JP" altLang="en-US"/>
          </a:p>
        </p:txBody>
      </p:sp>
      <p:sp>
        <p:nvSpPr>
          <p:cNvPr id="4" name="Text 2"/>
          <p:cNvSpPr txBox="1"/>
          <p:nvPr/>
        </p:nvSpPr>
        <p:spPr>
          <a:xfrm>
            <a:off x="286207" y="190195"/>
            <a:ext cx="2343607" cy="381305"/>
          </a:xfrm>
          <a:prstGeom prst="rect">
            <a:avLst/>
          </a:prstGeom>
          <a:noFill/>
          <a:ln/>
        </p:spPr>
        <p:txBody>
          <a:bodyPr wrap="square" lIns="0" tIns="0" rIns="0" bIns="0" rtlCol="0" anchor="ctr"/>
          <a:lstStyle/>
          <a:p>
            <a:pPr marL="0" indent="0" algn="l">
              <a:buNone/>
            </a:pPr>
            <a:r>
              <a:rPr lang="en-US" sz="2100" b="1" dirty="0">
                <a:solidFill>
                  <a:srgbClr val="FFFFFF"/>
                </a:solidFill>
                <a:latin typeface="Noto Sans JP" pitchFamily="34" charset="0"/>
                <a:ea typeface="Noto Sans JP" pitchFamily="34" charset="-122"/>
                <a:cs typeface="Noto Sans JP" pitchFamily="34" charset="-120"/>
              </a:rPr>
              <a:t>筋肉の修復と成長</a:t>
            </a:r>
            <a:endParaRPr lang="en-US" sz="2100" dirty="0"/>
          </a:p>
        </p:txBody>
      </p:sp>
      <p:pic>
        <p:nvPicPr>
          <p:cNvPr id="5" name="Image 0" descr="preencoded.png"/>
          <p:cNvPicPr>
            <a:picLocks noChangeAspect="1"/>
          </p:cNvPicPr>
          <p:nvPr/>
        </p:nvPicPr>
        <p:blipFill>
          <a:blip r:embed="rId3"/>
          <a:srcRect l="91" r="91"/>
          <a:stretch/>
        </p:blipFill>
        <p:spPr>
          <a:xfrm>
            <a:off x="10153498" y="85954"/>
            <a:ext cx="1752905" cy="590702"/>
          </a:xfrm>
          <a:prstGeom prst="rect">
            <a:avLst/>
          </a:prstGeom>
        </p:spPr>
      </p:pic>
      <p:sp>
        <p:nvSpPr>
          <p:cNvPr id="6" name="Text 3"/>
          <p:cNvSpPr txBox="1"/>
          <p:nvPr/>
        </p:nvSpPr>
        <p:spPr>
          <a:xfrm>
            <a:off x="4038905" y="1047902"/>
            <a:ext cx="4381805" cy="495605"/>
          </a:xfrm>
          <a:prstGeom prst="rect">
            <a:avLst/>
          </a:prstGeom>
          <a:noFill/>
          <a:ln/>
        </p:spPr>
        <p:txBody>
          <a:bodyPr wrap="square" lIns="0" tIns="0" rIns="0" bIns="0" rtlCol="0" anchor="ctr"/>
          <a:lstStyle/>
          <a:p>
            <a:pPr marL="0" indent="0" algn="ctr">
              <a:buNone/>
            </a:pPr>
            <a:r>
              <a:rPr lang="en-US" sz="2700" b="1" dirty="0">
                <a:solidFill>
                  <a:srgbClr val="333333"/>
                </a:solidFill>
                <a:latin typeface="Noto Sans JP" pitchFamily="34" charset="0"/>
                <a:ea typeface="Noto Sans JP" pitchFamily="34" charset="-122"/>
                <a:cs typeface="Noto Sans JP" pitchFamily="34" charset="-120"/>
              </a:rPr>
              <a:t>運動で起こること（損傷）</a:t>
            </a:r>
            <a:endParaRPr lang="en-US" sz="2700" dirty="0"/>
          </a:p>
        </p:txBody>
      </p:sp>
      <p:sp>
        <p:nvSpPr>
          <p:cNvPr id="7" name="Shape 4"/>
          <p:cNvSpPr/>
          <p:nvPr/>
        </p:nvSpPr>
        <p:spPr>
          <a:xfrm>
            <a:off x="476402" y="2018995"/>
            <a:ext cx="1904695" cy="1105510"/>
          </a:xfrm>
          <a:prstGeom prst="roundRect">
            <a:avLst>
              <a:gd name="adj" fmla="val 9597"/>
            </a:avLst>
          </a:prstGeom>
          <a:solidFill>
            <a:srgbClr val="FFFFFF"/>
          </a:solidFill>
          <a:ln/>
          <a:effectLst>
            <a:outerShdw blurRad="139700" dist="38100" dir="5400000" algn="bl" rotWithShape="0">
              <a:srgbClr val="000000">
                <a:alpha val="10000"/>
              </a:srgbClr>
            </a:outerShdw>
          </a:effectLst>
        </p:spPr>
        <p:txBody>
          <a:bodyPr/>
          <a:lstStyle/>
          <a:p>
            <a:endParaRPr lang="ja-JP" altLang="en-US"/>
          </a:p>
        </p:txBody>
      </p:sp>
      <p:pic>
        <p:nvPicPr>
          <p:cNvPr id="8" name="Image 1" descr="preencoded.png"/>
          <p:cNvPicPr>
            <a:picLocks noChangeAspect="1"/>
          </p:cNvPicPr>
          <p:nvPr/>
        </p:nvPicPr>
        <p:blipFill>
          <a:blip r:embed="rId4"/>
          <a:srcRect l="-607" r="-607"/>
          <a:stretch/>
        </p:blipFill>
        <p:spPr>
          <a:xfrm>
            <a:off x="1247698" y="2082089"/>
            <a:ext cx="362102" cy="286207"/>
          </a:xfrm>
          <a:prstGeom prst="rect">
            <a:avLst/>
          </a:prstGeom>
        </p:spPr>
      </p:pic>
      <p:sp>
        <p:nvSpPr>
          <p:cNvPr id="9" name="Text 5"/>
          <p:cNvSpPr txBox="1"/>
          <p:nvPr/>
        </p:nvSpPr>
        <p:spPr>
          <a:xfrm>
            <a:off x="1021384" y="2502713"/>
            <a:ext cx="814730" cy="247802"/>
          </a:xfrm>
          <a:prstGeom prst="rect">
            <a:avLst/>
          </a:prstGeom>
          <a:noFill/>
          <a:ln/>
        </p:spPr>
        <p:txBody>
          <a:bodyPr wrap="square" lIns="0" tIns="0" rIns="0" bIns="0" rtlCol="0" anchor="ctr"/>
          <a:lstStyle/>
          <a:p>
            <a:pPr marL="0" indent="0" algn="ctr">
              <a:buNone/>
            </a:pPr>
            <a:r>
              <a:rPr lang="en-US" sz="1300" dirty="0">
                <a:solidFill>
                  <a:srgbClr val="333333"/>
                </a:solidFill>
                <a:latin typeface="Noto Sans JP" pitchFamily="34" charset="0"/>
                <a:ea typeface="Noto Sans JP" pitchFamily="34" charset="-122"/>
                <a:cs typeface="Noto Sans JP" pitchFamily="34" charset="-120"/>
              </a:rPr>
              <a:t>強い収縮</a:t>
            </a:r>
            <a:endParaRPr lang="en-US" sz="1300" dirty="0"/>
          </a:p>
        </p:txBody>
      </p:sp>
      <p:sp>
        <p:nvSpPr>
          <p:cNvPr id="10" name="Text 6"/>
          <p:cNvSpPr txBox="1"/>
          <p:nvPr/>
        </p:nvSpPr>
        <p:spPr>
          <a:xfrm>
            <a:off x="935430" y="2743200"/>
            <a:ext cx="986638" cy="247802"/>
          </a:xfrm>
          <a:prstGeom prst="rect">
            <a:avLst/>
          </a:prstGeom>
          <a:noFill/>
          <a:ln/>
        </p:spPr>
        <p:txBody>
          <a:bodyPr wrap="square" lIns="0" tIns="0" rIns="0" bIns="0" rtlCol="0" anchor="ctr"/>
          <a:lstStyle/>
          <a:p>
            <a:pPr marL="0" indent="0" algn="ctr">
              <a:buNone/>
            </a:pPr>
            <a:r>
              <a:rPr lang="en-US" sz="1300" dirty="0">
                <a:solidFill>
                  <a:srgbClr val="333333"/>
                </a:solidFill>
                <a:latin typeface="Noto Sans JP" pitchFamily="34" charset="0"/>
                <a:ea typeface="Noto Sans JP" pitchFamily="34" charset="-122"/>
                <a:cs typeface="Noto Sans JP" pitchFamily="34" charset="-120"/>
              </a:rPr>
              <a:t>筋肉に負荷</a:t>
            </a:r>
            <a:endParaRPr lang="en-US" sz="1300" dirty="0"/>
          </a:p>
        </p:txBody>
      </p:sp>
      <p:pic>
        <p:nvPicPr>
          <p:cNvPr id="11" name="Image 2" descr="preencoded.png"/>
          <p:cNvPicPr>
            <a:picLocks noChangeAspect="1"/>
          </p:cNvPicPr>
          <p:nvPr/>
        </p:nvPicPr>
        <p:blipFill>
          <a:blip r:embed="rId5"/>
          <a:srcRect/>
          <a:stretch/>
        </p:blipFill>
        <p:spPr>
          <a:xfrm>
            <a:off x="2870302" y="2395728"/>
            <a:ext cx="228600" cy="228600"/>
          </a:xfrm>
          <a:prstGeom prst="rect">
            <a:avLst/>
          </a:prstGeom>
        </p:spPr>
      </p:pic>
      <p:sp>
        <p:nvSpPr>
          <p:cNvPr id="12" name="Shape 7"/>
          <p:cNvSpPr/>
          <p:nvPr/>
        </p:nvSpPr>
        <p:spPr>
          <a:xfrm>
            <a:off x="3588106" y="2018995"/>
            <a:ext cx="1904695" cy="1105510"/>
          </a:xfrm>
          <a:prstGeom prst="roundRect">
            <a:avLst>
              <a:gd name="adj" fmla="val 9597"/>
            </a:avLst>
          </a:prstGeom>
          <a:solidFill>
            <a:srgbClr val="FFFFFF"/>
          </a:solidFill>
          <a:ln/>
          <a:effectLst>
            <a:outerShdw blurRad="139700" dist="38100" dir="5400000" algn="bl" rotWithShape="0">
              <a:srgbClr val="000000">
                <a:alpha val="10000"/>
              </a:srgbClr>
            </a:outerShdw>
          </a:effectLst>
        </p:spPr>
        <p:txBody>
          <a:bodyPr/>
          <a:lstStyle/>
          <a:p>
            <a:endParaRPr lang="ja-JP" altLang="en-US"/>
          </a:p>
        </p:txBody>
      </p:sp>
      <p:pic>
        <p:nvPicPr>
          <p:cNvPr id="13" name="Image 3" descr="preencoded.png"/>
          <p:cNvPicPr>
            <a:picLocks noChangeAspect="1"/>
          </p:cNvPicPr>
          <p:nvPr/>
        </p:nvPicPr>
        <p:blipFill>
          <a:blip r:embed="rId6"/>
          <a:srcRect l="-1118" r="-1118"/>
          <a:stretch/>
        </p:blipFill>
        <p:spPr>
          <a:xfrm>
            <a:off x="4430725" y="2082089"/>
            <a:ext cx="219456" cy="286207"/>
          </a:xfrm>
          <a:prstGeom prst="rect">
            <a:avLst/>
          </a:prstGeom>
        </p:spPr>
      </p:pic>
      <p:sp>
        <p:nvSpPr>
          <p:cNvPr id="14" name="Text 8"/>
          <p:cNvSpPr txBox="1"/>
          <p:nvPr/>
        </p:nvSpPr>
        <p:spPr>
          <a:xfrm>
            <a:off x="4133088" y="2502713"/>
            <a:ext cx="814730" cy="247802"/>
          </a:xfrm>
          <a:prstGeom prst="rect">
            <a:avLst/>
          </a:prstGeom>
          <a:noFill/>
          <a:ln/>
        </p:spPr>
        <p:txBody>
          <a:bodyPr wrap="square" lIns="0" tIns="0" rIns="0" bIns="0" rtlCol="0" anchor="ctr"/>
          <a:lstStyle/>
          <a:p>
            <a:pPr marL="0" indent="0" algn="ctr">
              <a:buNone/>
            </a:pPr>
            <a:r>
              <a:rPr lang="en-US" sz="1300" dirty="0">
                <a:solidFill>
                  <a:srgbClr val="333333"/>
                </a:solidFill>
                <a:latin typeface="Noto Sans JP" pitchFamily="34" charset="0"/>
                <a:ea typeface="Noto Sans JP" pitchFamily="34" charset="-122"/>
                <a:cs typeface="Noto Sans JP" pitchFamily="34" charset="-120"/>
              </a:rPr>
              <a:t>筋線維の</a:t>
            </a:r>
            <a:endParaRPr lang="en-US" sz="1300" dirty="0"/>
          </a:p>
        </p:txBody>
      </p:sp>
      <p:sp>
        <p:nvSpPr>
          <p:cNvPr id="15" name="Text 9"/>
          <p:cNvSpPr txBox="1"/>
          <p:nvPr/>
        </p:nvSpPr>
        <p:spPr>
          <a:xfrm>
            <a:off x="4047134" y="2743200"/>
            <a:ext cx="986638" cy="247802"/>
          </a:xfrm>
          <a:prstGeom prst="rect">
            <a:avLst/>
          </a:prstGeom>
          <a:noFill/>
          <a:ln/>
        </p:spPr>
        <p:txBody>
          <a:bodyPr wrap="square" lIns="0" tIns="0" rIns="0" bIns="0" rtlCol="0" anchor="ctr"/>
          <a:lstStyle/>
          <a:p>
            <a:pPr marL="0" indent="0" algn="ctr">
              <a:buNone/>
            </a:pPr>
            <a:r>
              <a:rPr lang="en-US" sz="1300" dirty="0">
                <a:solidFill>
                  <a:srgbClr val="333333"/>
                </a:solidFill>
                <a:latin typeface="Noto Sans JP" pitchFamily="34" charset="0"/>
                <a:ea typeface="Noto Sans JP" pitchFamily="34" charset="-122"/>
                <a:cs typeface="Noto Sans JP" pitchFamily="34" charset="-120"/>
              </a:rPr>
              <a:t>微細な損傷</a:t>
            </a:r>
            <a:endParaRPr lang="en-US" sz="1300" dirty="0"/>
          </a:p>
        </p:txBody>
      </p:sp>
      <p:pic>
        <p:nvPicPr>
          <p:cNvPr id="16" name="Image 4" descr="preencoded.png"/>
          <p:cNvPicPr>
            <a:picLocks noChangeAspect="1"/>
          </p:cNvPicPr>
          <p:nvPr/>
        </p:nvPicPr>
        <p:blipFill>
          <a:blip r:embed="rId5"/>
          <a:srcRect/>
          <a:stretch/>
        </p:blipFill>
        <p:spPr>
          <a:xfrm>
            <a:off x="5982005" y="2395728"/>
            <a:ext cx="228600" cy="228600"/>
          </a:xfrm>
          <a:prstGeom prst="rect">
            <a:avLst/>
          </a:prstGeom>
        </p:spPr>
      </p:pic>
      <p:sp>
        <p:nvSpPr>
          <p:cNvPr id="17" name="Shape 10"/>
          <p:cNvSpPr/>
          <p:nvPr/>
        </p:nvSpPr>
        <p:spPr>
          <a:xfrm>
            <a:off x="6698894" y="2018995"/>
            <a:ext cx="1904695" cy="1105510"/>
          </a:xfrm>
          <a:prstGeom prst="roundRect">
            <a:avLst>
              <a:gd name="adj" fmla="val 9597"/>
            </a:avLst>
          </a:prstGeom>
          <a:solidFill>
            <a:srgbClr val="FFFFFF"/>
          </a:solidFill>
          <a:ln/>
          <a:effectLst>
            <a:outerShdw blurRad="139700" dist="38100" dir="5400000" algn="bl" rotWithShape="0">
              <a:srgbClr val="000000">
                <a:alpha val="10000"/>
              </a:srgbClr>
            </a:outerShdw>
          </a:effectLst>
        </p:spPr>
        <p:txBody>
          <a:bodyPr/>
          <a:lstStyle/>
          <a:p>
            <a:endParaRPr lang="ja-JP" altLang="en-US"/>
          </a:p>
        </p:txBody>
      </p:sp>
      <p:pic>
        <p:nvPicPr>
          <p:cNvPr id="18" name="Image 5" descr="preencoded.png"/>
          <p:cNvPicPr>
            <a:picLocks noChangeAspect="1"/>
          </p:cNvPicPr>
          <p:nvPr/>
        </p:nvPicPr>
        <p:blipFill>
          <a:blip r:embed="rId7"/>
          <a:srcRect t="-530" b="-530"/>
          <a:stretch/>
        </p:blipFill>
        <p:spPr>
          <a:xfrm>
            <a:off x="7527340" y="2082089"/>
            <a:ext cx="247802" cy="286207"/>
          </a:xfrm>
          <a:prstGeom prst="rect">
            <a:avLst/>
          </a:prstGeom>
        </p:spPr>
      </p:pic>
      <p:sp>
        <p:nvSpPr>
          <p:cNvPr id="19" name="Text 11"/>
          <p:cNvSpPr txBox="1"/>
          <p:nvPr/>
        </p:nvSpPr>
        <p:spPr>
          <a:xfrm>
            <a:off x="7243876" y="2502713"/>
            <a:ext cx="814730" cy="247802"/>
          </a:xfrm>
          <a:prstGeom prst="rect">
            <a:avLst/>
          </a:prstGeom>
          <a:noFill/>
          <a:ln/>
        </p:spPr>
        <p:txBody>
          <a:bodyPr wrap="square" lIns="0" tIns="0" rIns="0" bIns="0" rtlCol="0" anchor="ctr"/>
          <a:lstStyle/>
          <a:p>
            <a:pPr marL="0" indent="0" algn="ctr">
              <a:buNone/>
            </a:pPr>
            <a:r>
              <a:rPr lang="en-US" sz="1300" dirty="0">
                <a:solidFill>
                  <a:srgbClr val="333333"/>
                </a:solidFill>
                <a:latin typeface="Noto Sans JP" pitchFamily="34" charset="0"/>
                <a:ea typeface="Noto Sans JP" pitchFamily="34" charset="-122"/>
                <a:cs typeface="Noto Sans JP" pitchFamily="34" charset="-120"/>
              </a:rPr>
              <a:t>炎症反応</a:t>
            </a:r>
            <a:endParaRPr lang="en-US" sz="1300" dirty="0"/>
          </a:p>
        </p:txBody>
      </p:sp>
      <p:sp>
        <p:nvSpPr>
          <p:cNvPr id="20" name="Text 12"/>
          <p:cNvSpPr txBox="1"/>
          <p:nvPr/>
        </p:nvSpPr>
        <p:spPr>
          <a:xfrm>
            <a:off x="7243876" y="2743200"/>
            <a:ext cx="814730" cy="247802"/>
          </a:xfrm>
          <a:prstGeom prst="rect">
            <a:avLst/>
          </a:prstGeom>
          <a:noFill/>
          <a:ln/>
        </p:spPr>
        <p:txBody>
          <a:bodyPr wrap="square" lIns="0" tIns="0" rIns="0" bIns="0" rtlCol="0" anchor="ctr"/>
          <a:lstStyle/>
          <a:p>
            <a:pPr marL="0" indent="0" algn="ctr">
              <a:buNone/>
            </a:pPr>
            <a:r>
              <a:rPr lang="en-US" sz="1300" dirty="0">
                <a:solidFill>
                  <a:srgbClr val="333333"/>
                </a:solidFill>
                <a:latin typeface="Noto Sans JP" pitchFamily="34" charset="0"/>
                <a:ea typeface="Noto Sans JP" pitchFamily="34" charset="-122"/>
                <a:cs typeface="Noto Sans JP" pitchFamily="34" charset="-120"/>
              </a:rPr>
              <a:t>修復開始</a:t>
            </a:r>
            <a:endParaRPr lang="en-US" sz="1300" dirty="0"/>
          </a:p>
        </p:txBody>
      </p:sp>
      <p:pic>
        <p:nvPicPr>
          <p:cNvPr id="21" name="Image 6" descr="preencoded.png"/>
          <p:cNvPicPr>
            <a:picLocks noChangeAspect="1"/>
          </p:cNvPicPr>
          <p:nvPr/>
        </p:nvPicPr>
        <p:blipFill>
          <a:blip r:embed="rId5"/>
          <a:srcRect/>
          <a:stretch/>
        </p:blipFill>
        <p:spPr>
          <a:xfrm>
            <a:off x="9092794" y="2395728"/>
            <a:ext cx="228600" cy="228600"/>
          </a:xfrm>
          <a:prstGeom prst="rect">
            <a:avLst/>
          </a:prstGeom>
        </p:spPr>
      </p:pic>
      <p:sp>
        <p:nvSpPr>
          <p:cNvPr id="22" name="Shape 13"/>
          <p:cNvSpPr/>
          <p:nvPr/>
        </p:nvSpPr>
        <p:spPr>
          <a:xfrm>
            <a:off x="9810598" y="2018995"/>
            <a:ext cx="1904695" cy="1105510"/>
          </a:xfrm>
          <a:prstGeom prst="roundRect">
            <a:avLst>
              <a:gd name="adj" fmla="val 9597"/>
            </a:avLst>
          </a:prstGeom>
          <a:solidFill>
            <a:srgbClr val="FFFFFF"/>
          </a:solidFill>
          <a:ln/>
          <a:effectLst>
            <a:outerShdw blurRad="139700" dist="38100" dir="5400000" algn="bl" rotWithShape="0">
              <a:srgbClr val="000000">
                <a:alpha val="10000"/>
              </a:srgbClr>
            </a:outerShdw>
          </a:effectLst>
        </p:spPr>
        <p:txBody>
          <a:bodyPr/>
          <a:lstStyle/>
          <a:p>
            <a:endParaRPr lang="ja-JP" altLang="en-US"/>
          </a:p>
        </p:txBody>
      </p:sp>
      <p:pic>
        <p:nvPicPr>
          <p:cNvPr id="23" name="Image 7" descr="preencoded.png"/>
          <p:cNvPicPr>
            <a:picLocks noChangeAspect="1"/>
          </p:cNvPicPr>
          <p:nvPr/>
        </p:nvPicPr>
        <p:blipFill>
          <a:blip r:embed="rId8"/>
          <a:srcRect/>
          <a:stretch/>
        </p:blipFill>
        <p:spPr>
          <a:xfrm>
            <a:off x="10619842" y="2082089"/>
            <a:ext cx="286207" cy="286207"/>
          </a:xfrm>
          <a:prstGeom prst="rect">
            <a:avLst/>
          </a:prstGeom>
        </p:spPr>
      </p:pic>
      <p:sp>
        <p:nvSpPr>
          <p:cNvPr id="24" name="Text 14"/>
          <p:cNvSpPr txBox="1"/>
          <p:nvPr/>
        </p:nvSpPr>
        <p:spPr>
          <a:xfrm>
            <a:off x="10441076" y="2502713"/>
            <a:ext cx="643738" cy="247802"/>
          </a:xfrm>
          <a:prstGeom prst="rect">
            <a:avLst/>
          </a:prstGeom>
          <a:noFill/>
          <a:ln/>
        </p:spPr>
        <p:txBody>
          <a:bodyPr wrap="square" lIns="0" tIns="0" rIns="0" bIns="0" rtlCol="0" anchor="ctr"/>
          <a:lstStyle/>
          <a:p>
            <a:pPr marL="0" indent="0" algn="ctr">
              <a:buNone/>
            </a:pPr>
            <a:r>
              <a:rPr lang="en-US" sz="1300" dirty="0">
                <a:solidFill>
                  <a:srgbClr val="333333"/>
                </a:solidFill>
                <a:latin typeface="Noto Sans JP" pitchFamily="34" charset="0"/>
                <a:ea typeface="Noto Sans JP" pitchFamily="34" charset="-122"/>
                <a:cs typeface="Noto Sans JP" pitchFamily="34" charset="-120"/>
              </a:rPr>
              <a:t>筋肉痛</a:t>
            </a:r>
            <a:endParaRPr lang="en-US" sz="1300" dirty="0"/>
          </a:p>
        </p:txBody>
      </p:sp>
      <p:sp>
        <p:nvSpPr>
          <p:cNvPr id="25" name="Text 15"/>
          <p:cNvSpPr txBox="1"/>
          <p:nvPr/>
        </p:nvSpPr>
        <p:spPr>
          <a:xfrm>
            <a:off x="10303002" y="2743200"/>
            <a:ext cx="919886" cy="247802"/>
          </a:xfrm>
          <a:prstGeom prst="rect">
            <a:avLst/>
          </a:prstGeom>
          <a:noFill/>
          <a:ln/>
        </p:spPr>
        <p:txBody>
          <a:bodyPr wrap="square" lIns="0" tIns="0" rIns="0" bIns="0" rtlCol="0" anchor="ctr"/>
          <a:lstStyle/>
          <a:p>
            <a:pPr marL="0" indent="0" algn="ctr">
              <a:buNone/>
            </a:pPr>
            <a:r>
              <a:rPr lang="en-US" sz="1300" dirty="0">
                <a:solidFill>
                  <a:srgbClr val="333333"/>
                </a:solidFill>
                <a:latin typeface="Noto Sans JP" pitchFamily="34" charset="0"/>
                <a:ea typeface="Noto Sans JP" pitchFamily="34" charset="-122"/>
                <a:cs typeface="Noto Sans JP" pitchFamily="34" charset="-120"/>
              </a:rPr>
              <a:t>24-72時間</a:t>
            </a:r>
            <a:endParaRPr lang="en-US" sz="1300" dirty="0"/>
          </a:p>
        </p:txBody>
      </p:sp>
      <p:sp>
        <p:nvSpPr>
          <p:cNvPr id="26" name="Shape 16"/>
          <p:cNvSpPr/>
          <p:nvPr/>
        </p:nvSpPr>
        <p:spPr>
          <a:xfrm>
            <a:off x="286207" y="3733495"/>
            <a:ext cx="11620195" cy="952805"/>
          </a:xfrm>
          <a:prstGeom prst="roundRect">
            <a:avLst>
              <a:gd name="adj" fmla="val 9597"/>
            </a:avLst>
          </a:prstGeom>
          <a:solidFill>
            <a:srgbClr val="FFF5F0"/>
          </a:solidFill>
          <a:ln/>
        </p:spPr>
        <p:txBody>
          <a:bodyPr/>
          <a:lstStyle/>
          <a:p>
            <a:endParaRPr lang="ja-JP" altLang="en-US"/>
          </a:p>
        </p:txBody>
      </p:sp>
      <p:sp>
        <p:nvSpPr>
          <p:cNvPr id="27" name="Shape 17"/>
          <p:cNvSpPr/>
          <p:nvPr/>
        </p:nvSpPr>
        <p:spPr>
          <a:xfrm>
            <a:off x="286207" y="3733495"/>
            <a:ext cx="47549" cy="952805"/>
          </a:xfrm>
          <a:prstGeom prst="rect">
            <a:avLst/>
          </a:prstGeom>
          <a:solidFill>
            <a:srgbClr val="FC671A"/>
          </a:solidFill>
          <a:ln/>
        </p:spPr>
        <p:txBody>
          <a:bodyPr/>
          <a:lstStyle/>
          <a:p>
            <a:endParaRPr lang="ja-JP" altLang="en-US"/>
          </a:p>
        </p:txBody>
      </p:sp>
      <p:sp>
        <p:nvSpPr>
          <p:cNvPr id="28" name="Text 18"/>
          <p:cNvSpPr txBox="1"/>
          <p:nvPr/>
        </p:nvSpPr>
        <p:spPr>
          <a:xfrm>
            <a:off x="4029761" y="3924605"/>
            <a:ext cx="4325112" cy="277063"/>
          </a:xfrm>
          <a:prstGeom prst="rect">
            <a:avLst/>
          </a:prstGeom>
          <a:noFill/>
          <a:ln/>
        </p:spPr>
        <p:txBody>
          <a:bodyPr wrap="square" lIns="0" tIns="0" rIns="0" bIns="0" rtlCol="0" anchor="ctr"/>
          <a:lstStyle/>
          <a:p>
            <a:pPr marL="0" indent="0" algn="ctr">
              <a:buNone/>
            </a:pPr>
            <a:r>
              <a:rPr lang="en-US" sz="1500" dirty="0">
                <a:solidFill>
                  <a:srgbClr val="333333"/>
                </a:solidFill>
                <a:latin typeface="Noto Sans JP" pitchFamily="34" charset="0"/>
                <a:ea typeface="Noto Sans JP" pitchFamily="34" charset="-122"/>
                <a:cs typeface="Noto Sans JP" pitchFamily="34" charset="-120"/>
              </a:rPr>
              <a:t>この「微細な損傷」は悪いことではありません！</a:t>
            </a:r>
            <a:endParaRPr lang="en-US" sz="1500" dirty="0"/>
          </a:p>
        </p:txBody>
      </p:sp>
      <p:sp>
        <p:nvSpPr>
          <p:cNvPr id="29" name="Text 19"/>
          <p:cNvSpPr txBox="1"/>
          <p:nvPr/>
        </p:nvSpPr>
        <p:spPr>
          <a:xfrm>
            <a:off x="4218127" y="4209898"/>
            <a:ext cx="3952951" cy="277063"/>
          </a:xfrm>
          <a:prstGeom prst="rect">
            <a:avLst/>
          </a:prstGeom>
          <a:noFill/>
          <a:ln/>
        </p:spPr>
        <p:txBody>
          <a:bodyPr wrap="square" lIns="0" tIns="0" rIns="0" bIns="0" rtlCol="0" anchor="ctr"/>
          <a:lstStyle/>
          <a:p>
            <a:pPr marL="0" indent="0" algn="ctr">
              <a:buNone/>
            </a:pPr>
            <a:r>
              <a:rPr lang="en-US" sz="1500" dirty="0">
                <a:solidFill>
                  <a:srgbClr val="333333"/>
                </a:solidFill>
                <a:latin typeface="Noto Sans JP" pitchFamily="34" charset="0"/>
                <a:ea typeface="Noto Sans JP" pitchFamily="34" charset="-122"/>
                <a:cs typeface="Noto Sans JP" pitchFamily="34" charset="-120"/>
              </a:rPr>
              <a:t>むしろ、筋肉を強くするきっかけになります</a:t>
            </a:r>
            <a:endParaRPr lang="en-US" sz="1500"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name="Slide 24">
    <p:spTree>
      <p:nvGrpSpPr>
        <p:cNvPr id="1" name=""/>
        <p:cNvGrpSpPr/>
        <p:nvPr/>
      </p:nvGrpSpPr>
      <p:grpSpPr>
        <a:xfrm>
          <a:off x="0" y="0"/>
          <a:ext cx="0" cy="0"/>
          <a:chOff x="0" y="0"/>
          <a:chExt cx="0" cy="0"/>
        </a:xfrm>
      </p:grpSpPr>
      <p:sp>
        <p:nvSpPr>
          <p:cNvPr id="3" name="Shape 1"/>
          <p:cNvSpPr/>
          <p:nvPr/>
        </p:nvSpPr>
        <p:spPr>
          <a:xfrm>
            <a:off x="0" y="0"/>
            <a:ext cx="12191695" cy="761695"/>
          </a:xfrm>
          <a:prstGeom prst="rect">
            <a:avLst/>
          </a:prstGeom>
          <a:solidFill>
            <a:srgbClr val="FC671A"/>
          </a:solidFill>
          <a:ln/>
        </p:spPr>
        <p:txBody>
          <a:bodyPr/>
          <a:lstStyle/>
          <a:p>
            <a:endParaRPr lang="ja-JP" altLang="en-US"/>
          </a:p>
        </p:txBody>
      </p:sp>
      <p:sp>
        <p:nvSpPr>
          <p:cNvPr id="4" name="Text 2"/>
          <p:cNvSpPr txBox="1"/>
          <p:nvPr/>
        </p:nvSpPr>
        <p:spPr>
          <a:xfrm>
            <a:off x="286207" y="190195"/>
            <a:ext cx="2343607" cy="381305"/>
          </a:xfrm>
          <a:prstGeom prst="rect">
            <a:avLst/>
          </a:prstGeom>
          <a:noFill/>
          <a:ln/>
        </p:spPr>
        <p:txBody>
          <a:bodyPr wrap="square" lIns="0" tIns="0" rIns="0" bIns="0" rtlCol="0" anchor="ctr"/>
          <a:lstStyle/>
          <a:p>
            <a:pPr marL="0" indent="0" algn="l">
              <a:buNone/>
            </a:pPr>
            <a:r>
              <a:rPr lang="en-US" sz="2100" b="1" dirty="0">
                <a:solidFill>
                  <a:srgbClr val="FFFFFF"/>
                </a:solidFill>
                <a:latin typeface="Noto Sans JP" pitchFamily="34" charset="0"/>
                <a:ea typeface="Noto Sans JP" pitchFamily="34" charset="-122"/>
                <a:cs typeface="Noto Sans JP" pitchFamily="34" charset="-120"/>
              </a:rPr>
              <a:t>筋肉の修復と成長</a:t>
            </a:r>
            <a:endParaRPr lang="en-US" sz="2100" dirty="0"/>
          </a:p>
        </p:txBody>
      </p:sp>
      <p:pic>
        <p:nvPicPr>
          <p:cNvPr id="5" name="Image 0" descr="preencoded.png"/>
          <p:cNvPicPr>
            <a:picLocks noChangeAspect="1"/>
          </p:cNvPicPr>
          <p:nvPr/>
        </p:nvPicPr>
        <p:blipFill>
          <a:blip r:embed="rId3"/>
          <a:srcRect l="91" r="91"/>
          <a:stretch/>
        </p:blipFill>
        <p:spPr>
          <a:xfrm>
            <a:off x="10153498" y="85954"/>
            <a:ext cx="1752905" cy="590702"/>
          </a:xfrm>
          <a:prstGeom prst="rect">
            <a:avLst/>
          </a:prstGeom>
        </p:spPr>
      </p:pic>
      <p:sp>
        <p:nvSpPr>
          <p:cNvPr id="6" name="Text 3"/>
          <p:cNvSpPr txBox="1"/>
          <p:nvPr/>
        </p:nvSpPr>
        <p:spPr>
          <a:xfrm>
            <a:off x="4794199" y="1047902"/>
            <a:ext cx="2867558" cy="495605"/>
          </a:xfrm>
          <a:prstGeom prst="rect">
            <a:avLst/>
          </a:prstGeom>
          <a:noFill/>
          <a:ln/>
        </p:spPr>
        <p:txBody>
          <a:bodyPr wrap="square" lIns="0" tIns="0" rIns="0" bIns="0" rtlCol="0" anchor="ctr"/>
          <a:lstStyle/>
          <a:p>
            <a:pPr marL="0" indent="0" algn="ctr">
              <a:buNone/>
            </a:pPr>
            <a:r>
              <a:rPr lang="en-US" sz="2700" b="1" dirty="0">
                <a:solidFill>
                  <a:srgbClr val="333333"/>
                </a:solidFill>
                <a:latin typeface="Noto Sans JP" pitchFamily="34" charset="0"/>
                <a:ea typeface="Noto Sans JP" pitchFamily="34" charset="-122"/>
                <a:cs typeface="Noto Sans JP" pitchFamily="34" charset="-120"/>
              </a:rPr>
              <a:t>修復の4ステップ</a:t>
            </a:r>
            <a:endParaRPr lang="en-US" sz="2700" dirty="0"/>
          </a:p>
        </p:txBody>
      </p:sp>
      <p:sp>
        <p:nvSpPr>
          <p:cNvPr id="7" name="Text 4"/>
          <p:cNvSpPr txBox="1"/>
          <p:nvPr/>
        </p:nvSpPr>
        <p:spPr>
          <a:xfrm>
            <a:off x="3209086" y="1891001"/>
            <a:ext cx="5820614" cy="451699"/>
          </a:xfrm>
          <a:prstGeom prst="rect">
            <a:avLst/>
          </a:prstGeom>
          <a:noFill/>
          <a:ln/>
        </p:spPr>
        <p:txBody>
          <a:bodyPr wrap="square" lIns="0" tIns="0" rIns="0" bIns="0" rtlCol="0" anchor="ctr"/>
          <a:lstStyle/>
          <a:p>
            <a:pPr marL="0" indent="0" algn="ctr">
              <a:buNone/>
            </a:pPr>
            <a:r>
              <a:rPr lang="en-US" dirty="0">
                <a:solidFill>
                  <a:srgbClr val="666666"/>
                </a:solidFill>
                <a:latin typeface="Noto Sans JP" pitchFamily="34" charset="0"/>
                <a:ea typeface="Noto Sans JP" pitchFamily="34" charset="-122"/>
                <a:cs typeface="Noto Sans JP" pitchFamily="34" charset="-120"/>
              </a:rPr>
              <a:t>筋肉の修復プロセスは4つのステップを経て進行します</a:t>
            </a:r>
            <a:endParaRPr lang="en-US" dirty="0"/>
          </a:p>
        </p:txBody>
      </p:sp>
      <p:sp>
        <p:nvSpPr>
          <p:cNvPr id="8" name="Shape 5"/>
          <p:cNvSpPr/>
          <p:nvPr/>
        </p:nvSpPr>
        <p:spPr>
          <a:xfrm>
            <a:off x="476402" y="2876702"/>
            <a:ext cx="2095805" cy="1579184"/>
          </a:xfrm>
          <a:prstGeom prst="roundRect">
            <a:avLst>
              <a:gd name="adj" fmla="val 4899"/>
            </a:avLst>
          </a:prstGeom>
          <a:solidFill>
            <a:srgbClr val="FFFFFF"/>
          </a:solidFill>
          <a:ln/>
          <a:effectLst>
            <a:outerShdw blurRad="139700" dist="38100" dir="5400000" algn="bl" rotWithShape="0">
              <a:srgbClr val="000000">
                <a:alpha val="10000"/>
              </a:srgbClr>
            </a:outerShdw>
          </a:effectLst>
        </p:spPr>
        <p:txBody>
          <a:bodyPr/>
          <a:lstStyle/>
          <a:p>
            <a:endParaRPr lang="ja-JP" altLang="en-US"/>
          </a:p>
        </p:txBody>
      </p:sp>
      <p:sp>
        <p:nvSpPr>
          <p:cNvPr id="9" name="Shape 6"/>
          <p:cNvSpPr/>
          <p:nvPr/>
        </p:nvSpPr>
        <p:spPr>
          <a:xfrm>
            <a:off x="333756" y="2734056"/>
            <a:ext cx="333756" cy="333756"/>
          </a:xfrm>
          <a:prstGeom prst="ellipse">
            <a:avLst/>
          </a:prstGeom>
          <a:solidFill>
            <a:srgbClr val="FC671A"/>
          </a:solidFill>
          <a:ln/>
        </p:spPr>
        <p:txBody>
          <a:bodyPr/>
          <a:lstStyle/>
          <a:p>
            <a:endParaRPr lang="ja-JP" altLang="en-US"/>
          </a:p>
        </p:txBody>
      </p:sp>
      <p:sp>
        <p:nvSpPr>
          <p:cNvPr id="10" name="Text 7"/>
          <p:cNvSpPr txBox="1"/>
          <p:nvPr/>
        </p:nvSpPr>
        <p:spPr>
          <a:xfrm>
            <a:off x="370914" y="2762402"/>
            <a:ext cx="257861" cy="277063"/>
          </a:xfrm>
          <a:prstGeom prst="rect">
            <a:avLst/>
          </a:prstGeom>
          <a:noFill/>
          <a:ln/>
        </p:spPr>
        <p:txBody>
          <a:bodyPr wrap="square" lIns="0" tIns="0" rIns="0" bIns="0" rtlCol="0" anchor="ctr"/>
          <a:lstStyle/>
          <a:p>
            <a:pPr marL="0" indent="0" algn="ctr">
              <a:buNone/>
            </a:pPr>
            <a:r>
              <a:rPr lang="en-US" sz="1500" b="1" dirty="0">
                <a:solidFill>
                  <a:srgbClr val="FFFFFF"/>
                </a:solidFill>
                <a:latin typeface="Noto Sans JP" pitchFamily="34" charset="0"/>
                <a:ea typeface="Noto Sans JP" pitchFamily="34" charset="-122"/>
                <a:cs typeface="Noto Sans JP" pitchFamily="34" charset="-120"/>
              </a:rPr>
              <a:t>1</a:t>
            </a:r>
            <a:endParaRPr lang="en-US" sz="1500" dirty="0"/>
          </a:p>
        </p:txBody>
      </p:sp>
      <p:pic>
        <p:nvPicPr>
          <p:cNvPr id="11" name="Image 1" descr="preencoded.png"/>
          <p:cNvPicPr>
            <a:picLocks noChangeAspect="1"/>
          </p:cNvPicPr>
          <p:nvPr/>
        </p:nvPicPr>
        <p:blipFill>
          <a:blip r:embed="rId4"/>
          <a:srcRect l="-1118" r="-1118"/>
          <a:stretch/>
        </p:blipFill>
        <p:spPr>
          <a:xfrm>
            <a:off x="1414576" y="3037180"/>
            <a:ext cx="219456" cy="286207"/>
          </a:xfrm>
          <a:prstGeom prst="rect">
            <a:avLst/>
          </a:prstGeom>
        </p:spPr>
      </p:pic>
      <p:sp>
        <p:nvSpPr>
          <p:cNvPr id="12" name="Text 8"/>
          <p:cNvSpPr txBox="1"/>
          <p:nvPr/>
        </p:nvSpPr>
        <p:spPr>
          <a:xfrm>
            <a:off x="1116939" y="3518611"/>
            <a:ext cx="814730" cy="247802"/>
          </a:xfrm>
          <a:prstGeom prst="rect">
            <a:avLst/>
          </a:prstGeom>
          <a:noFill/>
          <a:ln/>
        </p:spPr>
        <p:txBody>
          <a:bodyPr wrap="square" lIns="0" tIns="0" rIns="0" bIns="0" rtlCol="0" anchor="ctr"/>
          <a:lstStyle/>
          <a:p>
            <a:pPr marL="0" indent="0" algn="ctr">
              <a:buNone/>
            </a:pPr>
            <a:r>
              <a:rPr lang="en-US" sz="1400" dirty="0">
                <a:solidFill>
                  <a:srgbClr val="333333"/>
                </a:solidFill>
                <a:latin typeface="Noto Sans JP" pitchFamily="34" charset="0"/>
                <a:ea typeface="Noto Sans JP" pitchFamily="34" charset="-122"/>
                <a:cs typeface="Noto Sans JP" pitchFamily="34" charset="-120"/>
              </a:rPr>
              <a:t>炎症反応</a:t>
            </a:r>
            <a:endParaRPr lang="en-US" sz="1400" dirty="0"/>
          </a:p>
        </p:txBody>
      </p:sp>
      <p:sp>
        <p:nvSpPr>
          <p:cNvPr id="13" name="Text 9"/>
          <p:cNvSpPr txBox="1"/>
          <p:nvPr/>
        </p:nvSpPr>
        <p:spPr>
          <a:xfrm>
            <a:off x="1157173" y="3844138"/>
            <a:ext cx="734263" cy="228600"/>
          </a:xfrm>
          <a:prstGeom prst="rect">
            <a:avLst/>
          </a:prstGeom>
          <a:noFill/>
          <a:ln/>
        </p:spPr>
        <p:txBody>
          <a:bodyPr wrap="square" lIns="0" tIns="0" rIns="0" bIns="0" rtlCol="0" anchor="ctr"/>
          <a:lstStyle/>
          <a:p>
            <a:pPr marL="0" indent="0" algn="ctr">
              <a:buNone/>
            </a:pPr>
            <a:r>
              <a:rPr lang="en-US" sz="1400" i="1" dirty="0">
                <a:solidFill>
                  <a:srgbClr val="666666"/>
                </a:solidFill>
                <a:latin typeface="Noto Sans JP" pitchFamily="34" charset="0"/>
                <a:ea typeface="Noto Sans JP" pitchFamily="34" charset="-122"/>
                <a:cs typeface="Noto Sans JP" pitchFamily="34" charset="-120"/>
              </a:rPr>
              <a:t>0-72時間</a:t>
            </a:r>
            <a:endParaRPr lang="en-US" sz="1400" dirty="0"/>
          </a:p>
        </p:txBody>
      </p:sp>
      <p:pic>
        <p:nvPicPr>
          <p:cNvPr id="14" name="Image 2" descr="preencoded.png"/>
          <p:cNvPicPr>
            <a:picLocks noChangeAspect="1"/>
          </p:cNvPicPr>
          <p:nvPr/>
        </p:nvPicPr>
        <p:blipFill>
          <a:blip r:embed="rId5"/>
          <a:srcRect/>
          <a:stretch/>
        </p:blipFill>
        <p:spPr>
          <a:xfrm>
            <a:off x="2933395" y="3443630"/>
            <a:ext cx="228600" cy="228600"/>
          </a:xfrm>
          <a:prstGeom prst="rect">
            <a:avLst/>
          </a:prstGeom>
        </p:spPr>
      </p:pic>
      <p:sp>
        <p:nvSpPr>
          <p:cNvPr id="15" name="Shape 10"/>
          <p:cNvSpPr/>
          <p:nvPr/>
        </p:nvSpPr>
        <p:spPr>
          <a:xfrm>
            <a:off x="3523641" y="2876702"/>
            <a:ext cx="2095805" cy="1579184"/>
          </a:xfrm>
          <a:prstGeom prst="roundRect">
            <a:avLst>
              <a:gd name="adj" fmla="val 4899"/>
            </a:avLst>
          </a:prstGeom>
          <a:solidFill>
            <a:srgbClr val="FFFFFF"/>
          </a:solidFill>
          <a:ln/>
          <a:effectLst>
            <a:outerShdw blurRad="139700" dist="38100" dir="5400000" algn="bl" rotWithShape="0">
              <a:srgbClr val="000000">
                <a:alpha val="10000"/>
              </a:srgbClr>
            </a:outerShdw>
          </a:effectLst>
        </p:spPr>
        <p:txBody>
          <a:bodyPr/>
          <a:lstStyle/>
          <a:p>
            <a:endParaRPr lang="ja-JP" altLang="en-US"/>
          </a:p>
        </p:txBody>
      </p:sp>
      <p:sp>
        <p:nvSpPr>
          <p:cNvPr id="16" name="Shape 11"/>
          <p:cNvSpPr/>
          <p:nvPr/>
        </p:nvSpPr>
        <p:spPr>
          <a:xfrm>
            <a:off x="3381451" y="2734056"/>
            <a:ext cx="333756" cy="333756"/>
          </a:xfrm>
          <a:prstGeom prst="ellipse">
            <a:avLst/>
          </a:prstGeom>
          <a:solidFill>
            <a:srgbClr val="FC671A"/>
          </a:solidFill>
          <a:ln/>
        </p:spPr>
        <p:txBody>
          <a:bodyPr/>
          <a:lstStyle/>
          <a:p>
            <a:endParaRPr lang="ja-JP" altLang="en-US"/>
          </a:p>
        </p:txBody>
      </p:sp>
      <p:sp>
        <p:nvSpPr>
          <p:cNvPr id="17" name="Text 12"/>
          <p:cNvSpPr txBox="1"/>
          <p:nvPr/>
        </p:nvSpPr>
        <p:spPr>
          <a:xfrm>
            <a:off x="3419524" y="2762402"/>
            <a:ext cx="257861" cy="277063"/>
          </a:xfrm>
          <a:prstGeom prst="rect">
            <a:avLst/>
          </a:prstGeom>
          <a:noFill/>
          <a:ln/>
        </p:spPr>
        <p:txBody>
          <a:bodyPr wrap="square" lIns="0" tIns="0" rIns="0" bIns="0" rtlCol="0" anchor="ctr"/>
          <a:lstStyle/>
          <a:p>
            <a:pPr marL="0" indent="0" algn="ctr">
              <a:buNone/>
            </a:pPr>
            <a:r>
              <a:rPr lang="en-US" sz="1500" b="1" dirty="0">
                <a:solidFill>
                  <a:srgbClr val="FFFFFF"/>
                </a:solidFill>
                <a:latin typeface="Noto Sans JP" pitchFamily="34" charset="0"/>
                <a:ea typeface="Noto Sans JP" pitchFamily="34" charset="-122"/>
                <a:cs typeface="Noto Sans JP" pitchFamily="34" charset="-120"/>
              </a:rPr>
              <a:t>2</a:t>
            </a:r>
            <a:endParaRPr lang="en-US" sz="1500" dirty="0"/>
          </a:p>
        </p:txBody>
      </p:sp>
      <p:pic>
        <p:nvPicPr>
          <p:cNvPr id="18" name="Image 3" descr="preencoded.png"/>
          <p:cNvPicPr>
            <a:picLocks noChangeAspect="1"/>
          </p:cNvPicPr>
          <p:nvPr/>
        </p:nvPicPr>
        <p:blipFill>
          <a:blip r:embed="rId6"/>
          <a:srcRect/>
          <a:stretch/>
        </p:blipFill>
        <p:spPr>
          <a:xfrm>
            <a:off x="4428440" y="3037180"/>
            <a:ext cx="286207" cy="286207"/>
          </a:xfrm>
          <a:prstGeom prst="rect">
            <a:avLst/>
          </a:prstGeom>
        </p:spPr>
      </p:pic>
      <p:sp>
        <p:nvSpPr>
          <p:cNvPr id="19" name="Text 13"/>
          <p:cNvSpPr txBox="1"/>
          <p:nvPr/>
        </p:nvSpPr>
        <p:spPr>
          <a:xfrm>
            <a:off x="3553816" y="3398825"/>
            <a:ext cx="2035454" cy="495605"/>
          </a:xfrm>
          <a:prstGeom prst="rect">
            <a:avLst/>
          </a:prstGeom>
          <a:noFill/>
          <a:ln/>
        </p:spPr>
        <p:txBody>
          <a:bodyPr wrap="square" lIns="0" tIns="0" rIns="0" bIns="0" rtlCol="0" anchor="ctr"/>
          <a:lstStyle/>
          <a:p>
            <a:pPr marL="0" indent="0" algn="ctr">
              <a:buNone/>
            </a:pPr>
            <a:r>
              <a:rPr lang="en-US" sz="1400" dirty="0">
                <a:solidFill>
                  <a:srgbClr val="333333"/>
                </a:solidFill>
                <a:latin typeface="Noto Sans JP" pitchFamily="34" charset="0"/>
                <a:ea typeface="Noto Sans JP" pitchFamily="34" charset="-122"/>
                <a:cs typeface="Noto Sans JP" pitchFamily="34" charset="-120"/>
              </a:rPr>
              <a:t>サテライト細胞の活性化</a:t>
            </a:r>
            <a:endParaRPr lang="en-US" sz="1400" dirty="0"/>
          </a:p>
        </p:txBody>
      </p:sp>
      <p:sp>
        <p:nvSpPr>
          <p:cNvPr id="20" name="Text 14"/>
          <p:cNvSpPr txBox="1"/>
          <p:nvPr/>
        </p:nvSpPr>
        <p:spPr>
          <a:xfrm>
            <a:off x="3661344" y="3963924"/>
            <a:ext cx="1820399" cy="228600"/>
          </a:xfrm>
          <a:prstGeom prst="rect">
            <a:avLst/>
          </a:prstGeom>
          <a:noFill/>
          <a:ln/>
        </p:spPr>
        <p:txBody>
          <a:bodyPr wrap="square" lIns="0" tIns="0" rIns="0" bIns="0" rtlCol="0" anchor="ctr"/>
          <a:lstStyle/>
          <a:p>
            <a:pPr marL="0" indent="0" algn="ctr">
              <a:buNone/>
            </a:pPr>
            <a:r>
              <a:rPr lang="en-US" sz="1400" i="1" dirty="0">
                <a:solidFill>
                  <a:srgbClr val="666666"/>
                </a:solidFill>
                <a:latin typeface="Noto Sans JP" pitchFamily="34" charset="0"/>
                <a:ea typeface="Noto Sans JP" pitchFamily="34" charset="-122"/>
                <a:cs typeface="Noto Sans JP" pitchFamily="34" charset="-120"/>
              </a:rPr>
              <a:t>損傷部位に移動・増殖</a:t>
            </a:r>
            <a:endParaRPr lang="en-US" sz="1400" dirty="0"/>
          </a:p>
        </p:txBody>
      </p:sp>
      <p:pic>
        <p:nvPicPr>
          <p:cNvPr id="21" name="Image 4" descr="preencoded.png"/>
          <p:cNvPicPr>
            <a:picLocks noChangeAspect="1"/>
          </p:cNvPicPr>
          <p:nvPr/>
        </p:nvPicPr>
        <p:blipFill>
          <a:blip r:embed="rId5"/>
          <a:srcRect/>
          <a:stretch/>
        </p:blipFill>
        <p:spPr>
          <a:xfrm>
            <a:off x="5982005" y="3443630"/>
            <a:ext cx="228600" cy="228600"/>
          </a:xfrm>
          <a:prstGeom prst="rect">
            <a:avLst/>
          </a:prstGeom>
        </p:spPr>
      </p:pic>
      <p:sp>
        <p:nvSpPr>
          <p:cNvPr id="22" name="Shape 15"/>
          <p:cNvSpPr/>
          <p:nvPr/>
        </p:nvSpPr>
        <p:spPr>
          <a:xfrm>
            <a:off x="6572707" y="2906755"/>
            <a:ext cx="2095805" cy="1579184"/>
          </a:xfrm>
          <a:prstGeom prst="roundRect">
            <a:avLst>
              <a:gd name="adj" fmla="val 4899"/>
            </a:avLst>
          </a:prstGeom>
          <a:solidFill>
            <a:srgbClr val="FFFFFF"/>
          </a:solidFill>
          <a:ln/>
          <a:effectLst>
            <a:outerShdw blurRad="139700" dist="38100" dir="5400000" algn="bl" rotWithShape="0">
              <a:srgbClr val="000000">
                <a:alpha val="10000"/>
              </a:srgbClr>
            </a:outerShdw>
          </a:effectLst>
        </p:spPr>
        <p:txBody>
          <a:bodyPr/>
          <a:lstStyle/>
          <a:p>
            <a:endParaRPr lang="ja-JP" altLang="en-US"/>
          </a:p>
        </p:txBody>
      </p:sp>
      <p:sp>
        <p:nvSpPr>
          <p:cNvPr id="23" name="Shape 16"/>
          <p:cNvSpPr/>
          <p:nvPr/>
        </p:nvSpPr>
        <p:spPr>
          <a:xfrm>
            <a:off x="6429146" y="2734056"/>
            <a:ext cx="333756" cy="333756"/>
          </a:xfrm>
          <a:prstGeom prst="ellipse">
            <a:avLst/>
          </a:prstGeom>
          <a:solidFill>
            <a:srgbClr val="FC671A"/>
          </a:solidFill>
          <a:ln/>
        </p:spPr>
        <p:txBody>
          <a:bodyPr/>
          <a:lstStyle/>
          <a:p>
            <a:endParaRPr lang="ja-JP" altLang="en-US"/>
          </a:p>
        </p:txBody>
      </p:sp>
      <p:sp>
        <p:nvSpPr>
          <p:cNvPr id="24" name="Text 17"/>
          <p:cNvSpPr txBox="1"/>
          <p:nvPr/>
        </p:nvSpPr>
        <p:spPr>
          <a:xfrm>
            <a:off x="6467219" y="2762402"/>
            <a:ext cx="257861" cy="277063"/>
          </a:xfrm>
          <a:prstGeom prst="rect">
            <a:avLst/>
          </a:prstGeom>
          <a:noFill/>
          <a:ln/>
        </p:spPr>
        <p:txBody>
          <a:bodyPr wrap="square" lIns="0" tIns="0" rIns="0" bIns="0" rtlCol="0" anchor="ctr"/>
          <a:lstStyle/>
          <a:p>
            <a:pPr marL="0" indent="0" algn="ctr">
              <a:buNone/>
            </a:pPr>
            <a:r>
              <a:rPr lang="en-US" sz="1500" b="1" dirty="0">
                <a:solidFill>
                  <a:srgbClr val="FFFFFF"/>
                </a:solidFill>
                <a:latin typeface="Noto Sans JP" pitchFamily="34" charset="0"/>
                <a:ea typeface="Noto Sans JP" pitchFamily="34" charset="-122"/>
                <a:cs typeface="Noto Sans JP" pitchFamily="34" charset="-120"/>
              </a:rPr>
              <a:t>3</a:t>
            </a:r>
            <a:endParaRPr lang="en-US" sz="1500" dirty="0"/>
          </a:p>
        </p:txBody>
      </p:sp>
      <p:pic>
        <p:nvPicPr>
          <p:cNvPr id="25" name="Image 5" descr="preencoded.png"/>
          <p:cNvPicPr>
            <a:picLocks noChangeAspect="1"/>
          </p:cNvPicPr>
          <p:nvPr/>
        </p:nvPicPr>
        <p:blipFill>
          <a:blip r:embed="rId7"/>
          <a:srcRect/>
          <a:stretch/>
        </p:blipFill>
        <p:spPr>
          <a:xfrm>
            <a:off x="7477506" y="3037180"/>
            <a:ext cx="286207" cy="286207"/>
          </a:xfrm>
          <a:prstGeom prst="rect">
            <a:avLst/>
          </a:prstGeom>
        </p:spPr>
      </p:pic>
      <p:sp>
        <p:nvSpPr>
          <p:cNvPr id="26" name="Text 18"/>
          <p:cNvSpPr txBox="1"/>
          <p:nvPr/>
        </p:nvSpPr>
        <p:spPr>
          <a:xfrm>
            <a:off x="6955840" y="3518611"/>
            <a:ext cx="1329538" cy="247802"/>
          </a:xfrm>
          <a:prstGeom prst="rect">
            <a:avLst/>
          </a:prstGeom>
          <a:noFill/>
          <a:ln/>
        </p:spPr>
        <p:txBody>
          <a:bodyPr wrap="square" lIns="0" tIns="0" rIns="0" bIns="0" rtlCol="0" anchor="ctr"/>
          <a:lstStyle/>
          <a:p>
            <a:pPr marL="0" indent="0" algn="ctr">
              <a:buNone/>
            </a:pPr>
            <a:r>
              <a:rPr lang="en-US" sz="1400" dirty="0">
                <a:solidFill>
                  <a:srgbClr val="333333"/>
                </a:solidFill>
                <a:latin typeface="Noto Sans JP" pitchFamily="34" charset="0"/>
                <a:ea typeface="Noto Sans JP" pitchFamily="34" charset="-122"/>
                <a:cs typeface="Noto Sans JP" pitchFamily="34" charset="-120"/>
              </a:rPr>
              <a:t>タンパク質合成</a:t>
            </a:r>
            <a:endParaRPr lang="en-US" sz="1400" dirty="0"/>
          </a:p>
        </p:txBody>
      </p:sp>
      <p:sp>
        <p:nvSpPr>
          <p:cNvPr id="27" name="Text 19"/>
          <p:cNvSpPr txBox="1"/>
          <p:nvPr/>
        </p:nvSpPr>
        <p:spPr>
          <a:xfrm>
            <a:off x="7210958" y="3844138"/>
            <a:ext cx="819302" cy="228600"/>
          </a:xfrm>
          <a:prstGeom prst="rect">
            <a:avLst/>
          </a:prstGeom>
          <a:noFill/>
          <a:ln/>
        </p:spPr>
        <p:txBody>
          <a:bodyPr wrap="square" lIns="0" tIns="0" rIns="0" bIns="0" rtlCol="0" anchor="ctr"/>
          <a:lstStyle/>
          <a:p>
            <a:pPr marL="0" indent="0" algn="ctr">
              <a:buNone/>
            </a:pPr>
            <a:r>
              <a:rPr lang="en-US" sz="1400" i="1" dirty="0">
                <a:solidFill>
                  <a:srgbClr val="666666"/>
                </a:solidFill>
                <a:latin typeface="Noto Sans JP" pitchFamily="34" charset="0"/>
                <a:ea typeface="Noto Sans JP" pitchFamily="34" charset="-122"/>
                <a:cs typeface="Noto Sans JP" pitchFamily="34" charset="-120"/>
              </a:rPr>
              <a:t>24-72時間</a:t>
            </a:r>
            <a:endParaRPr lang="en-US" sz="1400" dirty="0"/>
          </a:p>
        </p:txBody>
      </p:sp>
      <p:pic>
        <p:nvPicPr>
          <p:cNvPr id="28" name="Image 6" descr="preencoded.png"/>
          <p:cNvPicPr>
            <a:picLocks noChangeAspect="1"/>
          </p:cNvPicPr>
          <p:nvPr/>
        </p:nvPicPr>
        <p:blipFill>
          <a:blip r:embed="rId5"/>
          <a:srcRect/>
          <a:stretch/>
        </p:blipFill>
        <p:spPr>
          <a:xfrm>
            <a:off x="9029700" y="3443630"/>
            <a:ext cx="228600" cy="228600"/>
          </a:xfrm>
          <a:prstGeom prst="rect">
            <a:avLst/>
          </a:prstGeom>
        </p:spPr>
      </p:pic>
      <p:sp>
        <p:nvSpPr>
          <p:cNvPr id="29" name="Shape 20"/>
          <p:cNvSpPr/>
          <p:nvPr/>
        </p:nvSpPr>
        <p:spPr>
          <a:xfrm>
            <a:off x="9620402" y="2876702"/>
            <a:ext cx="2095805" cy="1579184"/>
          </a:xfrm>
          <a:prstGeom prst="roundRect">
            <a:avLst>
              <a:gd name="adj" fmla="val 4899"/>
            </a:avLst>
          </a:prstGeom>
          <a:solidFill>
            <a:srgbClr val="FFFFFF"/>
          </a:solidFill>
          <a:ln/>
          <a:effectLst>
            <a:outerShdw blurRad="139700" dist="38100" dir="5400000" algn="bl" rotWithShape="0">
              <a:srgbClr val="000000">
                <a:alpha val="10000"/>
              </a:srgbClr>
            </a:outerShdw>
          </a:effectLst>
        </p:spPr>
        <p:txBody>
          <a:bodyPr/>
          <a:lstStyle/>
          <a:p>
            <a:endParaRPr lang="ja-JP" altLang="en-US"/>
          </a:p>
        </p:txBody>
      </p:sp>
      <p:sp>
        <p:nvSpPr>
          <p:cNvPr id="30" name="Shape 21"/>
          <p:cNvSpPr/>
          <p:nvPr/>
        </p:nvSpPr>
        <p:spPr>
          <a:xfrm>
            <a:off x="9477756" y="2734056"/>
            <a:ext cx="333756" cy="333756"/>
          </a:xfrm>
          <a:prstGeom prst="ellipse">
            <a:avLst/>
          </a:prstGeom>
          <a:solidFill>
            <a:srgbClr val="FC671A"/>
          </a:solidFill>
          <a:ln/>
        </p:spPr>
        <p:txBody>
          <a:bodyPr/>
          <a:lstStyle/>
          <a:p>
            <a:endParaRPr lang="ja-JP" altLang="en-US"/>
          </a:p>
        </p:txBody>
      </p:sp>
      <p:sp>
        <p:nvSpPr>
          <p:cNvPr id="31" name="Text 22"/>
          <p:cNvSpPr txBox="1"/>
          <p:nvPr/>
        </p:nvSpPr>
        <p:spPr>
          <a:xfrm>
            <a:off x="9514914" y="2762402"/>
            <a:ext cx="257861" cy="277063"/>
          </a:xfrm>
          <a:prstGeom prst="rect">
            <a:avLst/>
          </a:prstGeom>
          <a:noFill/>
          <a:ln/>
        </p:spPr>
        <p:txBody>
          <a:bodyPr wrap="square" lIns="0" tIns="0" rIns="0" bIns="0" rtlCol="0" anchor="ctr"/>
          <a:lstStyle/>
          <a:p>
            <a:pPr marL="0" indent="0" algn="ctr">
              <a:buNone/>
            </a:pPr>
            <a:r>
              <a:rPr lang="en-US" sz="1500" b="1" dirty="0">
                <a:solidFill>
                  <a:srgbClr val="FFFFFF"/>
                </a:solidFill>
                <a:latin typeface="Noto Sans JP" pitchFamily="34" charset="0"/>
                <a:ea typeface="Noto Sans JP" pitchFamily="34" charset="-122"/>
                <a:cs typeface="Noto Sans JP" pitchFamily="34" charset="-120"/>
              </a:rPr>
              <a:t>4</a:t>
            </a:r>
            <a:endParaRPr lang="en-US" sz="1500" dirty="0"/>
          </a:p>
        </p:txBody>
      </p:sp>
      <p:pic>
        <p:nvPicPr>
          <p:cNvPr id="32" name="Image 7" descr="preencoded.png"/>
          <p:cNvPicPr>
            <a:picLocks noChangeAspect="1"/>
          </p:cNvPicPr>
          <p:nvPr/>
        </p:nvPicPr>
        <p:blipFill>
          <a:blip r:embed="rId8"/>
          <a:srcRect l="-266" r="-266"/>
          <a:stretch/>
        </p:blipFill>
        <p:spPr>
          <a:xfrm>
            <a:off x="10506455" y="3037180"/>
            <a:ext cx="323698" cy="286207"/>
          </a:xfrm>
          <a:prstGeom prst="rect">
            <a:avLst/>
          </a:prstGeom>
        </p:spPr>
      </p:pic>
      <p:sp>
        <p:nvSpPr>
          <p:cNvPr id="33" name="Text 23"/>
          <p:cNvSpPr txBox="1"/>
          <p:nvPr/>
        </p:nvSpPr>
        <p:spPr>
          <a:xfrm>
            <a:off x="10153498" y="3518611"/>
            <a:ext cx="1157630" cy="247802"/>
          </a:xfrm>
          <a:prstGeom prst="rect">
            <a:avLst/>
          </a:prstGeom>
          <a:noFill/>
          <a:ln/>
        </p:spPr>
        <p:txBody>
          <a:bodyPr wrap="square" lIns="0" tIns="0" rIns="0" bIns="0" rtlCol="0" anchor="ctr"/>
          <a:lstStyle/>
          <a:p>
            <a:pPr marL="0" indent="0" algn="ctr">
              <a:buNone/>
            </a:pPr>
            <a:r>
              <a:rPr lang="en-US" sz="1400" dirty="0">
                <a:solidFill>
                  <a:srgbClr val="333333"/>
                </a:solidFill>
                <a:latin typeface="Noto Sans JP" pitchFamily="34" charset="0"/>
                <a:ea typeface="Noto Sans JP" pitchFamily="34" charset="-122"/>
                <a:cs typeface="Noto Sans JP" pitchFamily="34" charset="-120"/>
              </a:rPr>
              <a:t>リモデリング</a:t>
            </a:r>
            <a:endParaRPr lang="en-US" sz="1400" dirty="0"/>
          </a:p>
        </p:txBody>
      </p:sp>
      <p:sp>
        <p:nvSpPr>
          <p:cNvPr id="34" name="Text 24"/>
          <p:cNvSpPr txBox="1"/>
          <p:nvPr/>
        </p:nvSpPr>
        <p:spPr>
          <a:xfrm>
            <a:off x="10153498" y="3844138"/>
            <a:ext cx="1157630" cy="247802"/>
          </a:xfrm>
          <a:prstGeom prst="rect">
            <a:avLst/>
          </a:prstGeom>
          <a:noFill/>
          <a:ln/>
        </p:spPr>
        <p:txBody>
          <a:bodyPr wrap="square" lIns="0" tIns="0" rIns="0" bIns="0" rtlCol="0" anchor="ctr"/>
          <a:lstStyle/>
          <a:p>
            <a:pPr marL="0" indent="0" algn="ctr">
              <a:buNone/>
            </a:pPr>
            <a:r>
              <a:rPr lang="en-US" sz="1400" i="1" dirty="0">
                <a:solidFill>
                  <a:srgbClr val="666666"/>
                </a:solidFill>
                <a:latin typeface="Noto Sans JP" pitchFamily="34" charset="0"/>
                <a:ea typeface="Noto Sans JP" pitchFamily="34" charset="-122"/>
                <a:cs typeface="Noto Sans JP" pitchFamily="34" charset="-120"/>
              </a:rPr>
              <a:t>数日〜数週間</a:t>
            </a:r>
            <a:endParaRPr lang="en-US" sz="1400"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name="Slide 25">
    <p:spTree>
      <p:nvGrpSpPr>
        <p:cNvPr id="1" name=""/>
        <p:cNvGrpSpPr/>
        <p:nvPr/>
      </p:nvGrpSpPr>
      <p:grpSpPr>
        <a:xfrm>
          <a:off x="0" y="0"/>
          <a:ext cx="0" cy="0"/>
          <a:chOff x="0" y="0"/>
          <a:chExt cx="0" cy="0"/>
        </a:xfrm>
      </p:grpSpPr>
      <p:sp>
        <p:nvSpPr>
          <p:cNvPr id="3" name="Shape 1"/>
          <p:cNvSpPr/>
          <p:nvPr/>
        </p:nvSpPr>
        <p:spPr>
          <a:xfrm>
            <a:off x="0" y="0"/>
            <a:ext cx="12191695" cy="761695"/>
          </a:xfrm>
          <a:prstGeom prst="rect">
            <a:avLst/>
          </a:prstGeom>
          <a:solidFill>
            <a:srgbClr val="FC671A"/>
          </a:solidFill>
          <a:ln/>
        </p:spPr>
        <p:txBody>
          <a:bodyPr/>
          <a:lstStyle/>
          <a:p>
            <a:endParaRPr lang="ja-JP" altLang="en-US"/>
          </a:p>
        </p:txBody>
      </p:sp>
      <p:sp>
        <p:nvSpPr>
          <p:cNvPr id="4" name="Text 2"/>
          <p:cNvSpPr txBox="1"/>
          <p:nvPr/>
        </p:nvSpPr>
        <p:spPr>
          <a:xfrm>
            <a:off x="286207" y="190195"/>
            <a:ext cx="2610612" cy="381305"/>
          </a:xfrm>
          <a:prstGeom prst="rect">
            <a:avLst/>
          </a:prstGeom>
          <a:noFill/>
          <a:ln/>
        </p:spPr>
        <p:txBody>
          <a:bodyPr wrap="square" lIns="0" tIns="0" rIns="0" bIns="0" rtlCol="0" anchor="ctr"/>
          <a:lstStyle/>
          <a:p>
            <a:pPr marL="0" indent="0" algn="l">
              <a:buNone/>
            </a:pPr>
            <a:r>
              <a:rPr lang="en-US" sz="2100" b="1" dirty="0">
                <a:solidFill>
                  <a:srgbClr val="FFFFFF"/>
                </a:solidFill>
                <a:latin typeface="Noto Sans JP" pitchFamily="34" charset="0"/>
                <a:ea typeface="Noto Sans JP" pitchFamily="34" charset="-122"/>
                <a:cs typeface="Noto Sans JP" pitchFamily="34" charset="-120"/>
              </a:rPr>
              <a:t>超回復のタイミング</a:t>
            </a:r>
            <a:endParaRPr lang="en-US" sz="2100" dirty="0"/>
          </a:p>
        </p:txBody>
      </p:sp>
      <p:pic>
        <p:nvPicPr>
          <p:cNvPr id="5" name="Image 0" descr="preencoded.png"/>
          <p:cNvPicPr>
            <a:picLocks noChangeAspect="1"/>
          </p:cNvPicPr>
          <p:nvPr/>
        </p:nvPicPr>
        <p:blipFill>
          <a:blip r:embed="rId3"/>
          <a:srcRect l="91" r="91"/>
          <a:stretch/>
        </p:blipFill>
        <p:spPr>
          <a:xfrm>
            <a:off x="10153498" y="85954"/>
            <a:ext cx="1752905" cy="590702"/>
          </a:xfrm>
          <a:prstGeom prst="rect">
            <a:avLst/>
          </a:prstGeom>
        </p:spPr>
      </p:pic>
      <p:sp>
        <p:nvSpPr>
          <p:cNvPr id="6" name="Shape 3"/>
          <p:cNvSpPr/>
          <p:nvPr/>
        </p:nvSpPr>
        <p:spPr>
          <a:xfrm>
            <a:off x="286207" y="1054476"/>
            <a:ext cx="5581498" cy="4002155"/>
          </a:xfrm>
          <a:prstGeom prst="roundRect">
            <a:avLst>
              <a:gd name="adj" fmla="val 940"/>
            </a:avLst>
          </a:prstGeom>
          <a:solidFill>
            <a:srgbClr val="FFFFFF"/>
          </a:solidFill>
          <a:ln/>
          <a:effectLst>
            <a:outerShdw blurRad="139700" dist="38100" dir="5400000" algn="bl" rotWithShape="0">
              <a:srgbClr val="000000">
                <a:alpha val="8000"/>
              </a:srgbClr>
            </a:outerShdw>
          </a:effectLst>
        </p:spPr>
        <p:txBody>
          <a:bodyPr/>
          <a:lstStyle/>
          <a:p>
            <a:endParaRPr lang="ja-JP" altLang="en-US"/>
          </a:p>
        </p:txBody>
      </p:sp>
      <p:pic>
        <p:nvPicPr>
          <p:cNvPr id="7" name="Image 1" descr="preencoded.png"/>
          <p:cNvPicPr>
            <a:picLocks noChangeAspect="1"/>
          </p:cNvPicPr>
          <p:nvPr/>
        </p:nvPicPr>
        <p:blipFill>
          <a:blip r:embed="rId4"/>
          <a:srcRect l="-365" r="-365"/>
          <a:stretch/>
        </p:blipFill>
        <p:spPr>
          <a:xfrm>
            <a:off x="2774290" y="1374343"/>
            <a:ext cx="599846" cy="476402"/>
          </a:xfrm>
          <a:prstGeom prst="rect">
            <a:avLst/>
          </a:prstGeom>
        </p:spPr>
      </p:pic>
      <p:sp>
        <p:nvSpPr>
          <p:cNvPr id="8" name="Shape 4"/>
          <p:cNvSpPr/>
          <p:nvPr/>
        </p:nvSpPr>
        <p:spPr>
          <a:xfrm>
            <a:off x="6328562" y="1054476"/>
            <a:ext cx="5581498" cy="4002155"/>
          </a:xfrm>
          <a:prstGeom prst="roundRect">
            <a:avLst>
              <a:gd name="adj" fmla="val 940"/>
            </a:avLst>
          </a:prstGeom>
          <a:solidFill>
            <a:srgbClr val="FFFFFF"/>
          </a:solidFill>
          <a:ln/>
          <a:effectLst>
            <a:outerShdw blurRad="139700" dist="38100" dir="5400000" algn="bl" rotWithShape="0">
              <a:srgbClr val="000000">
                <a:alpha val="8000"/>
              </a:srgbClr>
            </a:outerShdw>
          </a:effectLst>
        </p:spPr>
        <p:txBody>
          <a:bodyPr/>
          <a:lstStyle/>
          <a:p>
            <a:endParaRPr lang="ja-JP" altLang="en-US"/>
          </a:p>
        </p:txBody>
      </p:sp>
      <p:sp>
        <p:nvSpPr>
          <p:cNvPr id="9" name="Text 5"/>
          <p:cNvSpPr txBox="1"/>
          <p:nvPr/>
        </p:nvSpPr>
        <p:spPr>
          <a:xfrm>
            <a:off x="2731313" y="2066544"/>
            <a:ext cx="857707" cy="333756"/>
          </a:xfrm>
          <a:prstGeom prst="rect">
            <a:avLst/>
          </a:prstGeom>
          <a:noFill/>
          <a:ln/>
        </p:spPr>
        <p:txBody>
          <a:bodyPr wrap="square" lIns="0" tIns="0" rIns="0" bIns="0" rtlCol="0" anchor="ctr"/>
          <a:lstStyle/>
          <a:p>
            <a:pPr marL="0" indent="0" algn="l">
              <a:buNone/>
            </a:pPr>
            <a:r>
              <a:rPr lang="en-US" sz="1800" b="1" dirty="0">
                <a:solidFill>
                  <a:srgbClr val="333333"/>
                </a:solidFill>
                <a:latin typeface="Noto Sans JP" pitchFamily="34" charset="0"/>
                <a:ea typeface="Noto Sans JP" pitchFamily="34" charset="-122"/>
                <a:cs typeface="Noto Sans JP" pitchFamily="34" charset="-120"/>
              </a:rPr>
              <a:t>小筋群</a:t>
            </a:r>
            <a:endParaRPr lang="en-US" sz="1800" dirty="0"/>
          </a:p>
        </p:txBody>
      </p:sp>
      <p:sp>
        <p:nvSpPr>
          <p:cNvPr id="10" name="Text 6"/>
          <p:cNvSpPr txBox="1"/>
          <p:nvPr/>
        </p:nvSpPr>
        <p:spPr>
          <a:xfrm>
            <a:off x="2444191" y="2657246"/>
            <a:ext cx="1467612" cy="381305"/>
          </a:xfrm>
          <a:prstGeom prst="rect">
            <a:avLst/>
          </a:prstGeom>
          <a:noFill/>
          <a:ln/>
        </p:spPr>
        <p:txBody>
          <a:bodyPr wrap="square" lIns="0" tIns="0" rIns="0" bIns="0" rtlCol="0" anchor="ctr"/>
          <a:lstStyle/>
          <a:p>
            <a:pPr marL="0" indent="0" algn="l">
              <a:buNone/>
            </a:pPr>
            <a:r>
              <a:rPr lang="en-US" sz="2100" b="1" dirty="0">
                <a:solidFill>
                  <a:srgbClr val="FC671A"/>
                </a:solidFill>
                <a:latin typeface="Noto Sans JP" pitchFamily="34" charset="0"/>
                <a:ea typeface="Noto Sans JP" pitchFamily="34" charset="-122"/>
                <a:cs typeface="Noto Sans JP" pitchFamily="34" charset="-120"/>
              </a:rPr>
              <a:t>24-48時間</a:t>
            </a:r>
            <a:endParaRPr lang="en-US" sz="2100" dirty="0"/>
          </a:p>
        </p:txBody>
      </p:sp>
      <p:sp>
        <p:nvSpPr>
          <p:cNvPr id="11" name="Shape 7"/>
          <p:cNvSpPr/>
          <p:nvPr/>
        </p:nvSpPr>
        <p:spPr>
          <a:xfrm>
            <a:off x="476402" y="3247949"/>
            <a:ext cx="5201107" cy="418795"/>
          </a:xfrm>
          <a:prstGeom prst="roundRect">
            <a:avLst>
              <a:gd name="adj" fmla="val 39698"/>
            </a:avLst>
          </a:prstGeom>
          <a:solidFill>
            <a:srgbClr val="F5F5F5"/>
          </a:solidFill>
          <a:ln/>
        </p:spPr>
        <p:txBody>
          <a:bodyPr/>
          <a:lstStyle/>
          <a:p>
            <a:endParaRPr lang="ja-JP" altLang="en-US"/>
          </a:p>
        </p:txBody>
      </p:sp>
      <p:sp>
        <p:nvSpPr>
          <p:cNvPr id="12" name="Text 8"/>
          <p:cNvSpPr txBox="1"/>
          <p:nvPr/>
        </p:nvSpPr>
        <p:spPr>
          <a:xfrm>
            <a:off x="2164385" y="3343046"/>
            <a:ext cx="1943100" cy="228600"/>
          </a:xfrm>
          <a:prstGeom prst="rect">
            <a:avLst/>
          </a:prstGeom>
          <a:noFill/>
          <a:ln/>
        </p:spPr>
        <p:txBody>
          <a:bodyPr wrap="square" lIns="0" tIns="0" rIns="0" bIns="0" rtlCol="0" anchor="ctr"/>
          <a:lstStyle/>
          <a:p>
            <a:pPr marL="0" indent="0" algn="ctr">
              <a:buNone/>
            </a:pPr>
            <a:r>
              <a:rPr lang="en-US" sz="1200" dirty="0">
                <a:solidFill>
                  <a:srgbClr val="333333"/>
                </a:solidFill>
                <a:latin typeface="Noto Sans JP" pitchFamily="34" charset="0"/>
                <a:ea typeface="Noto Sans JP" pitchFamily="34" charset="-122"/>
                <a:cs typeface="Noto Sans JP" pitchFamily="34" charset="-120"/>
              </a:rPr>
              <a:t>腹筋・腕・肩・カーフなど</a:t>
            </a:r>
            <a:endParaRPr lang="en-US" sz="1200" dirty="0"/>
          </a:p>
        </p:txBody>
      </p:sp>
      <p:pic>
        <p:nvPicPr>
          <p:cNvPr id="13" name="Image 2" descr="preencoded.png"/>
          <p:cNvPicPr>
            <a:picLocks noChangeAspect="1"/>
          </p:cNvPicPr>
          <p:nvPr/>
        </p:nvPicPr>
        <p:blipFill>
          <a:blip r:embed="rId5"/>
          <a:srcRect/>
          <a:stretch/>
        </p:blipFill>
        <p:spPr>
          <a:xfrm>
            <a:off x="504749" y="3781044"/>
            <a:ext cx="209398" cy="209398"/>
          </a:xfrm>
          <a:prstGeom prst="rect">
            <a:avLst/>
          </a:prstGeom>
        </p:spPr>
      </p:pic>
      <p:sp>
        <p:nvSpPr>
          <p:cNvPr id="14" name="Text 9"/>
          <p:cNvSpPr txBox="1"/>
          <p:nvPr/>
        </p:nvSpPr>
        <p:spPr>
          <a:xfrm>
            <a:off x="857707" y="3762756"/>
            <a:ext cx="1672438" cy="247802"/>
          </a:xfrm>
          <a:prstGeom prst="rect">
            <a:avLst/>
          </a:prstGeom>
          <a:noFill/>
          <a:ln/>
        </p:spPr>
        <p:txBody>
          <a:bodyPr wrap="square" lIns="0" tIns="0" rIns="0" bIns="0" rtlCol="0" anchor="ctr"/>
          <a:lstStyle/>
          <a:p>
            <a:pPr marL="0" indent="0" algn="l">
              <a:buNone/>
            </a:pPr>
            <a:r>
              <a:rPr lang="en-US" sz="1300" dirty="0">
                <a:solidFill>
                  <a:srgbClr val="333333"/>
                </a:solidFill>
                <a:latin typeface="Noto Sans JP" pitchFamily="34" charset="0"/>
                <a:ea typeface="Noto Sans JP" pitchFamily="34" charset="-122"/>
                <a:cs typeface="Noto Sans JP" pitchFamily="34" charset="-120"/>
              </a:rPr>
              <a:t>比較的早く回復する</a:t>
            </a:r>
            <a:endParaRPr lang="en-US" sz="1300" dirty="0"/>
          </a:p>
        </p:txBody>
      </p:sp>
      <p:pic>
        <p:nvPicPr>
          <p:cNvPr id="15" name="Image 3" descr="preencoded.png"/>
          <p:cNvPicPr>
            <a:picLocks noChangeAspect="1"/>
          </p:cNvPicPr>
          <p:nvPr/>
        </p:nvPicPr>
        <p:blipFill>
          <a:blip r:embed="rId6"/>
          <a:srcRect/>
          <a:stretch/>
        </p:blipFill>
        <p:spPr>
          <a:xfrm>
            <a:off x="504749" y="4143146"/>
            <a:ext cx="209398" cy="209398"/>
          </a:xfrm>
          <a:prstGeom prst="rect">
            <a:avLst/>
          </a:prstGeom>
        </p:spPr>
      </p:pic>
      <p:sp>
        <p:nvSpPr>
          <p:cNvPr id="16" name="Text 10"/>
          <p:cNvSpPr txBox="1"/>
          <p:nvPr/>
        </p:nvSpPr>
        <p:spPr>
          <a:xfrm>
            <a:off x="857707" y="4123944"/>
            <a:ext cx="2624328" cy="247802"/>
          </a:xfrm>
          <a:prstGeom prst="rect">
            <a:avLst/>
          </a:prstGeom>
          <a:noFill/>
          <a:ln/>
        </p:spPr>
        <p:txBody>
          <a:bodyPr wrap="square" lIns="0" tIns="0" rIns="0" bIns="0" rtlCol="0" anchor="ctr"/>
          <a:lstStyle/>
          <a:p>
            <a:pPr marL="0" indent="0" algn="l">
              <a:buNone/>
            </a:pPr>
            <a:r>
              <a:rPr lang="en-US" sz="1300" dirty="0">
                <a:solidFill>
                  <a:srgbClr val="333333"/>
                </a:solidFill>
                <a:latin typeface="Noto Sans JP" pitchFamily="34" charset="0"/>
                <a:ea typeface="Noto Sans JP" pitchFamily="34" charset="-122"/>
                <a:cs typeface="Noto Sans JP" pitchFamily="34" charset="-120"/>
              </a:rPr>
              <a:t>2日後には次のトレーニング可能</a:t>
            </a:r>
            <a:endParaRPr lang="en-US" sz="1300" dirty="0"/>
          </a:p>
        </p:txBody>
      </p:sp>
      <p:pic>
        <p:nvPicPr>
          <p:cNvPr id="17" name="Image 4" descr="preencoded.png"/>
          <p:cNvPicPr>
            <a:picLocks noChangeAspect="1"/>
          </p:cNvPicPr>
          <p:nvPr/>
        </p:nvPicPr>
        <p:blipFill>
          <a:blip r:embed="rId7"/>
          <a:srcRect/>
          <a:stretch/>
        </p:blipFill>
        <p:spPr>
          <a:xfrm>
            <a:off x="504749" y="4505249"/>
            <a:ext cx="209398" cy="209398"/>
          </a:xfrm>
          <a:prstGeom prst="rect">
            <a:avLst/>
          </a:prstGeom>
        </p:spPr>
      </p:pic>
      <p:sp>
        <p:nvSpPr>
          <p:cNvPr id="18" name="Text 11"/>
          <p:cNvSpPr txBox="1"/>
          <p:nvPr/>
        </p:nvSpPr>
        <p:spPr>
          <a:xfrm>
            <a:off x="8774582" y="2066544"/>
            <a:ext cx="857707" cy="333756"/>
          </a:xfrm>
          <a:prstGeom prst="rect">
            <a:avLst/>
          </a:prstGeom>
          <a:noFill/>
          <a:ln/>
        </p:spPr>
        <p:txBody>
          <a:bodyPr wrap="square" lIns="0" tIns="0" rIns="0" bIns="0" rtlCol="0" anchor="ctr"/>
          <a:lstStyle/>
          <a:p>
            <a:pPr marL="0" indent="0" algn="l">
              <a:buNone/>
            </a:pPr>
            <a:r>
              <a:rPr lang="en-US" sz="1800" b="1" dirty="0">
                <a:solidFill>
                  <a:srgbClr val="333333"/>
                </a:solidFill>
                <a:latin typeface="Noto Sans JP" pitchFamily="34" charset="0"/>
                <a:ea typeface="Noto Sans JP" pitchFamily="34" charset="-122"/>
                <a:cs typeface="Noto Sans JP" pitchFamily="34" charset="-120"/>
              </a:rPr>
              <a:t>大筋群</a:t>
            </a:r>
            <a:endParaRPr lang="en-US" sz="1800" dirty="0"/>
          </a:p>
        </p:txBody>
      </p:sp>
      <p:sp>
        <p:nvSpPr>
          <p:cNvPr id="19" name="Text 12"/>
          <p:cNvSpPr txBox="1"/>
          <p:nvPr/>
        </p:nvSpPr>
        <p:spPr>
          <a:xfrm>
            <a:off x="8486546" y="2657246"/>
            <a:ext cx="1467612" cy="381305"/>
          </a:xfrm>
          <a:prstGeom prst="rect">
            <a:avLst/>
          </a:prstGeom>
          <a:noFill/>
          <a:ln/>
        </p:spPr>
        <p:txBody>
          <a:bodyPr wrap="square" lIns="0" tIns="0" rIns="0" bIns="0" rtlCol="0" anchor="ctr"/>
          <a:lstStyle/>
          <a:p>
            <a:pPr marL="0" indent="0" algn="l">
              <a:buNone/>
            </a:pPr>
            <a:r>
              <a:rPr lang="en-US" sz="2100" b="1" dirty="0">
                <a:solidFill>
                  <a:srgbClr val="FC671A"/>
                </a:solidFill>
                <a:latin typeface="Noto Sans JP" pitchFamily="34" charset="0"/>
                <a:ea typeface="Noto Sans JP" pitchFamily="34" charset="-122"/>
                <a:cs typeface="Noto Sans JP" pitchFamily="34" charset="-120"/>
              </a:rPr>
              <a:t>48-72時間</a:t>
            </a:r>
            <a:endParaRPr lang="en-US" sz="2100" dirty="0"/>
          </a:p>
        </p:txBody>
      </p:sp>
      <p:sp>
        <p:nvSpPr>
          <p:cNvPr id="20" name="Shape 13"/>
          <p:cNvSpPr/>
          <p:nvPr/>
        </p:nvSpPr>
        <p:spPr>
          <a:xfrm>
            <a:off x="6518758" y="3247949"/>
            <a:ext cx="5201107" cy="418795"/>
          </a:xfrm>
          <a:prstGeom prst="roundRect">
            <a:avLst>
              <a:gd name="adj" fmla="val 39698"/>
            </a:avLst>
          </a:prstGeom>
          <a:solidFill>
            <a:srgbClr val="F5F5F5"/>
          </a:solidFill>
          <a:ln/>
        </p:spPr>
        <p:txBody>
          <a:bodyPr/>
          <a:lstStyle/>
          <a:p>
            <a:endParaRPr lang="ja-JP" altLang="en-US"/>
          </a:p>
        </p:txBody>
      </p:sp>
      <p:sp>
        <p:nvSpPr>
          <p:cNvPr id="21" name="Text 14"/>
          <p:cNvSpPr txBox="1"/>
          <p:nvPr/>
        </p:nvSpPr>
        <p:spPr>
          <a:xfrm>
            <a:off x="8126273" y="3343046"/>
            <a:ext cx="2105863" cy="228600"/>
          </a:xfrm>
          <a:prstGeom prst="rect">
            <a:avLst/>
          </a:prstGeom>
          <a:noFill/>
          <a:ln/>
        </p:spPr>
        <p:txBody>
          <a:bodyPr wrap="square" lIns="0" tIns="0" rIns="0" bIns="0" rtlCol="0" anchor="ctr"/>
          <a:lstStyle/>
          <a:p>
            <a:pPr marL="0" indent="0" algn="ctr">
              <a:buNone/>
            </a:pPr>
            <a:r>
              <a:rPr lang="en-US" sz="1200" dirty="0">
                <a:solidFill>
                  <a:srgbClr val="333333"/>
                </a:solidFill>
                <a:latin typeface="Noto Sans JP" pitchFamily="34" charset="0"/>
                <a:ea typeface="Noto Sans JP" pitchFamily="34" charset="-122"/>
                <a:cs typeface="Noto Sans JP" pitchFamily="34" charset="-120"/>
              </a:rPr>
              <a:t>胸・背中・脚（太もも）など</a:t>
            </a:r>
            <a:endParaRPr lang="en-US" sz="1200" dirty="0"/>
          </a:p>
        </p:txBody>
      </p:sp>
      <p:sp>
        <p:nvSpPr>
          <p:cNvPr id="22" name="Text 15"/>
          <p:cNvSpPr txBox="1"/>
          <p:nvPr/>
        </p:nvSpPr>
        <p:spPr>
          <a:xfrm>
            <a:off x="857707" y="4486046"/>
            <a:ext cx="1672438" cy="247802"/>
          </a:xfrm>
          <a:prstGeom prst="rect">
            <a:avLst/>
          </a:prstGeom>
          <a:noFill/>
          <a:ln/>
        </p:spPr>
        <p:txBody>
          <a:bodyPr wrap="square" lIns="0" tIns="0" rIns="0" bIns="0" rtlCol="0" anchor="ctr"/>
          <a:lstStyle/>
          <a:p>
            <a:pPr marL="0" indent="0" algn="l">
              <a:buNone/>
            </a:pPr>
            <a:r>
              <a:rPr lang="en-US" sz="1300" dirty="0">
                <a:solidFill>
                  <a:srgbClr val="333333"/>
                </a:solidFill>
                <a:latin typeface="Noto Sans JP" pitchFamily="34" charset="0"/>
                <a:ea typeface="Noto Sans JP" pitchFamily="34" charset="-122"/>
                <a:cs typeface="Noto Sans JP" pitchFamily="34" charset="-120"/>
              </a:rPr>
              <a:t>回復感覚を体で確認</a:t>
            </a:r>
            <a:endParaRPr lang="en-US" sz="1300" dirty="0"/>
          </a:p>
        </p:txBody>
      </p:sp>
      <p:sp>
        <p:nvSpPr>
          <p:cNvPr id="23" name="Text 16"/>
          <p:cNvSpPr txBox="1"/>
          <p:nvPr/>
        </p:nvSpPr>
        <p:spPr>
          <a:xfrm>
            <a:off x="6900062" y="4123944"/>
            <a:ext cx="2796235" cy="247802"/>
          </a:xfrm>
          <a:prstGeom prst="rect">
            <a:avLst/>
          </a:prstGeom>
          <a:noFill/>
          <a:ln/>
        </p:spPr>
        <p:txBody>
          <a:bodyPr wrap="square" lIns="0" tIns="0" rIns="0" bIns="0" rtlCol="0" anchor="ctr"/>
          <a:lstStyle/>
          <a:p>
            <a:pPr marL="0" indent="0" algn="l">
              <a:buNone/>
            </a:pPr>
            <a:r>
              <a:rPr lang="en-US" sz="1300" dirty="0">
                <a:solidFill>
                  <a:srgbClr val="333333"/>
                </a:solidFill>
                <a:latin typeface="Noto Sans JP" pitchFamily="34" charset="0"/>
                <a:ea typeface="Noto Sans JP" pitchFamily="34" charset="-122"/>
                <a:cs typeface="Noto Sans JP" pitchFamily="34" charset="-120"/>
              </a:rPr>
              <a:t>3日後に次のトレーニングが理想的</a:t>
            </a:r>
            <a:endParaRPr lang="en-US" sz="1300" dirty="0"/>
          </a:p>
        </p:txBody>
      </p:sp>
      <p:sp>
        <p:nvSpPr>
          <p:cNvPr id="24" name="Shape 17"/>
          <p:cNvSpPr/>
          <p:nvPr/>
        </p:nvSpPr>
        <p:spPr>
          <a:xfrm>
            <a:off x="6086246" y="1047902"/>
            <a:ext cx="19202" cy="3333902"/>
          </a:xfrm>
          <a:prstGeom prst="rect">
            <a:avLst/>
          </a:prstGeom>
          <a:solidFill>
            <a:srgbClr val="E0E0E0"/>
          </a:solidFill>
          <a:ln/>
        </p:spPr>
        <p:txBody>
          <a:bodyPr/>
          <a:lstStyle/>
          <a:p>
            <a:endParaRPr lang="ja-JP" altLang="en-US"/>
          </a:p>
        </p:txBody>
      </p:sp>
      <p:pic>
        <p:nvPicPr>
          <p:cNvPr id="25" name="Image 5" descr="preencoded.png"/>
          <p:cNvPicPr>
            <a:picLocks noChangeAspect="1"/>
          </p:cNvPicPr>
          <p:nvPr/>
        </p:nvPicPr>
        <p:blipFill>
          <a:blip r:embed="rId8"/>
          <a:srcRect/>
          <a:stretch/>
        </p:blipFill>
        <p:spPr>
          <a:xfrm>
            <a:off x="8878824" y="1374343"/>
            <a:ext cx="476402" cy="476402"/>
          </a:xfrm>
          <a:prstGeom prst="rect">
            <a:avLst/>
          </a:prstGeom>
        </p:spPr>
      </p:pic>
      <p:pic>
        <p:nvPicPr>
          <p:cNvPr id="26" name="Image 6" descr="preencoded.png"/>
          <p:cNvPicPr>
            <a:picLocks noChangeAspect="1"/>
          </p:cNvPicPr>
          <p:nvPr/>
        </p:nvPicPr>
        <p:blipFill>
          <a:blip r:embed="rId9"/>
          <a:srcRect l="-1528" r="-1528"/>
          <a:stretch/>
        </p:blipFill>
        <p:spPr>
          <a:xfrm>
            <a:off x="6571793" y="3781044"/>
            <a:ext cx="161849" cy="209398"/>
          </a:xfrm>
          <a:prstGeom prst="rect">
            <a:avLst/>
          </a:prstGeom>
        </p:spPr>
      </p:pic>
      <p:sp>
        <p:nvSpPr>
          <p:cNvPr id="27" name="Text 18"/>
          <p:cNvSpPr txBox="1"/>
          <p:nvPr/>
        </p:nvSpPr>
        <p:spPr>
          <a:xfrm>
            <a:off x="6900062" y="3762756"/>
            <a:ext cx="1672438" cy="247802"/>
          </a:xfrm>
          <a:prstGeom prst="rect">
            <a:avLst/>
          </a:prstGeom>
          <a:noFill/>
          <a:ln/>
        </p:spPr>
        <p:txBody>
          <a:bodyPr wrap="square" lIns="0" tIns="0" rIns="0" bIns="0" rtlCol="0" anchor="ctr"/>
          <a:lstStyle/>
          <a:p>
            <a:pPr marL="0" indent="0" algn="l">
              <a:buNone/>
            </a:pPr>
            <a:r>
              <a:rPr lang="en-US" sz="1300" dirty="0">
                <a:solidFill>
                  <a:srgbClr val="333333"/>
                </a:solidFill>
                <a:latin typeface="Noto Sans JP" pitchFamily="34" charset="0"/>
                <a:ea typeface="Noto Sans JP" pitchFamily="34" charset="-122"/>
                <a:cs typeface="Noto Sans JP" pitchFamily="34" charset="-120"/>
              </a:rPr>
              <a:t>回復に時間がかかる</a:t>
            </a:r>
            <a:endParaRPr lang="en-US" sz="1300" dirty="0"/>
          </a:p>
        </p:txBody>
      </p:sp>
      <p:pic>
        <p:nvPicPr>
          <p:cNvPr id="28" name="Image 7" descr="preencoded.png"/>
          <p:cNvPicPr>
            <a:picLocks noChangeAspect="1"/>
          </p:cNvPicPr>
          <p:nvPr/>
        </p:nvPicPr>
        <p:blipFill>
          <a:blip r:embed="rId10"/>
          <a:srcRect t="-600" b="-600"/>
          <a:stretch/>
        </p:blipFill>
        <p:spPr>
          <a:xfrm>
            <a:off x="6561734" y="4143146"/>
            <a:ext cx="181051" cy="209398"/>
          </a:xfrm>
          <a:prstGeom prst="rect">
            <a:avLst/>
          </a:prstGeom>
        </p:spPr>
      </p:pic>
      <p:pic>
        <p:nvPicPr>
          <p:cNvPr id="29" name="Image 8" descr="preencoded.png"/>
          <p:cNvPicPr>
            <a:picLocks noChangeAspect="1"/>
          </p:cNvPicPr>
          <p:nvPr/>
        </p:nvPicPr>
        <p:blipFill>
          <a:blip r:embed="rId11"/>
          <a:srcRect l="-461" r="-461"/>
          <a:stretch/>
        </p:blipFill>
        <p:spPr>
          <a:xfrm>
            <a:off x="6533388" y="4505249"/>
            <a:ext cx="237744" cy="209398"/>
          </a:xfrm>
          <a:prstGeom prst="rect">
            <a:avLst/>
          </a:prstGeom>
        </p:spPr>
      </p:pic>
      <p:sp>
        <p:nvSpPr>
          <p:cNvPr id="30" name="Text 19"/>
          <p:cNvSpPr txBox="1"/>
          <p:nvPr/>
        </p:nvSpPr>
        <p:spPr>
          <a:xfrm>
            <a:off x="6900062" y="4486046"/>
            <a:ext cx="3205886" cy="247802"/>
          </a:xfrm>
          <a:prstGeom prst="rect">
            <a:avLst/>
          </a:prstGeom>
          <a:noFill/>
          <a:ln/>
        </p:spPr>
        <p:txBody>
          <a:bodyPr wrap="square" lIns="0" tIns="0" rIns="0" bIns="0" rtlCol="0" anchor="ctr"/>
          <a:lstStyle/>
          <a:p>
            <a:pPr marL="0" indent="0" algn="l">
              <a:buNone/>
            </a:pPr>
            <a:r>
              <a:rPr lang="en-US" sz="1300" dirty="0">
                <a:solidFill>
                  <a:srgbClr val="333333"/>
                </a:solidFill>
                <a:latin typeface="Noto Sans JP" pitchFamily="34" charset="0"/>
                <a:ea typeface="Noto Sans JP" pitchFamily="34" charset="-122"/>
                <a:cs typeface="Noto Sans JP" pitchFamily="34" charset="-120"/>
              </a:rPr>
              <a:t>筋肉痛が消えても内部は回復中の場合も</a:t>
            </a:r>
            <a:endParaRPr lang="en-US" sz="1300" dirty="0"/>
          </a:p>
        </p:txBody>
      </p:sp>
      <p:sp>
        <p:nvSpPr>
          <p:cNvPr id="31" name="Shape 20"/>
          <p:cNvSpPr/>
          <p:nvPr/>
        </p:nvSpPr>
        <p:spPr>
          <a:xfrm>
            <a:off x="213970" y="5276088"/>
            <a:ext cx="11620195" cy="1362456"/>
          </a:xfrm>
          <a:prstGeom prst="roundRect">
            <a:avLst>
              <a:gd name="adj" fmla="val 5632"/>
            </a:avLst>
          </a:prstGeom>
          <a:solidFill>
            <a:srgbClr val="F9F9F9"/>
          </a:solidFill>
          <a:ln/>
        </p:spPr>
        <p:txBody>
          <a:bodyPr/>
          <a:lstStyle/>
          <a:p>
            <a:endParaRPr lang="ja-JP" altLang="en-US"/>
          </a:p>
        </p:txBody>
      </p:sp>
      <p:sp>
        <p:nvSpPr>
          <p:cNvPr id="32" name="Text 21"/>
          <p:cNvSpPr txBox="1"/>
          <p:nvPr/>
        </p:nvSpPr>
        <p:spPr>
          <a:xfrm>
            <a:off x="5452567" y="5418734"/>
            <a:ext cx="1286561" cy="277063"/>
          </a:xfrm>
          <a:prstGeom prst="rect">
            <a:avLst/>
          </a:prstGeom>
          <a:noFill/>
          <a:ln/>
        </p:spPr>
        <p:txBody>
          <a:bodyPr wrap="square" lIns="0" tIns="0" rIns="0" bIns="0" rtlCol="0" anchor="ctr"/>
          <a:lstStyle/>
          <a:p>
            <a:pPr marL="0" indent="0" algn="ctr">
              <a:buNone/>
            </a:pPr>
            <a:r>
              <a:rPr lang="en-US" sz="1500" b="1" dirty="0">
                <a:solidFill>
                  <a:srgbClr val="333333"/>
                </a:solidFill>
                <a:latin typeface="Noto Sans JP" pitchFamily="34" charset="0"/>
                <a:ea typeface="Noto Sans JP" pitchFamily="34" charset="-122"/>
                <a:cs typeface="Noto Sans JP" pitchFamily="34" charset="-120"/>
              </a:rPr>
              <a:t>注意ポイント</a:t>
            </a:r>
            <a:endParaRPr lang="en-US" sz="1500" dirty="0"/>
          </a:p>
        </p:txBody>
      </p:sp>
      <p:pic>
        <p:nvPicPr>
          <p:cNvPr id="33" name="Image 9" descr="preencoded.png"/>
          <p:cNvPicPr>
            <a:picLocks noChangeAspect="1"/>
          </p:cNvPicPr>
          <p:nvPr/>
        </p:nvPicPr>
        <p:blipFill>
          <a:blip r:embed="rId12"/>
          <a:srcRect/>
          <a:stretch/>
        </p:blipFill>
        <p:spPr>
          <a:xfrm>
            <a:off x="2011680" y="5880506"/>
            <a:ext cx="267005" cy="267005"/>
          </a:xfrm>
          <a:prstGeom prst="rect">
            <a:avLst/>
          </a:prstGeom>
        </p:spPr>
      </p:pic>
      <p:sp>
        <p:nvSpPr>
          <p:cNvPr id="34" name="Text 22"/>
          <p:cNvSpPr txBox="1"/>
          <p:nvPr/>
        </p:nvSpPr>
        <p:spPr>
          <a:xfrm>
            <a:off x="1230782" y="6266383"/>
            <a:ext cx="1953158" cy="228600"/>
          </a:xfrm>
          <a:prstGeom prst="rect">
            <a:avLst/>
          </a:prstGeom>
          <a:noFill/>
          <a:ln/>
        </p:spPr>
        <p:txBody>
          <a:bodyPr wrap="square" lIns="0" tIns="0" rIns="0" bIns="0" rtlCol="0" anchor="ctr"/>
          <a:lstStyle/>
          <a:p>
            <a:pPr marL="0" indent="0" algn="ctr">
              <a:buNone/>
            </a:pPr>
            <a:r>
              <a:rPr lang="en-US" sz="1200" dirty="0">
                <a:solidFill>
                  <a:srgbClr val="333333"/>
                </a:solidFill>
                <a:latin typeface="Noto Sans JP" pitchFamily="34" charset="0"/>
                <a:ea typeface="Noto Sans JP" pitchFamily="34" charset="-122"/>
                <a:cs typeface="Noto Sans JP" pitchFamily="34" charset="-120"/>
              </a:rPr>
              <a:t>同部位の毎日トレは逆効果</a:t>
            </a:r>
            <a:endParaRPr lang="en-US" sz="1200" dirty="0"/>
          </a:p>
        </p:txBody>
      </p:sp>
      <p:pic>
        <p:nvPicPr>
          <p:cNvPr id="35" name="Image 10" descr="preencoded.png"/>
          <p:cNvPicPr>
            <a:picLocks noChangeAspect="1"/>
          </p:cNvPicPr>
          <p:nvPr/>
        </p:nvPicPr>
        <p:blipFill>
          <a:blip r:embed="rId13"/>
          <a:srcRect/>
          <a:stretch/>
        </p:blipFill>
        <p:spPr>
          <a:xfrm>
            <a:off x="5783580" y="5880506"/>
            <a:ext cx="333756" cy="267005"/>
          </a:xfrm>
          <a:prstGeom prst="rect">
            <a:avLst/>
          </a:prstGeom>
        </p:spPr>
      </p:pic>
      <p:sp>
        <p:nvSpPr>
          <p:cNvPr id="36" name="Text 23"/>
          <p:cNvSpPr txBox="1"/>
          <p:nvPr/>
        </p:nvSpPr>
        <p:spPr>
          <a:xfrm>
            <a:off x="4807001" y="6266383"/>
            <a:ext cx="2410358" cy="228600"/>
          </a:xfrm>
          <a:prstGeom prst="rect">
            <a:avLst/>
          </a:prstGeom>
          <a:noFill/>
          <a:ln/>
        </p:spPr>
        <p:txBody>
          <a:bodyPr wrap="square" lIns="0" tIns="0" rIns="0" bIns="0" rtlCol="0" anchor="ctr"/>
          <a:lstStyle/>
          <a:p>
            <a:pPr marL="0" indent="0" algn="ctr">
              <a:buNone/>
            </a:pPr>
            <a:r>
              <a:rPr lang="en-US" sz="1200" dirty="0">
                <a:solidFill>
                  <a:srgbClr val="333333"/>
                </a:solidFill>
                <a:latin typeface="Noto Sans JP" pitchFamily="34" charset="0"/>
                <a:ea typeface="Noto Sans JP" pitchFamily="34" charset="-122"/>
                <a:cs typeface="Noto Sans JP" pitchFamily="34" charset="-120"/>
              </a:rPr>
              <a:t>筋肉の成長には適切な休息が必須</a:t>
            </a:r>
            <a:endParaRPr lang="en-US" sz="1200" dirty="0"/>
          </a:p>
        </p:txBody>
      </p:sp>
      <p:pic>
        <p:nvPicPr>
          <p:cNvPr id="37" name="Image 11" descr="preencoded.png"/>
          <p:cNvPicPr>
            <a:picLocks noChangeAspect="1"/>
          </p:cNvPicPr>
          <p:nvPr/>
        </p:nvPicPr>
        <p:blipFill>
          <a:blip r:embed="rId14"/>
          <a:srcRect/>
          <a:stretch/>
        </p:blipFill>
        <p:spPr>
          <a:xfrm>
            <a:off x="9695383" y="5880506"/>
            <a:ext cx="267005" cy="267005"/>
          </a:xfrm>
          <a:prstGeom prst="rect">
            <a:avLst/>
          </a:prstGeom>
        </p:spPr>
      </p:pic>
      <p:sp>
        <p:nvSpPr>
          <p:cNvPr id="38" name="Text 24"/>
          <p:cNvSpPr txBox="1"/>
          <p:nvPr/>
        </p:nvSpPr>
        <p:spPr>
          <a:xfrm>
            <a:off x="8840419" y="6266383"/>
            <a:ext cx="2095805" cy="228600"/>
          </a:xfrm>
          <a:prstGeom prst="rect">
            <a:avLst/>
          </a:prstGeom>
          <a:noFill/>
          <a:ln/>
        </p:spPr>
        <p:txBody>
          <a:bodyPr wrap="square" lIns="0" tIns="0" rIns="0" bIns="0" rtlCol="0" anchor="ctr"/>
          <a:lstStyle/>
          <a:p>
            <a:pPr marL="0" indent="0" algn="ctr">
              <a:buNone/>
            </a:pPr>
            <a:r>
              <a:rPr lang="en-US" sz="1200" dirty="0">
                <a:solidFill>
                  <a:srgbClr val="333333"/>
                </a:solidFill>
                <a:latin typeface="Noto Sans JP" pitchFamily="34" charset="0"/>
                <a:ea typeface="Noto Sans JP" pitchFamily="34" charset="-122"/>
                <a:cs typeface="Noto Sans JP" pitchFamily="34" charset="-120"/>
              </a:rPr>
              <a:t>全身を分けて鍛えると効率的</a:t>
            </a:r>
            <a:endParaRPr lang="en-US" sz="1200"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name="Slide 26">
    <p:spTree>
      <p:nvGrpSpPr>
        <p:cNvPr id="1" name=""/>
        <p:cNvGrpSpPr/>
        <p:nvPr/>
      </p:nvGrpSpPr>
      <p:grpSpPr>
        <a:xfrm>
          <a:off x="0" y="0"/>
          <a:ext cx="0" cy="0"/>
          <a:chOff x="0" y="0"/>
          <a:chExt cx="0" cy="0"/>
        </a:xfrm>
      </p:grpSpPr>
      <p:sp>
        <p:nvSpPr>
          <p:cNvPr id="3" name="Shape 1"/>
          <p:cNvSpPr/>
          <p:nvPr/>
        </p:nvSpPr>
        <p:spPr>
          <a:xfrm>
            <a:off x="0" y="0"/>
            <a:ext cx="12191695" cy="761695"/>
          </a:xfrm>
          <a:prstGeom prst="rect">
            <a:avLst/>
          </a:prstGeom>
          <a:solidFill>
            <a:srgbClr val="FC671A"/>
          </a:solidFill>
          <a:ln/>
        </p:spPr>
        <p:txBody>
          <a:bodyPr/>
          <a:lstStyle/>
          <a:p>
            <a:endParaRPr lang="ja-JP" altLang="en-US"/>
          </a:p>
        </p:txBody>
      </p:sp>
      <p:sp>
        <p:nvSpPr>
          <p:cNvPr id="4" name="Text 2"/>
          <p:cNvSpPr txBox="1"/>
          <p:nvPr/>
        </p:nvSpPr>
        <p:spPr>
          <a:xfrm>
            <a:off x="286207" y="190195"/>
            <a:ext cx="2343607" cy="381305"/>
          </a:xfrm>
          <a:prstGeom prst="rect">
            <a:avLst/>
          </a:prstGeom>
          <a:noFill/>
          <a:ln/>
        </p:spPr>
        <p:txBody>
          <a:bodyPr wrap="square" lIns="0" tIns="0" rIns="0" bIns="0" rtlCol="0" anchor="ctr"/>
          <a:lstStyle/>
          <a:p>
            <a:pPr marL="0" indent="0" algn="l">
              <a:buNone/>
            </a:pPr>
            <a:r>
              <a:rPr lang="en-US" sz="2100" b="1" dirty="0">
                <a:solidFill>
                  <a:srgbClr val="FFFFFF"/>
                </a:solidFill>
                <a:latin typeface="Noto Sans JP" pitchFamily="34" charset="0"/>
                <a:ea typeface="Noto Sans JP" pitchFamily="34" charset="-122"/>
                <a:cs typeface="Noto Sans JP" pitchFamily="34" charset="-120"/>
              </a:rPr>
              <a:t>筋肉の修復と成長</a:t>
            </a:r>
            <a:endParaRPr lang="en-US" sz="2100" dirty="0"/>
          </a:p>
        </p:txBody>
      </p:sp>
      <p:pic>
        <p:nvPicPr>
          <p:cNvPr id="5" name="Image 0" descr="preencoded.png"/>
          <p:cNvPicPr>
            <a:picLocks noChangeAspect="1"/>
          </p:cNvPicPr>
          <p:nvPr/>
        </p:nvPicPr>
        <p:blipFill>
          <a:blip r:embed="rId3"/>
          <a:srcRect l="91" r="91"/>
          <a:stretch/>
        </p:blipFill>
        <p:spPr>
          <a:xfrm>
            <a:off x="10153498" y="85954"/>
            <a:ext cx="1752905" cy="590702"/>
          </a:xfrm>
          <a:prstGeom prst="rect">
            <a:avLst/>
          </a:prstGeom>
        </p:spPr>
      </p:pic>
      <p:sp>
        <p:nvSpPr>
          <p:cNvPr id="6" name="Text 3"/>
          <p:cNvSpPr txBox="1"/>
          <p:nvPr/>
        </p:nvSpPr>
        <p:spPr>
          <a:xfrm>
            <a:off x="4482389" y="1000354"/>
            <a:ext cx="3458261" cy="438912"/>
          </a:xfrm>
          <a:prstGeom prst="rect">
            <a:avLst/>
          </a:prstGeom>
          <a:noFill/>
          <a:ln/>
        </p:spPr>
        <p:txBody>
          <a:bodyPr wrap="square" lIns="0" tIns="0" rIns="0" bIns="0" rtlCol="0" anchor="ctr"/>
          <a:lstStyle/>
          <a:p>
            <a:pPr marL="0" indent="0" algn="ctr">
              <a:buNone/>
            </a:pPr>
            <a:r>
              <a:rPr lang="en-US" sz="2400" b="1" dirty="0">
                <a:solidFill>
                  <a:srgbClr val="333333"/>
                </a:solidFill>
                <a:latin typeface="Noto Sans JP" pitchFamily="34" charset="0"/>
                <a:ea typeface="Noto Sans JP" pitchFamily="34" charset="-122"/>
                <a:cs typeface="Noto Sans JP" pitchFamily="34" charset="-120"/>
              </a:rPr>
              <a:t>修復に必要な4つの栄養</a:t>
            </a:r>
            <a:endParaRPr lang="en-US" sz="2400" dirty="0"/>
          </a:p>
        </p:txBody>
      </p:sp>
      <p:sp>
        <p:nvSpPr>
          <p:cNvPr id="7" name="Shape 4"/>
          <p:cNvSpPr/>
          <p:nvPr/>
        </p:nvSpPr>
        <p:spPr>
          <a:xfrm>
            <a:off x="428854" y="1676095"/>
            <a:ext cx="5524805" cy="2286000"/>
          </a:xfrm>
          <a:prstGeom prst="roundRect">
            <a:avLst>
              <a:gd name="adj" fmla="val 2000"/>
            </a:avLst>
          </a:prstGeom>
          <a:solidFill>
            <a:srgbClr val="FFFFFF"/>
          </a:solidFill>
          <a:ln/>
          <a:effectLst>
            <a:outerShdw blurRad="139700" dist="38100" dir="5400000" algn="bl" rotWithShape="0">
              <a:srgbClr val="000000">
                <a:alpha val="8000"/>
              </a:srgbClr>
            </a:outerShdw>
          </a:effectLst>
        </p:spPr>
        <p:txBody>
          <a:bodyPr/>
          <a:lstStyle/>
          <a:p>
            <a:endParaRPr lang="ja-JP" altLang="en-US"/>
          </a:p>
        </p:txBody>
      </p:sp>
      <p:pic>
        <p:nvPicPr>
          <p:cNvPr id="8" name="Image 1" descr="preencoded.png"/>
          <p:cNvPicPr>
            <a:picLocks noChangeAspect="1"/>
          </p:cNvPicPr>
          <p:nvPr/>
        </p:nvPicPr>
        <p:blipFill>
          <a:blip r:embed="rId4"/>
          <a:srcRect/>
          <a:stretch/>
        </p:blipFill>
        <p:spPr>
          <a:xfrm>
            <a:off x="2962656" y="2000707"/>
            <a:ext cx="457200" cy="457200"/>
          </a:xfrm>
          <a:prstGeom prst="rect">
            <a:avLst/>
          </a:prstGeom>
        </p:spPr>
      </p:pic>
      <p:sp>
        <p:nvSpPr>
          <p:cNvPr id="9" name="Shape 5"/>
          <p:cNvSpPr/>
          <p:nvPr/>
        </p:nvSpPr>
        <p:spPr>
          <a:xfrm>
            <a:off x="6238951" y="1676095"/>
            <a:ext cx="5524805" cy="2286000"/>
          </a:xfrm>
          <a:prstGeom prst="roundRect">
            <a:avLst>
              <a:gd name="adj" fmla="val 2000"/>
            </a:avLst>
          </a:prstGeom>
          <a:solidFill>
            <a:srgbClr val="FFFFFF"/>
          </a:solidFill>
          <a:ln/>
          <a:effectLst>
            <a:outerShdw blurRad="139700" dist="38100" dir="5400000" algn="bl" rotWithShape="0">
              <a:srgbClr val="000000">
                <a:alpha val="8000"/>
              </a:srgbClr>
            </a:outerShdw>
          </a:effectLst>
        </p:spPr>
        <p:txBody>
          <a:bodyPr/>
          <a:lstStyle/>
          <a:p>
            <a:endParaRPr lang="ja-JP" altLang="en-US"/>
          </a:p>
        </p:txBody>
      </p:sp>
      <p:sp>
        <p:nvSpPr>
          <p:cNvPr id="10" name="Shape 6"/>
          <p:cNvSpPr/>
          <p:nvPr/>
        </p:nvSpPr>
        <p:spPr>
          <a:xfrm>
            <a:off x="428854" y="4197096"/>
            <a:ext cx="5524805" cy="2286000"/>
          </a:xfrm>
          <a:prstGeom prst="roundRect">
            <a:avLst>
              <a:gd name="adj" fmla="val 2000"/>
            </a:avLst>
          </a:prstGeom>
          <a:solidFill>
            <a:srgbClr val="FFFFFF"/>
          </a:solidFill>
          <a:ln/>
          <a:effectLst>
            <a:outerShdw blurRad="139700" dist="38100" dir="5400000" algn="bl" rotWithShape="0">
              <a:srgbClr val="000000">
                <a:alpha val="8000"/>
              </a:srgbClr>
            </a:outerShdw>
          </a:effectLst>
        </p:spPr>
        <p:txBody>
          <a:bodyPr/>
          <a:lstStyle/>
          <a:p>
            <a:endParaRPr lang="ja-JP" altLang="en-US"/>
          </a:p>
        </p:txBody>
      </p:sp>
      <p:sp>
        <p:nvSpPr>
          <p:cNvPr id="11" name="Shape 7"/>
          <p:cNvSpPr/>
          <p:nvPr/>
        </p:nvSpPr>
        <p:spPr>
          <a:xfrm>
            <a:off x="6238951" y="4197096"/>
            <a:ext cx="5524805" cy="2286000"/>
          </a:xfrm>
          <a:prstGeom prst="roundRect">
            <a:avLst>
              <a:gd name="adj" fmla="val 2000"/>
            </a:avLst>
          </a:prstGeom>
          <a:solidFill>
            <a:srgbClr val="FFFFFF"/>
          </a:solidFill>
          <a:ln/>
          <a:effectLst>
            <a:outerShdw blurRad="139700" dist="38100" dir="5400000" algn="bl" rotWithShape="0">
              <a:srgbClr val="000000">
                <a:alpha val="8000"/>
              </a:srgbClr>
            </a:outerShdw>
          </a:effectLst>
        </p:spPr>
        <p:txBody>
          <a:bodyPr/>
          <a:lstStyle/>
          <a:p>
            <a:endParaRPr lang="ja-JP" altLang="en-US"/>
          </a:p>
        </p:txBody>
      </p:sp>
      <p:sp>
        <p:nvSpPr>
          <p:cNvPr id="12" name="Text 8"/>
          <p:cNvSpPr txBox="1"/>
          <p:nvPr/>
        </p:nvSpPr>
        <p:spPr>
          <a:xfrm>
            <a:off x="2038198" y="2648102"/>
            <a:ext cx="2472538" cy="305410"/>
          </a:xfrm>
          <a:prstGeom prst="rect">
            <a:avLst/>
          </a:prstGeom>
          <a:noFill/>
          <a:ln/>
        </p:spPr>
        <p:txBody>
          <a:bodyPr wrap="square" lIns="0" tIns="0" rIns="0" bIns="0" rtlCol="0" anchor="ctr"/>
          <a:lstStyle/>
          <a:p>
            <a:pPr marL="0" indent="0" algn="ctr">
              <a:buNone/>
            </a:pPr>
            <a:r>
              <a:rPr lang="en-US" sz="1600" b="1" dirty="0">
                <a:solidFill>
                  <a:srgbClr val="333333"/>
                </a:solidFill>
                <a:latin typeface="Noto Sans JP" pitchFamily="34" charset="0"/>
                <a:ea typeface="Noto Sans JP" pitchFamily="34" charset="-122"/>
                <a:cs typeface="Noto Sans JP" pitchFamily="34" charset="-120"/>
              </a:rPr>
              <a:t>タンパク質：筋肉の材料</a:t>
            </a:r>
            <a:endParaRPr lang="en-US" sz="1600" dirty="0"/>
          </a:p>
        </p:txBody>
      </p:sp>
      <p:sp>
        <p:nvSpPr>
          <p:cNvPr id="13" name="Text 9"/>
          <p:cNvSpPr txBox="1"/>
          <p:nvPr/>
        </p:nvSpPr>
        <p:spPr>
          <a:xfrm>
            <a:off x="8057693" y="2648102"/>
            <a:ext cx="2052828" cy="305410"/>
          </a:xfrm>
          <a:prstGeom prst="rect">
            <a:avLst/>
          </a:prstGeom>
          <a:noFill/>
          <a:ln/>
        </p:spPr>
        <p:txBody>
          <a:bodyPr wrap="square" lIns="0" tIns="0" rIns="0" bIns="0" rtlCol="0" anchor="ctr"/>
          <a:lstStyle/>
          <a:p>
            <a:pPr marL="0" indent="0" algn="ctr">
              <a:buNone/>
            </a:pPr>
            <a:r>
              <a:rPr lang="en-US" sz="1600" b="1" dirty="0">
                <a:solidFill>
                  <a:srgbClr val="333333"/>
                </a:solidFill>
                <a:latin typeface="Noto Sans JP" pitchFamily="34" charset="0"/>
                <a:ea typeface="Noto Sans JP" pitchFamily="34" charset="-122"/>
                <a:cs typeface="Noto Sans JP" pitchFamily="34" charset="-120"/>
              </a:rPr>
              <a:t>糖質：エネルギー源</a:t>
            </a:r>
            <a:endParaRPr lang="en-US" sz="1600" dirty="0"/>
          </a:p>
        </p:txBody>
      </p:sp>
      <p:sp>
        <p:nvSpPr>
          <p:cNvPr id="14" name="Text 10"/>
          <p:cNvSpPr txBox="1"/>
          <p:nvPr/>
        </p:nvSpPr>
        <p:spPr>
          <a:xfrm>
            <a:off x="1723644" y="5168189"/>
            <a:ext cx="3100730" cy="305410"/>
          </a:xfrm>
          <a:prstGeom prst="rect">
            <a:avLst/>
          </a:prstGeom>
          <a:noFill/>
          <a:ln/>
        </p:spPr>
        <p:txBody>
          <a:bodyPr wrap="square" lIns="0" tIns="0" rIns="0" bIns="0" rtlCol="0" anchor="ctr"/>
          <a:lstStyle/>
          <a:p>
            <a:pPr marL="0" indent="0" algn="ctr">
              <a:buNone/>
            </a:pPr>
            <a:r>
              <a:rPr lang="en-US" sz="1600" b="1" dirty="0">
                <a:solidFill>
                  <a:srgbClr val="333333"/>
                </a:solidFill>
                <a:latin typeface="Noto Sans JP" pitchFamily="34" charset="0"/>
                <a:ea typeface="Noto Sans JP" pitchFamily="34" charset="-122"/>
                <a:cs typeface="Noto Sans JP" pitchFamily="34" charset="-120"/>
              </a:rPr>
              <a:t>ビタミン・ミネラル：補助因子</a:t>
            </a:r>
            <a:endParaRPr lang="en-US" sz="1600" dirty="0"/>
          </a:p>
        </p:txBody>
      </p:sp>
      <p:sp>
        <p:nvSpPr>
          <p:cNvPr id="15" name="Text 11"/>
          <p:cNvSpPr txBox="1"/>
          <p:nvPr/>
        </p:nvSpPr>
        <p:spPr>
          <a:xfrm>
            <a:off x="8162849" y="5168189"/>
            <a:ext cx="1843430" cy="305410"/>
          </a:xfrm>
          <a:prstGeom prst="rect">
            <a:avLst/>
          </a:prstGeom>
          <a:noFill/>
          <a:ln/>
        </p:spPr>
        <p:txBody>
          <a:bodyPr wrap="square" lIns="0" tIns="0" rIns="0" bIns="0" rtlCol="0" anchor="ctr"/>
          <a:lstStyle/>
          <a:p>
            <a:pPr marL="0" indent="0" algn="ctr">
              <a:buNone/>
            </a:pPr>
            <a:r>
              <a:rPr lang="en-US" sz="1600" b="1" dirty="0">
                <a:solidFill>
                  <a:srgbClr val="333333"/>
                </a:solidFill>
                <a:latin typeface="Noto Sans JP" pitchFamily="34" charset="0"/>
                <a:ea typeface="Noto Sans JP" pitchFamily="34" charset="-122"/>
                <a:cs typeface="Noto Sans JP" pitchFamily="34" charset="-120"/>
              </a:rPr>
              <a:t>水分：代謝の基盤</a:t>
            </a:r>
            <a:endParaRPr lang="en-US" sz="1600" dirty="0"/>
          </a:p>
        </p:txBody>
      </p:sp>
      <p:sp>
        <p:nvSpPr>
          <p:cNvPr id="16" name="Text 12"/>
          <p:cNvSpPr txBox="1"/>
          <p:nvPr/>
        </p:nvSpPr>
        <p:spPr>
          <a:xfrm>
            <a:off x="2189074" y="3038551"/>
            <a:ext cx="2138782" cy="247802"/>
          </a:xfrm>
          <a:prstGeom prst="rect">
            <a:avLst/>
          </a:prstGeom>
          <a:noFill/>
          <a:ln/>
        </p:spPr>
        <p:txBody>
          <a:bodyPr wrap="square" lIns="0" tIns="0" rIns="0" bIns="0" rtlCol="0" anchor="ctr"/>
          <a:lstStyle/>
          <a:p>
            <a:pPr marL="0" indent="0" algn="ctr">
              <a:buNone/>
            </a:pPr>
            <a:r>
              <a:rPr lang="en-US" sz="1300" dirty="0">
                <a:solidFill>
                  <a:srgbClr val="666666"/>
                </a:solidFill>
                <a:latin typeface="Noto Sans JP" pitchFamily="34" charset="0"/>
                <a:ea typeface="Noto Sans JP" pitchFamily="34" charset="-122"/>
                <a:cs typeface="Noto Sans JP" pitchFamily="34" charset="-120"/>
              </a:rPr>
              <a:t>運動後2時間以内に20-30g</a:t>
            </a:r>
            <a:endParaRPr lang="en-US" sz="1300" dirty="0"/>
          </a:p>
        </p:txBody>
      </p:sp>
      <p:sp>
        <p:nvSpPr>
          <p:cNvPr id="17" name="Text 13"/>
          <p:cNvSpPr txBox="1"/>
          <p:nvPr/>
        </p:nvSpPr>
        <p:spPr>
          <a:xfrm>
            <a:off x="2162556" y="3278124"/>
            <a:ext cx="2186330" cy="247802"/>
          </a:xfrm>
          <a:prstGeom prst="rect">
            <a:avLst/>
          </a:prstGeom>
          <a:noFill/>
          <a:ln/>
        </p:spPr>
        <p:txBody>
          <a:bodyPr wrap="square" lIns="0" tIns="0" rIns="0" bIns="0" rtlCol="0" anchor="ctr"/>
          <a:lstStyle/>
          <a:p>
            <a:pPr marL="0" indent="0" algn="ctr">
              <a:buNone/>
            </a:pPr>
            <a:r>
              <a:rPr lang="en-US" sz="1300" dirty="0">
                <a:solidFill>
                  <a:srgbClr val="666666"/>
                </a:solidFill>
                <a:latin typeface="Noto Sans JP" pitchFamily="34" charset="0"/>
                <a:ea typeface="Noto Sans JP" pitchFamily="34" charset="-122"/>
                <a:cs typeface="Noto Sans JP" pitchFamily="34" charset="-120"/>
              </a:rPr>
              <a:t>質の良いタンパク質を選ぶ</a:t>
            </a:r>
            <a:endParaRPr lang="en-US" sz="1300" dirty="0"/>
          </a:p>
        </p:txBody>
      </p:sp>
      <p:sp>
        <p:nvSpPr>
          <p:cNvPr id="18" name="Text 14"/>
          <p:cNvSpPr txBox="1"/>
          <p:nvPr/>
        </p:nvSpPr>
        <p:spPr>
          <a:xfrm>
            <a:off x="2162556" y="3518611"/>
            <a:ext cx="2186330" cy="247802"/>
          </a:xfrm>
          <a:prstGeom prst="rect">
            <a:avLst/>
          </a:prstGeom>
          <a:noFill/>
          <a:ln/>
        </p:spPr>
        <p:txBody>
          <a:bodyPr wrap="square" lIns="0" tIns="0" rIns="0" bIns="0" rtlCol="0" anchor="ctr"/>
          <a:lstStyle/>
          <a:p>
            <a:pPr marL="0" indent="0" algn="ctr">
              <a:buNone/>
            </a:pPr>
            <a:r>
              <a:rPr lang="en-US" sz="1300" dirty="0">
                <a:solidFill>
                  <a:srgbClr val="666666"/>
                </a:solidFill>
                <a:latin typeface="Noto Sans JP" pitchFamily="34" charset="0"/>
                <a:ea typeface="Noto Sans JP" pitchFamily="34" charset="-122"/>
                <a:cs typeface="Noto Sans JP" pitchFamily="34" charset="-120"/>
              </a:rPr>
              <a:t>筋線維の修復と合成を促進</a:t>
            </a:r>
            <a:endParaRPr lang="en-US" sz="1300" dirty="0"/>
          </a:p>
        </p:txBody>
      </p:sp>
      <p:pic>
        <p:nvPicPr>
          <p:cNvPr id="19" name="Image 2" descr="preencoded.png"/>
          <p:cNvPicPr>
            <a:picLocks noChangeAspect="1"/>
          </p:cNvPicPr>
          <p:nvPr/>
        </p:nvPicPr>
        <p:blipFill>
          <a:blip r:embed="rId5"/>
          <a:srcRect/>
          <a:stretch/>
        </p:blipFill>
        <p:spPr>
          <a:xfrm>
            <a:off x="8772754" y="2000707"/>
            <a:ext cx="457200" cy="457200"/>
          </a:xfrm>
          <a:prstGeom prst="rect">
            <a:avLst/>
          </a:prstGeom>
        </p:spPr>
      </p:pic>
      <p:sp>
        <p:nvSpPr>
          <p:cNvPr id="20" name="Text 15"/>
          <p:cNvSpPr txBox="1"/>
          <p:nvPr/>
        </p:nvSpPr>
        <p:spPr>
          <a:xfrm>
            <a:off x="8143646" y="3038551"/>
            <a:ext cx="1843430" cy="247802"/>
          </a:xfrm>
          <a:prstGeom prst="rect">
            <a:avLst/>
          </a:prstGeom>
          <a:noFill/>
          <a:ln/>
        </p:spPr>
        <p:txBody>
          <a:bodyPr wrap="square" lIns="0" tIns="0" rIns="0" bIns="0" rtlCol="0" anchor="ctr"/>
          <a:lstStyle/>
          <a:p>
            <a:pPr marL="0" indent="0" algn="ctr">
              <a:buNone/>
            </a:pPr>
            <a:r>
              <a:rPr lang="en-US" sz="1300" dirty="0">
                <a:solidFill>
                  <a:srgbClr val="666666"/>
                </a:solidFill>
                <a:latin typeface="Noto Sans JP" pitchFamily="34" charset="0"/>
                <a:ea typeface="Noto Sans JP" pitchFamily="34" charset="-122"/>
                <a:cs typeface="Noto Sans JP" pitchFamily="34" charset="-120"/>
              </a:rPr>
              <a:t>筋グリコーゲンの補充</a:t>
            </a:r>
            <a:endParaRPr lang="en-US" sz="1300" dirty="0"/>
          </a:p>
        </p:txBody>
      </p:sp>
      <p:sp>
        <p:nvSpPr>
          <p:cNvPr id="21" name="Text 16"/>
          <p:cNvSpPr txBox="1"/>
          <p:nvPr/>
        </p:nvSpPr>
        <p:spPr>
          <a:xfrm>
            <a:off x="8145475" y="3278124"/>
            <a:ext cx="1843430" cy="247802"/>
          </a:xfrm>
          <a:prstGeom prst="rect">
            <a:avLst/>
          </a:prstGeom>
          <a:noFill/>
          <a:ln/>
        </p:spPr>
        <p:txBody>
          <a:bodyPr wrap="square" lIns="0" tIns="0" rIns="0" bIns="0" rtlCol="0" anchor="ctr"/>
          <a:lstStyle/>
          <a:p>
            <a:pPr marL="0" indent="0" algn="ctr">
              <a:buNone/>
            </a:pPr>
            <a:r>
              <a:rPr lang="en-US" sz="1300" dirty="0">
                <a:solidFill>
                  <a:srgbClr val="666666"/>
                </a:solidFill>
                <a:latin typeface="Noto Sans JP" pitchFamily="34" charset="0"/>
                <a:ea typeface="Noto Sans JP" pitchFamily="34" charset="-122"/>
                <a:cs typeface="Noto Sans JP" pitchFamily="34" charset="-120"/>
              </a:rPr>
              <a:t>インスリン分泌を促進</a:t>
            </a:r>
            <a:endParaRPr lang="en-US" sz="1300" dirty="0"/>
          </a:p>
        </p:txBody>
      </p:sp>
      <p:sp>
        <p:nvSpPr>
          <p:cNvPr id="22" name="Text 17"/>
          <p:cNvSpPr txBox="1"/>
          <p:nvPr/>
        </p:nvSpPr>
        <p:spPr>
          <a:xfrm>
            <a:off x="7715707" y="3518611"/>
            <a:ext cx="2701138" cy="247802"/>
          </a:xfrm>
          <a:prstGeom prst="rect">
            <a:avLst/>
          </a:prstGeom>
          <a:noFill/>
          <a:ln/>
        </p:spPr>
        <p:txBody>
          <a:bodyPr wrap="square" lIns="0" tIns="0" rIns="0" bIns="0" rtlCol="0" anchor="ctr"/>
          <a:lstStyle/>
          <a:p>
            <a:pPr marL="0" indent="0" algn="ctr">
              <a:buNone/>
            </a:pPr>
            <a:r>
              <a:rPr lang="en-US" sz="1300" dirty="0">
                <a:solidFill>
                  <a:srgbClr val="666666"/>
                </a:solidFill>
                <a:latin typeface="Noto Sans JP" pitchFamily="34" charset="0"/>
                <a:ea typeface="Noto Sans JP" pitchFamily="34" charset="-122"/>
                <a:cs typeface="Noto Sans JP" pitchFamily="34" charset="-120"/>
              </a:rPr>
              <a:t>タンパク質と一緒に摂ると効果的</a:t>
            </a:r>
            <a:endParaRPr lang="en-US" sz="1300" dirty="0"/>
          </a:p>
        </p:txBody>
      </p:sp>
      <p:pic>
        <p:nvPicPr>
          <p:cNvPr id="23" name="Image 3" descr="preencoded.png"/>
          <p:cNvPicPr>
            <a:picLocks noChangeAspect="1"/>
          </p:cNvPicPr>
          <p:nvPr/>
        </p:nvPicPr>
        <p:blipFill>
          <a:blip r:embed="rId6"/>
          <a:srcRect l="-44" r="-44"/>
          <a:stretch/>
        </p:blipFill>
        <p:spPr>
          <a:xfrm>
            <a:off x="2933395" y="4520794"/>
            <a:ext cx="514807" cy="457200"/>
          </a:xfrm>
          <a:prstGeom prst="rect">
            <a:avLst/>
          </a:prstGeom>
        </p:spPr>
      </p:pic>
      <p:sp>
        <p:nvSpPr>
          <p:cNvPr id="24" name="Text 18"/>
          <p:cNvSpPr txBox="1"/>
          <p:nvPr/>
        </p:nvSpPr>
        <p:spPr>
          <a:xfrm>
            <a:off x="2107692" y="5558638"/>
            <a:ext cx="2300630" cy="247802"/>
          </a:xfrm>
          <a:prstGeom prst="rect">
            <a:avLst/>
          </a:prstGeom>
          <a:noFill/>
          <a:ln/>
        </p:spPr>
        <p:txBody>
          <a:bodyPr wrap="square" lIns="0" tIns="0" rIns="0" bIns="0" rtlCol="0" anchor="ctr"/>
          <a:lstStyle/>
          <a:p>
            <a:pPr marL="0" indent="0" algn="ctr">
              <a:buNone/>
            </a:pPr>
            <a:r>
              <a:rPr lang="en-US" sz="1300" dirty="0">
                <a:solidFill>
                  <a:srgbClr val="666666"/>
                </a:solidFill>
                <a:latin typeface="Noto Sans JP" pitchFamily="34" charset="0"/>
                <a:ea typeface="Noto Sans JP" pitchFamily="34" charset="-122"/>
                <a:cs typeface="Noto Sans JP" pitchFamily="34" charset="-120"/>
              </a:rPr>
              <a:t>ビタミンC：コラーゲン合成</a:t>
            </a:r>
            <a:endParaRPr lang="en-US" sz="1300" dirty="0"/>
          </a:p>
        </p:txBody>
      </p:sp>
      <p:sp>
        <p:nvSpPr>
          <p:cNvPr id="25" name="Text 19"/>
          <p:cNvSpPr txBox="1"/>
          <p:nvPr/>
        </p:nvSpPr>
        <p:spPr>
          <a:xfrm>
            <a:off x="2274113" y="5799125"/>
            <a:ext cx="1967789" cy="247802"/>
          </a:xfrm>
          <a:prstGeom prst="rect">
            <a:avLst/>
          </a:prstGeom>
          <a:noFill/>
          <a:ln/>
        </p:spPr>
        <p:txBody>
          <a:bodyPr wrap="square" lIns="0" tIns="0" rIns="0" bIns="0" rtlCol="0" anchor="ctr"/>
          <a:lstStyle/>
          <a:p>
            <a:pPr marL="0" indent="0" algn="ctr">
              <a:buNone/>
            </a:pPr>
            <a:r>
              <a:rPr lang="en-US" sz="1300" dirty="0">
                <a:solidFill>
                  <a:srgbClr val="666666"/>
                </a:solidFill>
                <a:latin typeface="Noto Sans JP" pitchFamily="34" charset="0"/>
                <a:ea typeface="Noto Sans JP" pitchFamily="34" charset="-122"/>
                <a:cs typeface="Noto Sans JP" pitchFamily="34" charset="-120"/>
              </a:rPr>
              <a:t>ビタミンD：筋機能維持</a:t>
            </a:r>
            <a:endParaRPr lang="en-US" sz="1300" dirty="0"/>
          </a:p>
        </p:txBody>
      </p:sp>
      <p:sp>
        <p:nvSpPr>
          <p:cNvPr id="26" name="Text 20"/>
          <p:cNvSpPr txBox="1"/>
          <p:nvPr/>
        </p:nvSpPr>
        <p:spPr>
          <a:xfrm>
            <a:off x="1990649" y="6038698"/>
            <a:ext cx="2529230" cy="247802"/>
          </a:xfrm>
          <a:prstGeom prst="rect">
            <a:avLst/>
          </a:prstGeom>
          <a:noFill/>
          <a:ln/>
        </p:spPr>
        <p:txBody>
          <a:bodyPr wrap="square" lIns="0" tIns="0" rIns="0" bIns="0" rtlCol="0" anchor="ctr"/>
          <a:lstStyle/>
          <a:p>
            <a:pPr marL="0" indent="0" algn="ctr">
              <a:buNone/>
            </a:pPr>
            <a:r>
              <a:rPr lang="en-US" sz="1300" dirty="0">
                <a:solidFill>
                  <a:srgbClr val="666666"/>
                </a:solidFill>
                <a:latin typeface="Noto Sans JP" pitchFamily="34" charset="0"/>
                <a:ea typeface="Noto Sans JP" pitchFamily="34" charset="-122"/>
                <a:cs typeface="Noto Sans JP" pitchFamily="34" charset="-120"/>
              </a:rPr>
              <a:t>亜鉛・マグネシウム：回復促進</a:t>
            </a:r>
            <a:endParaRPr lang="en-US" sz="1300" dirty="0"/>
          </a:p>
        </p:txBody>
      </p:sp>
      <p:pic>
        <p:nvPicPr>
          <p:cNvPr id="27" name="Image 4" descr="preencoded.png"/>
          <p:cNvPicPr>
            <a:picLocks noChangeAspect="1"/>
          </p:cNvPicPr>
          <p:nvPr/>
        </p:nvPicPr>
        <p:blipFill>
          <a:blip r:embed="rId7"/>
          <a:srcRect/>
          <a:stretch/>
        </p:blipFill>
        <p:spPr>
          <a:xfrm>
            <a:off x="8829446" y="4520794"/>
            <a:ext cx="342900" cy="457200"/>
          </a:xfrm>
          <a:prstGeom prst="rect">
            <a:avLst/>
          </a:prstGeom>
        </p:spPr>
      </p:pic>
      <p:sp>
        <p:nvSpPr>
          <p:cNvPr id="28" name="Text 21"/>
          <p:cNvSpPr txBox="1"/>
          <p:nvPr/>
        </p:nvSpPr>
        <p:spPr>
          <a:xfrm>
            <a:off x="8226857" y="5558638"/>
            <a:ext cx="1681582" cy="247802"/>
          </a:xfrm>
          <a:prstGeom prst="rect">
            <a:avLst/>
          </a:prstGeom>
          <a:noFill/>
          <a:ln/>
        </p:spPr>
        <p:txBody>
          <a:bodyPr wrap="square" lIns="0" tIns="0" rIns="0" bIns="0" rtlCol="0" anchor="ctr"/>
          <a:lstStyle/>
          <a:p>
            <a:pPr marL="0" indent="0" algn="ctr">
              <a:buNone/>
            </a:pPr>
            <a:r>
              <a:rPr lang="en-US" sz="1300" dirty="0">
                <a:solidFill>
                  <a:srgbClr val="666666"/>
                </a:solidFill>
                <a:latin typeface="Noto Sans JP" pitchFamily="34" charset="0"/>
                <a:ea typeface="Noto Sans JP" pitchFamily="34" charset="-122"/>
                <a:cs typeface="Noto Sans JP" pitchFamily="34" charset="-120"/>
              </a:rPr>
              <a:t>筋肉の約75%は水分</a:t>
            </a:r>
            <a:endParaRPr lang="en-US" sz="1300" dirty="0"/>
          </a:p>
        </p:txBody>
      </p:sp>
      <p:sp>
        <p:nvSpPr>
          <p:cNvPr id="29" name="Text 22"/>
          <p:cNvSpPr txBox="1"/>
          <p:nvPr/>
        </p:nvSpPr>
        <p:spPr>
          <a:xfrm>
            <a:off x="7800746" y="5799125"/>
            <a:ext cx="2529230" cy="247802"/>
          </a:xfrm>
          <a:prstGeom prst="rect">
            <a:avLst/>
          </a:prstGeom>
          <a:noFill/>
          <a:ln/>
        </p:spPr>
        <p:txBody>
          <a:bodyPr wrap="square" lIns="0" tIns="0" rIns="0" bIns="0" rtlCol="0" anchor="ctr"/>
          <a:lstStyle/>
          <a:p>
            <a:pPr marL="0" indent="0" algn="ctr">
              <a:buNone/>
            </a:pPr>
            <a:r>
              <a:rPr lang="en-US" sz="1300" dirty="0">
                <a:solidFill>
                  <a:srgbClr val="666666"/>
                </a:solidFill>
                <a:latin typeface="Noto Sans JP" pitchFamily="34" charset="0"/>
                <a:ea typeface="Noto Sans JP" pitchFamily="34" charset="-122"/>
                <a:cs typeface="Noto Sans JP" pitchFamily="34" charset="-120"/>
              </a:rPr>
              <a:t>脱水状態ではタンパク合成低下</a:t>
            </a:r>
            <a:endParaRPr lang="en-US" sz="1300" dirty="0"/>
          </a:p>
        </p:txBody>
      </p:sp>
      <p:sp>
        <p:nvSpPr>
          <p:cNvPr id="30" name="Text 23"/>
          <p:cNvSpPr txBox="1"/>
          <p:nvPr/>
        </p:nvSpPr>
        <p:spPr>
          <a:xfrm>
            <a:off x="7972654" y="6038698"/>
            <a:ext cx="2186330" cy="247802"/>
          </a:xfrm>
          <a:prstGeom prst="rect">
            <a:avLst/>
          </a:prstGeom>
          <a:noFill/>
          <a:ln/>
        </p:spPr>
        <p:txBody>
          <a:bodyPr wrap="square" lIns="0" tIns="0" rIns="0" bIns="0" rtlCol="0" anchor="ctr"/>
          <a:lstStyle/>
          <a:p>
            <a:pPr marL="0" indent="0" algn="ctr">
              <a:buNone/>
            </a:pPr>
            <a:r>
              <a:rPr lang="en-US" sz="1300" dirty="0">
                <a:solidFill>
                  <a:srgbClr val="666666"/>
                </a:solidFill>
                <a:latin typeface="Noto Sans JP" pitchFamily="34" charset="0"/>
                <a:ea typeface="Noto Sans JP" pitchFamily="34" charset="-122"/>
                <a:cs typeface="Noto Sans JP" pitchFamily="34" charset="-120"/>
              </a:rPr>
              <a:t>運動前後の水分補給が重要</a:t>
            </a:r>
            <a:endParaRPr lang="en-US" sz="1300"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name="Slide 27">
    <p:spTree>
      <p:nvGrpSpPr>
        <p:cNvPr id="1" name=""/>
        <p:cNvGrpSpPr/>
        <p:nvPr/>
      </p:nvGrpSpPr>
      <p:grpSpPr>
        <a:xfrm>
          <a:off x="0" y="0"/>
          <a:ext cx="0" cy="0"/>
          <a:chOff x="0" y="0"/>
          <a:chExt cx="0" cy="0"/>
        </a:xfrm>
      </p:grpSpPr>
      <p:sp>
        <p:nvSpPr>
          <p:cNvPr id="3" name="Shape 1"/>
          <p:cNvSpPr/>
          <p:nvPr/>
        </p:nvSpPr>
        <p:spPr>
          <a:xfrm>
            <a:off x="0" y="0"/>
            <a:ext cx="12191695" cy="761695"/>
          </a:xfrm>
          <a:prstGeom prst="rect">
            <a:avLst/>
          </a:prstGeom>
          <a:solidFill>
            <a:srgbClr val="FC671A"/>
          </a:solidFill>
          <a:ln/>
        </p:spPr>
        <p:txBody>
          <a:bodyPr/>
          <a:lstStyle/>
          <a:p>
            <a:endParaRPr lang="ja-JP" altLang="en-US"/>
          </a:p>
        </p:txBody>
      </p:sp>
      <p:sp>
        <p:nvSpPr>
          <p:cNvPr id="4" name="Text 2"/>
          <p:cNvSpPr txBox="1"/>
          <p:nvPr/>
        </p:nvSpPr>
        <p:spPr>
          <a:xfrm>
            <a:off x="286207" y="190195"/>
            <a:ext cx="2343607" cy="381305"/>
          </a:xfrm>
          <a:prstGeom prst="rect">
            <a:avLst/>
          </a:prstGeom>
          <a:noFill/>
          <a:ln/>
        </p:spPr>
        <p:txBody>
          <a:bodyPr wrap="square" lIns="0" tIns="0" rIns="0" bIns="0" rtlCol="0" anchor="ctr"/>
          <a:lstStyle/>
          <a:p>
            <a:pPr marL="0" indent="0" algn="l">
              <a:buNone/>
            </a:pPr>
            <a:r>
              <a:rPr lang="en-US" sz="2100" b="1" dirty="0">
                <a:solidFill>
                  <a:srgbClr val="FFFFFF"/>
                </a:solidFill>
                <a:latin typeface="Noto Sans JP" pitchFamily="34" charset="0"/>
                <a:ea typeface="Noto Sans JP" pitchFamily="34" charset="-122"/>
                <a:cs typeface="Noto Sans JP" pitchFamily="34" charset="-120"/>
              </a:rPr>
              <a:t>筋肉の修復と成長</a:t>
            </a:r>
            <a:endParaRPr lang="en-US" sz="2100" dirty="0"/>
          </a:p>
        </p:txBody>
      </p:sp>
      <p:pic>
        <p:nvPicPr>
          <p:cNvPr id="5" name="Image 0" descr="preencoded.png"/>
          <p:cNvPicPr>
            <a:picLocks noChangeAspect="1"/>
          </p:cNvPicPr>
          <p:nvPr/>
        </p:nvPicPr>
        <p:blipFill>
          <a:blip r:embed="rId3"/>
          <a:srcRect l="91" r="91"/>
          <a:stretch/>
        </p:blipFill>
        <p:spPr>
          <a:xfrm>
            <a:off x="10153498" y="85954"/>
            <a:ext cx="1752905" cy="590702"/>
          </a:xfrm>
          <a:prstGeom prst="rect">
            <a:avLst/>
          </a:prstGeom>
        </p:spPr>
      </p:pic>
      <p:sp>
        <p:nvSpPr>
          <p:cNvPr id="6" name="Text 3"/>
          <p:cNvSpPr txBox="1"/>
          <p:nvPr/>
        </p:nvSpPr>
        <p:spPr>
          <a:xfrm>
            <a:off x="4895698" y="1047902"/>
            <a:ext cx="2667305" cy="495605"/>
          </a:xfrm>
          <a:prstGeom prst="rect">
            <a:avLst/>
          </a:prstGeom>
          <a:noFill/>
          <a:ln/>
        </p:spPr>
        <p:txBody>
          <a:bodyPr wrap="square" lIns="0" tIns="0" rIns="0" bIns="0" rtlCol="0" anchor="ctr"/>
          <a:lstStyle/>
          <a:p>
            <a:pPr marL="0" indent="0" algn="ctr">
              <a:buNone/>
            </a:pPr>
            <a:r>
              <a:rPr lang="en-US" sz="2700" b="1" dirty="0">
                <a:solidFill>
                  <a:srgbClr val="333333"/>
                </a:solidFill>
                <a:latin typeface="Noto Sans JP" pitchFamily="34" charset="0"/>
                <a:ea typeface="Noto Sans JP" pitchFamily="34" charset="-122"/>
                <a:cs typeface="Noto Sans JP" pitchFamily="34" charset="-120"/>
              </a:rPr>
              <a:t>睡眠と筋肉修復</a:t>
            </a:r>
            <a:endParaRPr lang="en-US" sz="2700" dirty="0"/>
          </a:p>
        </p:txBody>
      </p:sp>
      <p:sp>
        <p:nvSpPr>
          <p:cNvPr id="7" name="Shape 4"/>
          <p:cNvSpPr/>
          <p:nvPr/>
        </p:nvSpPr>
        <p:spPr>
          <a:xfrm>
            <a:off x="761695" y="1828800"/>
            <a:ext cx="10668305" cy="1476756"/>
          </a:xfrm>
          <a:prstGeom prst="roundRect">
            <a:avLst>
              <a:gd name="adj" fmla="val 4794"/>
            </a:avLst>
          </a:prstGeom>
          <a:solidFill>
            <a:srgbClr val="FFFFFF"/>
          </a:solidFill>
          <a:ln/>
          <a:effectLst>
            <a:outerShdw blurRad="139700" dist="38100" dir="5400000" algn="bl" rotWithShape="0">
              <a:srgbClr val="000000">
                <a:alpha val="8000"/>
              </a:srgbClr>
            </a:outerShdw>
          </a:effectLst>
        </p:spPr>
        <p:txBody>
          <a:bodyPr/>
          <a:lstStyle/>
          <a:p>
            <a:endParaRPr lang="ja-JP" altLang="en-US"/>
          </a:p>
        </p:txBody>
      </p:sp>
      <p:pic>
        <p:nvPicPr>
          <p:cNvPr id="8" name="Image 1" descr="preencoded.png"/>
          <p:cNvPicPr>
            <a:picLocks noChangeAspect="1"/>
          </p:cNvPicPr>
          <p:nvPr/>
        </p:nvPicPr>
        <p:blipFill>
          <a:blip r:embed="rId4"/>
          <a:srcRect l="-40" r="-40"/>
          <a:stretch/>
        </p:blipFill>
        <p:spPr>
          <a:xfrm>
            <a:off x="1143000" y="2395728"/>
            <a:ext cx="286207" cy="381305"/>
          </a:xfrm>
          <a:prstGeom prst="rect">
            <a:avLst/>
          </a:prstGeom>
        </p:spPr>
      </p:pic>
      <p:sp>
        <p:nvSpPr>
          <p:cNvPr id="9" name="Text 5"/>
          <p:cNvSpPr txBox="1"/>
          <p:nvPr/>
        </p:nvSpPr>
        <p:spPr>
          <a:xfrm>
            <a:off x="1809598" y="1971446"/>
            <a:ext cx="2457907" cy="333756"/>
          </a:xfrm>
          <a:prstGeom prst="rect">
            <a:avLst/>
          </a:prstGeom>
          <a:noFill/>
          <a:ln/>
        </p:spPr>
        <p:txBody>
          <a:bodyPr wrap="square" lIns="0" tIns="0" rIns="0" bIns="0" rtlCol="0" anchor="ctr"/>
          <a:lstStyle/>
          <a:p>
            <a:pPr marL="0" indent="0" algn="l">
              <a:buNone/>
            </a:pPr>
            <a:r>
              <a:rPr lang="en-US" sz="1800" b="1" dirty="0">
                <a:solidFill>
                  <a:srgbClr val="333333"/>
                </a:solidFill>
                <a:latin typeface="Noto Sans JP" pitchFamily="34" charset="0"/>
                <a:ea typeface="Noto Sans JP" pitchFamily="34" charset="-122"/>
                <a:cs typeface="Noto Sans JP" pitchFamily="34" charset="-120"/>
              </a:rPr>
              <a:t>深睡眠と成長ホルモン</a:t>
            </a:r>
            <a:endParaRPr lang="en-US" sz="1800" dirty="0"/>
          </a:p>
        </p:txBody>
      </p:sp>
      <p:sp>
        <p:nvSpPr>
          <p:cNvPr id="10" name="Text 6"/>
          <p:cNvSpPr txBox="1"/>
          <p:nvPr/>
        </p:nvSpPr>
        <p:spPr>
          <a:xfrm>
            <a:off x="1809598" y="2400300"/>
            <a:ext cx="5425135" cy="247802"/>
          </a:xfrm>
          <a:prstGeom prst="rect">
            <a:avLst/>
          </a:prstGeom>
          <a:noFill/>
          <a:ln/>
        </p:spPr>
        <p:txBody>
          <a:bodyPr wrap="square" lIns="0" tIns="0" rIns="0" bIns="0" rtlCol="0" anchor="ctr"/>
          <a:lstStyle/>
          <a:p>
            <a:pPr marL="0" indent="0" algn="l">
              <a:buNone/>
            </a:pPr>
            <a:r>
              <a:rPr lang="en-US" sz="1300" dirty="0">
                <a:solidFill>
                  <a:srgbClr val="666666"/>
                </a:solidFill>
                <a:latin typeface="Noto Sans JP" pitchFamily="34" charset="0"/>
                <a:ea typeface="Noto Sans JP" pitchFamily="34" charset="-122"/>
                <a:cs typeface="Noto Sans JP" pitchFamily="34" charset="-120"/>
              </a:rPr>
              <a:t>深い睡眠中（ノンレム睡眠）に成長ホルモンが活発に分泌されます。</a:t>
            </a:r>
            <a:endParaRPr lang="en-US" sz="1300" dirty="0"/>
          </a:p>
        </p:txBody>
      </p:sp>
      <p:sp>
        <p:nvSpPr>
          <p:cNvPr id="11" name="Shape 7"/>
          <p:cNvSpPr/>
          <p:nvPr/>
        </p:nvSpPr>
        <p:spPr>
          <a:xfrm>
            <a:off x="1809598" y="2752344"/>
            <a:ext cx="800100" cy="409651"/>
          </a:xfrm>
          <a:prstGeom prst="roundRect">
            <a:avLst>
              <a:gd name="adj" fmla="val 41528"/>
            </a:avLst>
          </a:prstGeom>
          <a:solidFill>
            <a:srgbClr val="F8F8F8"/>
          </a:solidFill>
          <a:ln/>
        </p:spPr>
        <p:txBody>
          <a:bodyPr/>
          <a:lstStyle/>
          <a:p>
            <a:endParaRPr lang="ja-JP" altLang="en-US"/>
          </a:p>
        </p:txBody>
      </p:sp>
      <p:sp>
        <p:nvSpPr>
          <p:cNvPr id="12" name="Text 8"/>
          <p:cNvSpPr txBox="1"/>
          <p:nvPr/>
        </p:nvSpPr>
        <p:spPr>
          <a:xfrm>
            <a:off x="1952244" y="2829154"/>
            <a:ext cx="643738" cy="247802"/>
          </a:xfrm>
          <a:prstGeom prst="rect">
            <a:avLst/>
          </a:prstGeom>
          <a:noFill/>
          <a:ln/>
        </p:spPr>
        <p:txBody>
          <a:bodyPr wrap="square" lIns="0" tIns="0" rIns="0" bIns="0" rtlCol="0" anchor="ctr"/>
          <a:lstStyle/>
          <a:p>
            <a:pPr marL="0" indent="0" algn="l">
              <a:buNone/>
            </a:pPr>
            <a:r>
              <a:rPr lang="en-US" sz="1300" dirty="0">
                <a:solidFill>
                  <a:srgbClr val="666666"/>
                </a:solidFill>
                <a:latin typeface="Noto Sans JP" pitchFamily="34" charset="0"/>
                <a:ea typeface="Noto Sans JP" pitchFamily="34" charset="-122"/>
                <a:cs typeface="Noto Sans JP" pitchFamily="34" charset="-120"/>
              </a:rPr>
              <a:t>深睡眠</a:t>
            </a:r>
            <a:endParaRPr lang="en-US" sz="1300" dirty="0"/>
          </a:p>
        </p:txBody>
      </p:sp>
      <p:pic>
        <p:nvPicPr>
          <p:cNvPr id="13" name="Image 2" descr="preencoded.png"/>
          <p:cNvPicPr>
            <a:picLocks noChangeAspect="1"/>
          </p:cNvPicPr>
          <p:nvPr/>
        </p:nvPicPr>
        <p:blipFill>
          <a:blip r:embed="rId5"/>
          <a:srcRect l="-1648" r="-1648"/>
          <a:stretch/>
        </p:blipFill>
        <p:spPr>
          <a:xfrm>
            <a:off x="2723998" y="2866644"/>
            <a:ext cx="171907" cy="190195"/>
          </a:xfrm>
          <a:prstGeom prst="rect">
            <a:avLst/>
          </a:prstGeom>
        </p:spPr>
      </p:pic>
      <p:sp>
        <p:nvSpPr>
          <p:cNvPr id="14" name="Shape 9"/>
          <p:cNvSpPr/>
          <p:nvPr/>
        </p:nvSpPr>
        <p:spPr>
          <a:xfrm>
            <a:off x="761695" y="3543300"/>
            <a:ext cx="10668305" cy="1476756"/>
          </a:xfrm>
          <a:prstGeom prst="roundRect">
            <a:avLst>
              <a:gd name="adj" fmla="val 4794"/>
            </a:avLst>
          </a:prstGeom>
          <a:solidFill>
            <a:srgbClr val="FFFFFF"/>
          </a:solidFill>
          <a:ln/>
          <a:effectLst>
            <a:outerShdw blurRad="139700" dist="38100" dir="5400000" algn="bl" rotWithShape="0">
              <a:srgbClr val="000000">
                <a:alpha val="8000"/>
              </a:srgbClr>
            </a:outerShdw>
          </a:effectLst>
        </p:spPr>
        <p:txBody>
          <a:bodyPr/>
          <a:lstStyle/>
          <a:p>
            <a:endParaRPr lang="ja-JP" altLang="en-US"/>
          </a:p>
        </p:txBody>
      </p:sp>
      <p:sp>
        <p:nvSpPr>
          <p:cNvPr id="15" name="Shape 10"/>
          <p:cNvSpPr/>
          <p:nvPr/>
        </p:nvSpPr>
        <p:spPr>
          <a:xfrm>
            <a:off x="3010205" y="2752344"/>
            <a:ext cx="1657807" cy="409651"/>
          </a:xfrm>
          <a:prstGeom prst="roundRect">
            <a:avLst>
              <a:gd name="adj" fmla="val 41528"/>
            </a:avLst>
          </a:prstGeom>
          <a:solidFill>
            <a:srgbClr val="F8F8F8"/>
          </a:solidFill>
          <a:ln/>
        </p:spPr>
        <p:txBody>
          <a:bodyPr/>
          <a:lstStyle/>
          <a:p>
            <a:endParaRPr lang="ja-JP" altLang="en-US"/>
          </a:p>
        </p:txBody>
      </p:sp>
      <p:sp>
        <p:nvSpPr>
          <p:cNvPr id="16" name="Shape 11"/>
          <p:cNvSpPr/>
          <p:nvPr/>
        </p:nvSpPr>
        <p:spPr>
          <a:xfrm>
            <a:off x="3181198" y="4466844"/>
            <a:ext cx="1657807" cy="409651"/>
          </a:xfrm>
          <a:prstGeom prst="roundRect">
            <a:avLst>
              <a:gd name="adj" fmla="val 41528"/>
            </a:avLst>
          </a:prstGeom>
          <a:solidFill>
            <a:srgbClr val="F8F8F8"/>
          </a:solidFill>
          <a:ln/>
        </p:spPr>
        <p:txBody>
          <a:bodyPr/>
          <a:lstStyle/>
          <a:p>
            <a:endParaRPr lang="ja-JP" altLang="en-US"/>
          </a:p>
        </p:txBody>
      </p:sp>
      <p:sp>
        <p:nvSpPr>
          <p:cNvPr id="17" name="Text 12"/>
          <p:cNvSpPr txBox="1"/>
          <p:nvPr/>
        </p:nvSpPr>
        <p:spPr>
          <a:xfrm>
            <a:off x="3152851" y="2829154"/>
            <a:ext cx="1500530" cy="247802"/>
          </a:xfrm>
          <a:prstGeom prst="rect">
            <a:avLst/>
          </a:prstGeom>
          <a:noFill/>
          <a:ln/>
        </p:spPr>
        <p:txBody>
          <a:bodyPr wrap="square" lIns="0" tIns="0" rIns="0" bIns="0" rtlCol="0" anchor="ctr"/>
          <a:lstStyle/>
          <a:p>
            <a:pPr marL="0" indent="0" algn="l">
              <a:buNone/>
            </a:pPr>
            <a:r>
              <a:rPr lang="en-US" sz="1300" dirty="0">
                <a:solidFill>
                  <a:srgbClr val="666666"/>
                </a:solidFill>
                <a:latin typeface="Noto Sans JP" pitchFamily="34" charset="0"/>
                <a:ea typeface="Noto Sans JP" pitchFamily="34" charset="-122"/>
                <a:cs typeface="Noto Sans JP" pitchFamily="34" charset="-120"/>
              </a:rPr>
              <a:t>成長ホルモン分泌</a:t>
            </a:r>
            <a:endParaRPr lang="en-US" sz="1300" dirty="0"/>
          </a:p>
        </p:txBody>
      </p:sp>
      <p:pic>
        <p:nvPicPr>
          <p:cNvPr id="18" name="Image 3" descr="preencoded.png"/>
          <p:cNvPicPr>
            <a:picLocks noChangeAspect="1"/>
          </p:cNvPicPr>
          <p:nvPr/>
        </p:nvPicPr>
        <p:blipFill>
          <a:blip r:embed="rId5"/>
          <a:srcRect l="-1648" r="-1648"/>
          <a:stretch/>
        </p:blipFill>
        <p:spPr>
          <a:xfrm>
            <a:off x="4781398" y="2866644"/>
            <a:ext cx="171907" cy="190195"/>
          </a:xfrm>
          <a:prstGeom prst="rect">
            <a:avLst/>
          </a:prstGeom>
        </p:spPr>
      </p:pic>
      <p:sp>
        <p:nvSpPr>
          <p:cNvPr id="19" name="Text 13"/>
          <p:cNvSpPr txBox="1"/>
          <p:nvPr/>
        </p:nvSpPr>
        <p:spPr>
          <a:xfrm>
            <a:off x="1809598" y="3685946"/>
            <a:ext cx="2000707" cy="333756"/>
          </a:xfrm>
          <a:prstGeom prst="rect">
            <a:avLst/>
          </a:prstGeom>
          <a:noFill/>
          <a:ln/>
        </p:spPr>
        <p:txBody>
          <a:bodyPr wrap="square" lIns="0" tIns="0" rIns="0" bIns="0" rtlCol="0" anchor="ctr"/>
          <a:lstStyle/>
          <a:p>
            <a:pPr marL="0" indent="0" algn="l">
              <a:buNone/>
            </a:pPr>
            <a:r>
              <a:rPr lang="en-US" sz="1800" b="1" dirty="0">
                <a:solidFill>
                  <a:srgbClr val="333333"/>
                </a:solidFill>
                <a:latin typeface="Noto Sans JP" pitchFamily="34" charset="0"/>
                <a:ea typeface="Noto Sans JP" pitchFamily="34" charset="-122"/>
                <a:cs typeface="Noto Sans JP" pitchFamily="34" charset="-120"/>
              </a:rPr>
              <a:t>睡眠不足の悪影響</a:t>
            </a:r>
            <a:endParaRPr lang="en-US" sz="1800" dirty="0"/>
          </a:p>
        </p:txBody>
      </p:sp>
      <p:sp>
        <p:nvSpPr>
          <p:cNvPr id="20" name="Text 14"/>
          <p:cNvSpPr txBox="1"/>
          <p:nvPr/>
        </p:nvSpPr>
        <p:spPr>
          <a:xfrm>
            <a:off x="1809598" y="4114800"/>
            <a:ext cx="5939028" cy="247802"/>
          </a:xfrm>
          <a:prstGeom prst="rect">
            <a:avLst/>
          </a:prstGeom>
          <a:noFill/>
          <a:ln/>
        </p:spPr>
        <p:txBody>
          <a:bodyPr wrap="square" lIns="0" tIns="0" rIns="0" bIns="0" rtlCol="0" anchor="ctr"/>
          <a:lstStyle/>
          <a:p>
            <a:pPr marL="0" indent="0" algn="l">
              <a:buNone/>
            </a:pPr>
            <a:r>
              <a:rPr lang="en-US" sz="1300" dirty="0">
                <a:solidFill>
                  <a:srgbClr val="666666"/>
                </a:solidFill>
                <a:latin typeface="Noto Sans JP" pitchFamily="34" charset="0"/>
                <a:ea typeface="Noto Sans JP" pitchFamily="34" charset="-122"/>
                <a:cs typeface="Noto Sans JP" pitchFamily="34" charset="-120"/>
              </a:rPr>
              <a:t>質の良い睡眠が不足すると、筋肉の修復プロセスに深刻な影響を与えます。</a:t>
            </a:r>
            <a:endParaRPr lang="en-US" sz="1300" dirty="0"/>
          </a:p>
        </p:txBody>
      </p:sp>
      <p:sp>
        <p:nvSpPr>
          <p:cNvPr id="21" name="Shape 15"/>
          <p:cNvSpPr/>
          <p:nvPr/>
        </p:nvSpPr>
        <p:spPr>
          <a:xfrm>
            <a:off x="5067605" y="2752344"/>
            <a:ext cx="1828800" cy="409651"/>
          </a:xfrm>
          <a:prstGeom prst="roundRect">
            <a:avLst>
              <a:gd name="adj" fmla="val 41528"/>
            </a:avLst>
          </a:prstGeom>
          <a:solidFill>
            <a:srgbClr val="F8F8F8"/>
          </a:solidFill>
          <a:ln/>
        </p:spPr>
        <p:txBody>
          <a:bodyPr/>
          <a:lstStyle/>
          <a:p>
            <a:endParaRPr lang="ja-JP" altLang="en-US"/>
          </a:p>
        </p:txBody>
      </p:sp>
      <p:sp>
        <p:nvSpPr>
          <p:cNvPr id="22" name="Shape 16"/>
          <p:cNvSpPr/>
          <p:nvPr/>
        </p:nvSpPr>
        <p:spPr>
          <a:xfrm>
            <a:off x="1809598" y="4466844"/>
            <a:ext cx="972007" cy="409651"/>
          </a:xfrm>
          <a:prstGeom prst="roundRect">
            <a:avLst>
              <a:gd name="adj" fmla="val 41528"/>
            </a:avLst>
          </a:prstGeom>
          <a:solidFill>
            <a:srgbClr val="F8F8F8"/>
          </a:solidFill>
          <a:ln/>
        </p:spPr>
        <p:txBody>
          <a:bodyPr/>
          <a:lstStyle/>
          <a:p>
            <a:endParaRPr lang="ja-JP" altLang="en-US"/>
          </a:p>
        </p:txBody>
      </p:sp>
      <p:sp>
        <p:nvSpPr>
          <p:cNvPr id="23" name="Text 17"/>
          <p:cNvSpPr txBox="1"/>
          <p:nvPr/>
        </p:nvSpPr>
        <p:spPr>
          <a:xfrm>
            <a:off x="5210251" y="2829154"/>
            <a:ext cx="1672438" cy="247802"/>
          </a:xfrm>
          <a:prstGeom prst="rect">
            <a:avLst/>
          </a:prstGeom>
          <a:noFill/>
          <a:ln/>
        </p:spPr>
        <p:txBody>
          <a:bodyPr wrap="square" lIns="0" tIns="0" rIns="0" bIns="0" rtlCol="0" anchor="ctr"/>
          <a:lstStyle/>
          <a:p>
            <a:pPr marL="0" indent="0" algn="l">
              <a:buNone/>
            </a:pPr>
            <a:r>
              <a:rPr lang="en-US" sz="1300" dirty="0">
                <a:solidFill>
                  <a:srgbClr val="666666"/>
                </a:solidFill>
                <a:latin typeface="Noto Sans JP" pitchFamily="34" charset="0"/>
                <a:ea typeface="Noto Sans JP" pitchFamily="34" charset="-122"/>
                <a:cs typeface="Noto Sans JP" pitchFamily="34" charset="-120"/>
              </a:rPr>
              <a:t>タンパク質合成促進</a:t>
            </a:r>
            <a:endParaRPr lang="en-US" sz="1300" dirty="0"/>
          </a:p>
        </p:txBody>
      </p:sp>
      <p:pic>
        <p:nvPicPr>
          <p:cNvPr id="24" name="Image 4" descr="preencoded.png"/>
          <p:cNvPicPr>
            <a:picLocks noChangeAspect="1"/>
          </p:cNvPicPr>
          <p:nvPr/>
        </p:nvPicPr>
        <p:blipFill>
          <a:blip r:embed="rId5"/>
          <a:srcRect l="-1648" r="-1648"/>
          <a:stretch/>
        </p:blipFill>
        <p:spPr>
          <a:xfrm>
            <a:off x="7010705" y="2866644"/>
            <a:ext cx="171907" cy="190195"/>
          </a:xfrm>
          <a:prstGeom prst="rect">
            <a:avLst/>
          </a:prstGeom>
        </p:spPr>
      </p:pic>
      <p:sp>
        <p:nvSpPr>
          <p:cNvPr id="25" name="Shape 18"/>
          <p:cNvSpPr/>
          <p:nvPr/>
        </p:nvSpPr>
        <p:spPr>
          <a:xfrm>
            <a:off x="7295998" y="2752344"/>
            <a:ext cx="1314907" cy="409651"/>
          </a:xfrm>
          <a:prstGeom prst="roundRect">
            <a:avLst>
              <a:gd name="adj" fmla="val 41528"/>
            </a:avLst>
          </a:prstGeom>
          <a:solidFill>
            <a:srgbClr val="F8F8F8"/>
          </a:solidFill>
          <a:ln/>
        </p:spPr>
        <p:txBody>
          <a:bodyPr/>
          <a:lstStyle/>
          <a:p>
            <a:endParaRPr lang="ja-JP" altLang="en-US"/>
          </a:p>
        </p:txBody>
      </p:sp>
      <p:sp>
        <p:nvSpPr>
          <p:cNvPr id="26" name="Shape 19"/>
          <p:cNvSpPr/>
          <p:nvPr/>
        </p:nvSpPr>
        <p:spPr>
          <a:xfrm>
            <a:off x="5238598" y="4466844"/>
            <a:ext cx="1143000" cy="409651"/>
          </a:xfrm>
          <a:prstGeom prst="roundRect">
            <a:avLst>
              <a:gd name="adj" fmla="val 41528"/>
            </a:avLst>
          </a:prstGeom>
          <a:solidFill>
            <a:srgbClr val="F8F8F8"/>
          </a:solidFill>
          <a:ln/>
        </p:spPr>
        <p:txBody>
          <a:bodyPr/>
          <a:lstStyle/>
          <a:p>
            <a:endParaRPr lang="ja-JP" altLang="en-US"/>
          </a:p>
        </p:txBody>
      </p:sp>
      <p:sp>
        <p:nvSpPr>
          <p:cNvPr id="27" name="Text 20"/>
          <p:cNvSpPr txBox="1"/>
          <p:nvPr/>
        </p:nvSpPr>
        <p:spPr>
          <a:xfrm>
            <a:off x="7438644" y="2829154"/>
            <a:ext cx="1157630" cy="247802"/>
          </a:xfrm>
          <a:prstGeom prst="rect">
            <a:avLst/>
          </a:prstGeom>
          <a:noFill/>
          <a:ln/>
        </p:spPr>
        <p:txBody>
          <a:bodyPr wrap="square" lIns="0" tIns="0" rIns="0" bIns="0" rtlCol="0" anchor="ctr"/>
          <a:lstStyle/>
          <a:p>
            <a:pPr marL="0" indent="0" algn="l">
              <a:buNone/>
            </a:pPr>
            <a:r>
              <a:rPr lang="en-US" sz="1300" dirty="0">
                <a:solidFill>
                  <a:srgbClr val="666666"/>
                </a:solidFill>
                <a:latin typeface="Noto Sans JP" pitchFamily="34" charset="0"/>
                <a:ea typeface="Noto Sans JP" pitchFamily="34" charset="-122"/>
                <a:cs typeface="Noto Sans JP" pitchFamily="34" charset="-120"/>
              </a:rPr>
              <a:t>脂肪分解促進</a:t>
            </a:r>
            <a:endParaRPr lang="en-US" sz="1300" dirty="0"/>
          </a:p>
        </p:txBody>
      </p:sp>
      <p:pic>
        <p:nvPicPr>
          <p:cNvPr id="28" name="Image 5" descr="preencoded.png"/>
          <p:cNvPicPr>
            <a:picLocks noChangeAspect="1"/>
          </p:cNvPicPr>
          <p:nvPr/>
        </p:nvPicPr>
        <p:blipFill>
          <a:blip r:embed="rId6"/>
          <a:srcRect t="-24" b="-24"/>
          <a:stretch/>
        </p:blipFill>
        <p:spPr>
          <a:xfrm>
            <a:off x="1047902" y="4110228"/>
            <a:ext cx="476402" cy="381305"/>
          </a:xfrm>
          <a:prstGeom prst="rect">
            <a:avLst/>
          </a:prstGeom>
        </p:spPr>
      </p:pic>
      <p:sp>
        <p:nvSpPr>
          <p:cNvPr id="29" name="Text 21"/>
          <p:cNvSpPr txBox="1"/>
          <p:nvPr/>
        </p:nvSpPr>
        <p:spPr>
          <a:xfrm>
            <a:off x="1952244" y="4543654"/>
            <a:ext cx="814730" cy="247802"/>
          </a:xfrm>
          <a:prstGeom prst="rect">
            <a:avLst/>
          </a:prstGeom>
          <a:noFill/>
          <a:ln/>
        </p:spPr>
        <p:txBody>
          <a:bodyPr wrap="square" lIns="0" tIns="0" rIns="0" bIns="0" rtlCol="0" anchor="ctr"/>
          <a:lstStyle/>
          <a:p>
            <a:pPr marL="0" indent="0" algn="l">
              <a:buNone/>
            </a:pPr>
            <a:r>
              <a:rPr lang="en-US" sz="1300" dirty="0">
                <a:solidFill>
                  <a:srgbClr val="666666"/>
                </a:solidFill>
                <a:latin typeface="Noto Sans JP" pitchFamily="34" charset="0"/>
                <a:ea typeface="Noto Sans JP" pitchFamily="34" charset="-122"/>
                <a:cs typeface="Noto Sans JP" pitchFamily="34" charset="-120"/>
              </a:rPr>
              <a:t>睡眠不足</a:t>
            </a:r>
            <a:endParaRPr lang="en-US" sz="1300" dirty="0"/>
          </a:p>
        </p:txBody>
      </p:sp>
      <p:pic>
        <p:nvPicPr>
          <p:cNvPr id="30" name="Image 6" descr="preencoded.png"/>
          <p:cNvPicPr>
            <a:picLocks noChangeAspect="1"/>
          </p:cNvPicPr>
          <p:nvPr/>
        </p:nvPicPr>
        <p:blipFill>
          <a:blip r:embed="rId5"/>
          <a:srcRect l="-1648" r="-1648"/>
          <a:stretch/>
        </p:blipFill>
        <p:spPr>
          <a:xfrm>
            <a:off x="2895905" y="4581144"/>
            <a:ext cx="171907" cy="190195"/>
          </a:xfrm>
          <a:prstGeom prst="rect">
            <a:avLst/>
          </a:prstGeom>
        </p:spPr>
      </p:pic>
      <p:sp>
        <p:nvSpPr>
          <p:cNvPr id="31" name="Text 22"/>
          <p:cNvSpPr txBox="1"/>
          <p:nvPr/>
        </p:nvSpPr>
        <p:spPr>
          <a:xfrm>
            <a:off x="3323844" y="4543654"/>
            <a:ext cx="1500530" cy="247802"/>
          </a:xfrm>
          <a:prstGeom prst="rect">
            <a:avLst/>
          </a:prstGeom>
          <a:noFill/>
          <a:ln/>
        </p:spPr>
        <p:txBody>
          <a:bodyPr wrap="square" lIns="0" tIns="0" rIns="0" bIns="0" rtlCol="0" anchor="ctr"/>
          <a:lstStyle/>
          <a:p>
            <a:pPr marL="0" indent="0" algn="l">
              <a:buNone/>
            </a:pPr>
            <a:r>
              <a:rPr lang="en-US" sz="1300" dirty="0">
                <a:solidFill>
                  <a:srgbClr val="666666"/>
                </a:solidFill>
                <a:latin typeface="Noto Sans JP" pitchFamily="34" charset="0"/>
                <a:ea typeface="Noto Sans JP" pitchFamily="34" charset="-122"/>
                <a:cs typeface="Noto Sans JP" pitchFamily="34" charset="-120"/>
              </a:rPr>
              <a:t>成長ホルモン減少</a:t>
            </a:r>
            <a:endParaRPr lang="en-US" sz="1300" dirty="0"/>
          </a:p>
        </p:txBody>
      </p:sp>
      <p:pic>
        <p:nvPicPr>
          <p:cNvPr id="32" name="Image 7" descr="preencoded.png"/>
          <p:cNvPicPr>
            <a:picLocks noChangeAspect="1"/>
          </p:cNvPicPr>
          <p:nvPr/>
        </p:nvPicPr>
        <p:blipFill>
          <a:blip r:embed="rId5"/>
          <a:srcRect l="-1648" r="-1648"/>
          <a:stretch/>
        </p:blipFill>
        <p:spPr>
          <a:xfrm>
            <a:off x="4953305" y="4581144"/>
            <a:ext cx="171907" cy="190195"/>
          </a:xfrm>
          <a:prstGeom prst="rect">
            <a:avLst/>
          </a:prstGeom>
        </p:spPr>
      </p:pic>
      <p:sp>
        <p:nvSpPr>
          <p:cNvPr id="33" name="Text 23"/>
          <p:cNvSpPr txBox="1"/>
          <p:nvPr/>
        </p:nvSpPr>
        <p:spPr>
          <a:xfrm>
            <a:off x="5381244" y="4543654"/>
            <a:ext cx="986638" cy="247802"/>
          </a:xfrm>
          <a:prstGeom prst="rect">
            <a:avLst/>
          </a:prstGeom>
          <a:noFill/>
          <a:ln/>
        </p:spPr>
        <p:txBody>
          <a:bodyPr wrap="square" lIns="0" tIns="0" rIns="0" bIns="0" rtlCol="0" anchor="ctr"/>
          <a:lstStyle/>
          <a:p>
            <a:pPr marL="0" indent="0" algn="l">
              <a:buNone/>
            </a:pPr>
            <a:r>
              <a:rPr lang="en-US" sz="1300" dirty="0">
                <a:solidFill>
                  <a:srgbClr val="666666"/>
                </a:solidFill>
                <a:latin typeface="Noto Sans JP" pitchFamily="34" charset="0"/>
                <a:ea typeface="Noto Sans JP" pitchFamily="34" charset="-122"/>
                <a:cs typeface="Noto Sans JP" pitchFamily="34" charset="-120"/>
              </a:rPr>
              <a:t>修復不十分</a:t>
            </a:r>
            <a:endParaRPr lang="en-US" sz="1300" dirty="0"/>
          </a:p>
        </p:txBody>
      </p:sp>
      <p:pic>
        <p:nvPicPr>
          <p:cNvPr id="34" name="Image 8" descr="preencoded.png"/>
          <p:cNvPicPr>
            <a:picLocks noChangeAspect="1"/>
          </p:cNvPicPr>
          <p:nvPr/>
        </p:nvPicPr>
        <p:blipFill>
          <a:blip r:embed="rId5"/>
          <a:srcRect l="-1648" r="-1648"/>
          <a:stretch/>
        </p:blipFill>
        <p:spPr>
          <a:xfrm>
            <a:off x="6495898" y="4581144"/>
            <a:ext cx="171907" cy="190195"/>
          </a:xfrm>
          <a:prstGeom prst="rect">
            <a:avLst/>
          </a:prstGeom>
        </p:spPr>
      </p:pic>
      <p:sp>
        <p:nvSpPr>
          <p:cNvPr id="35" name="Shape 24"/>
          <p:cNvSpPr/>
          <p:nvPr/>
        </p:nvSpPr>
        <p:spPr>
          <a:xfrm>
            <a:off x="6782105" y="4466844"/>
            <a:ext cx="972007" cy="409651"/>
          </a:xfrm>
          <a:prstGeom prst="roundRect">
            <a:avLst>
              <a:gd name="adj" fmla="val 41528"/>
            </a:avLst>
          </a:prstGeom>
          <a:solidFill>
            <a:srgbClr val="F8F8F8"/>
          </a:solidFill>
          <a:ln/>
        </p:spPr>
        <p:txBody>
          <a:bodyPr/>
          <a:lstStyle/>
          <a:p>
            <a:endParaRPr lang="ja-JP" altLang="en-US"/>
          </a:p>
        </p:txBody>
      </p:sp>
      <p:sp>
        <p:nvSpPr>
          <p:cNvPr id="36" name="Text 25"/>
          <p:cNvSpPr txBox="1"/>
          <p:nvPr/>
        </p:nvSpPr>
        <p:spPr>
          <a:xfrm>
            <a:off x="6924751" y="4543654"/>
            <a:ext cx="814730" cy="247802"/>
          </a:xfrm>
          <a:prstGeom prst="rect">
            <a:avLst/>
          </a:prstGeom>
          <a:noFill/>
          <a:ln/>
        </p:spPr>
        <p:txBody>
          <a:bodyPr wrap="square" lIns="0" tIns="0" rIns="0" bIns="0" rtlCol="0" anchor="ctr"/>
          <a:lstStyle/>
          <a:p>
            <a:pPr marL="0" indent="0" algn="l">
              <a:buNone/>
            </a:pPr>
            <a:r>
              <a:rPr lang="en-US" sz="1300" dirty="0">
                <a:solidFill>
                  <a:srgbClr val="666666"/>
                </a:solidFill>
                <a:latin typeface="Noto Sans JP" pitchFamily="34" charset="0"/>
                <a:ea typeface="Noto Sans JP" pitchFamily="34" charset="-122"/>
                <a:cs typeface="Noto Sans JP" pitchFamily="34" charset="-120"/>
              </a:rPr>
              <a:t>回復遅延</a:t>
            </a:r>
            <a:endParaRPr lang="en-US" sz="1300" dirty="0"/>
          </a:p>
        </p:txBody>
      </p:sp>
      <p:sp>
        <p:nvSpPr>
          <p:cNvPr id="37" name="Text 26"/>
          <p:cNvSpPr txBox="1"/>
          <p:nvPr/>
        </p:nvSpPr>
        <p:spPr>
          <a:xfrm>
            <a:off x="3333902" y="5305349"/>
            <a:ext cx="5662879" cy="247802"/>
          </a:xfrm>
          <a:prstGeom prst="rect">
            <a:avLst/>
          </a:prstGeom>
          <a:noFill/>
          <a:ln/>
        </p:spPr>
        <p:txBody>
          <a:bodyPr wrap="square" lIns="0" tIns="0" rIns="0" bIns="0" rtlCol="0" anchor="ctr"/>
          <a:lstStyle/>
          <a:p>
            <a:pPr marL="0" indent="0" algn="ctr">
              <a:buNone/>
            </a:pPr>
            <a:r>
              <a:rPr lang="en-US" sz="1300" i="1" dirty="0">
                <a:solidFill>
                  <a:srgbClr val="666666"/>
                </a:solidFill>
                <a:latin typeface="Noto Sans JP" pitchFamily="34" charset="0"/>
                <a:ea typeface="Noto Sans JP" pitchFamily="34" charset="-122"/>
                <a:cs typeface="Noto Sans JP" pitchFamily="34" charset="-120"/>
              </a:rPr>
              <a:t>「寝る子は育つ」は科学的に正しい！ 質の良い睡眠は筋肉成長の鍵です</a:t>
            </a:r>
            <a:endParaRPr lang="en-US" sz="1300"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name="Slide 28">
    <p:spTree>
      <p:nvGrpSpPr>
        <p:cNvPr id="1" name=""/>
        <p:cNvGrpSpPr/>
        <p:nvPr/>
      </p:nvGrpSpPr>
      <p:grpSpPr>
        <a:xfrm>
          <a:off x="0" y="0"/>
          <a:ext cx="0" cy="0"/>
          <a:chOff x="0" y="0"/>
          <a:chExt cx="0" cy="0"/>
        </a:xfrm>
      </p:grpSpPr>
      <p:sp>
        <p:nvSpPr>
          <p:cNvPr id="3" name="Shape 1"/>
          <p:cNvSpPr/>
          <p:nvPr/>
        </p:nvSpPr>
        <p:spPr>
          <a:xfrm>
            <a:off x="0" y="0"/>
            <a:ext cx="12191695" cy="761695"/>
          </a:xfrm>
          <a:prstGeom prst="rect">
            <a:avLst/>
          </a:prstGeom>
          <a:solidFill>
            <a:srgbClr val="FC671A"/>
          </a:solidFill>
          <a:ln/>
        </p:spPr>
        <p:txBody>
          <a:bodyPr/>
          <a:lstStyle/>
          <a:p>
            <a:endParaRPr lang="ja-JP" altLang="en-US"/>
          </a:p>
        </p:txBody>
      </p:sp>
      <p:sp>
        <p:nvSpPr>
          <p:cNvPr id="4" name="Text 2"/>
          <p:cNvSpPr txBox="1"/>
          <p:nvPr/>
        </p:nvSpPr>
        <p:spPr>
          <a:xfrm>
            <a:off x="286207" y="190195"/>
            <a:ext cx="2343607" cy="381305"/>
          </a:xfrm>
          <a:prstGeom prst="rect">
            <a:avLst/>
          </a:prstGeom>
          <a:noFill/>
          <a:ln/>
        </p:spPr>
        <p:txBody>
          <a:bodyPr wrap="square" lIns="0" tIns="0" rIns="0" bIns="0" rtlCol="0" anchor="ctr"/>
          <a:lstStyle/>
          <a:p>
            <a:pPr marL="0" indent="0" algn="l">
              <a:buNone/>
            </a:pPr>
            <a:r>
              <a:rPr lang="en-US" sz="2100" b="1" dirty="0">
                <a:solidFill>
                  <a:srgbClr val="FFFFFF"/>
                </a:solidFill>
                <a:latin typeface="Noto Sans JP" pitchFamily="34" charset="0"/>
                <a:ea typeface="Noto Sans JP" pitchFamily="34" charset="-122"/>
                <a:cs typeface="Noto Sans JP" pitchFamily="34" charset="-120"/>
              </a:rPr>
              <a:t>筋肉の修復と成長</a:t>
            </a:r>
            <a:endParaRPr lang="en-US" sz="2100" dirty="0"/>
          </a:p>
        </p:txBody>
      </p:sp>
      <p:pic>
        <p:nvPicPr>
          <p:cNvPr id="5" name="Image 0" descr="preencoded.png"/>
          <p:cNvPicPr>
            <a:picLocks noChangeAspect="1"/>
          </p:cNvPicPr>
          <p:nvPr/>
        </p:nvPicPr>
        <p:blipFill>
          <a:blip r:embed="rId3"/>
          <a:srcRect l="91" r="91"/>
          <a:stretch/>
        </p:blipFill>
        <p:spPr>
          <a:xfrm>
            <a:off x="10153498" y="85954"/>
            <a:ext cx="1752905" cy="590702"/>
          </a:xfrm>
          <a:prstGeom prst="rect">
            <a:avLst/>
          </a:prstGeom>
        </p:spPr>
      </p:pic>
      <p:sp>
        <p:nvSpPr>
          <p:cNvPr id="6" name="Text 3"/>
          <p:cNvSpPr txBox="1"/>
          <p:nvPr/>
        </p:nvSpPr>
        <p:spPr>
          <a:xfrm>
            <a:off x="3970325" y="1000354"/>
            <a:ext cx="4486961" cy="438912"/>
          </a:xfrm>
          <a:prstGeom prst="rect">
            <a:avLst/>
          </a:prstGeom>
          <a:noFill/>
          <a:ln/>
        </p:spPr>
        <p:txBody>
          <a:bodyPr wrap="square" lIns="0" tIns="0" rIns="0" bIns="0" rtlCol="0" anchor="ctr"/>
          <a:lstStyle/>
          <a:p>
            <a:pPr marL="0" indent="0" algn="ctr">
              <a:buNone/>
            </a:pPr>
            <a:r>
              <a:rPr lang="en-US" sz="2400" b="1" dirty="0">
                <a:solidFill>
                  <a:srgbClr val="333333"/>
                </a:solidFill>
                <a:latin typeface="Noto Sans JP" pitchFamily="34" charset="0"/>
                <a:ea typeface="Noto Sans JP" pitchFamily="34" charset="-122"/>
                <a:cs typeface="Noto Sans JP" pitchFamily="34" charset="-120"/>
              </a:rPr>
              <a:t>運動強度と成長（最適ゾーン）</a:t>
            </a:r>
            <a:endParaRPr lang="en-US" sz="2400" dirty="0"/>
          </a:p>
        </p:txBody>
      </p:sp>
      <p:pic>
        <p:nvPicPr>
          <p:cNvPr id="7" name="Image 1" descr="preencoded.png"/>
          <p:cNvPicPr>
            <a:picLocks noChangeAspect="1"/>
          </p:cNvPicPr>
          <p:nvPr/>
        </p:nvPicPr>
        <p:blipFill>
          <a:blip r:embed="rId4"/>
          <a:srcRect t="-151" b="-151"/>
          <a:stretch/>
        </p:blipFill>
        <p:spPr>
          <a:xfrm>
            <a:off x="286207" y="1676095"/>
            <a:ext cx="11620195" cy="3114446"/>
          </a:xfrm>
          <a:prstGeom prst="rect">
            <a:avLst/>
          </a:prstGeom>
        </p:spPr>
      </p:pic>
      <p:pic>
        <p:nvPicPr>
          <p:cNvPr id="8" name="Image 2" descr="preencoded.png"/>
          <p:cNvPicPr>
            <a:picLocks noChangeAspect="1"/>
          </p:cNvPicPr>
          <p:nvPr/>
        </p:nvPicPr>
        <p:blipFill>
          <a:blip r:embed="rId5"/>
          <a:srcRect l="-50" r="-50"/>
          <a:stretch/>
        </p:blipFill>
        <p:spPr>
          <a:xfrm>
            <a:off x="2180844" y="5254142"/>
            <a:ext cx="228600" cy="304495"/>
          </a:xfrm>
          <a:prstGeom prst="rect">
            <a:avLst/>
          </a:prstGeom>
        </p:spPr>
      </p:pic>
      <p:sp>
        <p:nvSpPr>
          <p:cNvPr id="9" name="Text 4"/>
          <p:cNvSpPr txBox="1"/>
          <p:nvPr/>
        </p:nvSpPr>
        <p:spPr>
          <a:xfrm>
            <a:off x="1914754" y="5701284"/>
            <a:ext cx="905256" cy="277063"/>
          </a:xfrm>
          <a:prstGeom prst="rect">
            <a:avLst/>
          </a:prstGeom>
          <a:noFill/>
          <a:ln/>
        </p:spPr>
        <p:txBody>
          <a:bodyPr wrap="square" lIns="0" tIns="0" rIns="0" bIns="0" rtlCol="0" anchor="ctr"/>
          <a:lstStyle/>
          <a:p>
            <a:pPr marL="0" indent="0" algn="ctr">
              <a:buNone/>
            </a:pPr>
            <a:r>
              <a:rPr lang="en-US" sz="1500" b="1" dirty="0">
                <a:solidFill>
                  <a:srgbClr val="8E9AAF"/>
                </a:solidFill>
                <a:latin typeface="Noto Sans JP" pitchFamily="34" charset="0"/>
                <a:ea typeface="Noto Sans JP" pitchFamily="34" charset="-122"/>
                <a:cs typeface="Noto Sans JP" pitchFamily="34" charset="-120"/>
              </a:rPr>
              <a:t>負荷不足</a:t>
            </a:r>
            <a:endParaRPr lang="en-US" sz="1500" dirty="0"/>
          </a:p>
        </p:txBody>
      </p:sp>
      <p:sp>
        <p:nvSpPr>
          <p:cNvPr id="10" name="Text 5"/>
          <p:cNvSpPr txBox="1"/>
          <p:nvPr/>
        </p:nvSpPr>
        <p:spPr>
          <a:xfrm>
            <a:off x="1304849" y="6015838"/>
            <a:ext cx="2105863" cy="228600"/>
          </a:xfrm>
          <a:prstGeom prst="rect">
            <a:avLst/>
          </a:prstGeom>
          <a:noFill/>
          <a:ln/>
        </p:spPr>
        <p:txBody>
          <a:bodyPr wrap="square" lIns="0" tIns="0" rIns="0" bIns="0" rtlCol="0" anchor="ctr"/>
          <a:lstStyle/>
          <a:p>
            <a:pPr marL="0" indent="0" algn="ctr">
              <a:buNone/>
            </a:pPr>
            <a:r>
              <a:rPr lang="en-US" sz="1200" dirty="0">
                <a:solidFill>
                  <a:srgbClr val="666666"/>
                </a:solidFill>
                <a:latin typeface="Noto Sans JP" pitchFamily="34" charset="0"/>
                <a:ea typeface="Noto Sans JP" pitchFamily="34" charset="-122"/>
                <a:cs typeface="Noto Sans JP" pitchFamily="34" charset="-120"/>
              </a:rPr>
              <a:t>刺激が少なく、成長もわずか</a:t>
            </a:r>
            <a:endParaRPr lang="en-US" sz="1200" dirty="0"/>
          </a:p>
        </p:txBody>
      </p:sp>
      <p:pic>
        <p:nvPicPr>
          <p:cNvPr id="11" name="Image 3" descr="preencoded.png"/>
          <p:cNvPicPr>
            <a:picLocks noChangeAspect="1"/>
          </p:cNvPicPr>
          <p:nvPr/>
        </p:nvPicPr>
        <p:blipFill>
          <a:blip r:embed="rId6"/>
          <a:srcRect/>
          <a:stretch/>
        </p:blipFill>
        <p:spPr>
          <a:xfrm>
            <a:off x="5943600" y="5254142"/>
            <a:ext cx="304495" cy="304495"/>
          </a:xfrm>
          <a:prstGeom prst="rect">
            <a:avLst/>
          </a:prstGeom>
        </p:spPr>
      </p:pic>
      <p:sp>
        <p:nvSpPr>
          <p:cNvPr id="12" name="Text 6"/>
          <p:cNvSpPr txBox="1"/>
          <p:nvPr/>
        </p:nvSpPr>
        <p:spPr>
          <a:xfrm>
            <a:off x="4651553" y="6015838"/>
            <a:ext cx="3010205" cy="228600"/>
          </a:xfrm>
          <a:prstGeom prst="rect">
            <a:avLst/>
          </a:prstGeom>
          <a:noFill/>
          <a:ln/>
        </p:spPr>
        <p:txBody>
          <a:bodyPr wrap="square" lIns="0" tIns="0" rIns="0" bIns="0" rtlCol="0" anchor="ctr"/>
          <a:lstStyle/>
          <a:p>
            <a:pPr marL="0" indent="0" algn="ctr">
              <a:buNone/>
            </a:pPr>
            <a:r>
              <a:rPr lang="en-US" sz="1200" dirty="0">
                <a:solidFill>
                  <a:srgbClr val="666666"/>
                </a:solidFill>
                <a:latin typeface="Noto Sans JP" pitchFamily="34" charset="0"/>
                <a:ea typeface="Noto Sans JP" pitchFamily="34" charset="-122"/>
                <a:cs typeface="Noto Sans JP" pitchFamily="34" charset="-120"/>
              </a:rPr>
              <a:t>筋肉の成長が最大化される理想的なゾーン</a:t>
            </a:r>
            <a:endParaRPr lang="en-US" sz="1200" dirty="0"/>
          </a:p>
        </p:txBody>
      </p:sp>
      <p:sp>
        <p:nvSpPr>
          <p:cNvPr id="13" name="Text 7"/>
          <p:cNvSpPr txBox="1"/>
          <p:nvPr/>
        </p:nvSpPr>
        <p:spPr>
          <a:xfrm>
            <a:off x="8676742" y="6015838"/>
            <a:ext cx="2563063" cy="228600"/>
          </a:xfrm>
          <a:prstGeom prst="rect">
            <a:avLst/>
          </a:prstGeom>
          <a:noFill/>
          <a:ln/>
        </p:spPr>
        <p:txBody>
          <a:bodyPr wrap="square" lIns="0" tIns="0" rIns="0" bIns="0" rtlCol="0" anchor="ctr"/>
          <a:lstStyle/>
          <a:p>
            <a:pPr marL="0" indent="0" algn="ctr">
              <a:buNone/>
            </a:pPr>
            <a:r>
              <a:rPr lang="en-US" sz="1200" dirty="0">
                <a:solidFill>
                  <a:srgbClr val="666666"/>
                </a:solidFill>
                <a:latin typeface="Noto Sans JP" pitchFamily="34" charset="0"/>
                <a:ea typeface="Noto Sans JP" pitchFamily="34" charset="-122"/>
                <a:cs typeface="Noto Sans JP" pitchFamily="34" charset="-120"/>
              </a:rPr>
              <a:t>疲労が蓄積し、回復が追いつかない</a:t>
            </a:r>
            <a:endParaRPr lang="en-US" sz="1200" dirty="0"/>
          </a:p>
        </p:txBody>
      </p:sp>
      <p:sp>
        <p:nvSpPr>
          <p:cNvPr id="14" name="Text 8"/>
          <p:cNvSpPr txBox="1"/>
          <p:nvPr/>
        </p:nvSpPr>
        <p:spPr>
          <a:xfrm>
            <a:off x="5715000" y="5701284"/>
            <a:ext cx="905256" cy="277063"/>
          </a:xfrm>
          <a:prstGeom prst="rect">
            <a:avLst/>
          </a:prstGeom>
          <a:noFill/>
          <a:ln/>
        </p:spPr>
        <p:txBody>
          <a:bodyPr wrap="square" lIns="0" tIns="0" rIns="0" bIns="0" rtlCol="0" anchor="ctr"/>
          <a:lstStyle/>
          <a:p>
            <a:pPr marL="0" indent="0" algn="ctr">
              <a:buNone/>
            </a:pPr>
            <a:r>
              <a:rPr lang="en-US" sz="1500" b="1" dirty="0">
                <a:solidFill>
                  <a:srgbClr val="FC671A"/>
                </a:solidFill>
                <a:latin typeface="Noto Sans JP" pitchFamily="34" charset="0"/>
                <a:ea typeface="Noto Sans JP" pitchFamily="34" charset="-122"/>
                <a:cs typeface="Noto Sans JP" pitchFamily="34" charset="-120"/>
              </a:rPr>
              <a:t>最適負荷</a:t>
            </a:r>
            <a:endParaRPr lang="en-US" sz="1500" dirty="0"/>
          </a:p>
        </p:txBody>
      </p:sp>
      <p:pic>
        <p:nvPicPr>
          <p:cNvPr id="15" name="Image 4" descr="preencoded.png"/>
          <p:cNvPicPr>
            <a:picLocks noChangeAspect="1"/>
          </p:cNvPicPr>
          <p:nvPr/>
        </p:nvPicPr>
        <p:blipFill>
          <a:blip r:embed="rId7"/>
          <a:srcRect/>
          <a:stretch/>
        </p:blipFill>
        <p:spPr>
          <a:xfrm>
            <a:off x="9743846" y="5254142"/>
            <a:ext cx="304495" cy="304495"/>
          </a:xfrm>
          <a:prstGeom prst="rect">
            <a:avLst/>
          </a:prstGeom>
        </p:spPr>
      </p:pic>
      <p:sp>
        <p:nvSpPr>
          <p:cNvPr id="16" name="Text 9"/>
          <p:cNvSpPr txBox="1"/>
          <p:nvPr/>
        </p:nvSpPr>
        <p:spPr>
          <a:xfrm>
            <a:off x="9610344" y="5701284"/>
            <a:ext cx="715061" cy="277063"/>
          </a:xfrm>
          <a:prstGeom prst="rect">
            <a:avLst/>
          </a:prstGeom>
          <a:noFill/>
          <a:ln/>
        </p:spPr>
        <p:txBody>
          <a:bodyPr wrap="square" lIns="0" tIns="0" rIns="0" bIns="0" rtlCol="0" anchor="ctr"/>
          <a:lstStyle/>
          <a:p>
            <a:pPr marL="0" indent="0" algn="ctr">
              <a:buNone/>
            </a:pPr>
            <a:r>
              <a:rPr lang="en-US" sz="1500" b="1" dirty="0">
                <a:solidFill>
                  <a:srgbClr val="E74C3C"/>
                </a:solidFill>
                <a:latin typeface="Noto Sans JP" pitchFamily="34" charset="0"/>
                <a:ea typeface="Noto Sans JP" pitchFamily="34" charset="-122"/>
                <a:cs typeface="Noto Sans JP" pitchFamily="34" charset="-120"/>
              </a:rPr>
              <a:t>過負荷</a:t>
            </a:r>
            <a:endParaRPr lang="en-US" sz="1500" dirty="0"/>
          </a:p>
        </p:txBody>
      </p:sp>
      <p:sp>
        <p:nvSpPr>
          <p:cNvPr id="17" name="Text 10"/>
          <p:cNvSpPr txBox="1"/>
          <p:nvPr/>
        </p:nvSpPr>
        <p:spPr>
          <a:xfrm>
            <a:off x="2324405" y="6381598"/>
            <a:ext cx="7672730" cy="247802"/>
          </a:xfrm>
          <a:prstGeom prst="rect">
            <a:avLst/>
          </a:prstGeom>
          <a:noFill/>
          <a:ln/>
        </p:spPr>
        <p:txBody>
          <a:bodyPr wrap="square" lIns="0" tIns="0" rIns="0" bIns="0" rtlCol="0" anchor="ctr"/>
          <a:lstStyle/>
          <a:p>
            <a:pPr marL="0" indent="0" algn="ctr">
              <a:buNone/>
            </a:pPr>
            <a:r>
              <a:rPr lang="en-US" sz="1300" dirty="0">
                <a:solidFill>
                  <a:srgbClr val="333333"/>
                </a:solidFill>
                <a:latin typeface="Noto Sans JP" pitchFamily="34" charset="0"/>
                <a:ea typeface="Noto Sans JP" pitchFamily="34" charset="-122"/>
                <a:cs typeface="Noto Sans JP" pitchFamily="34" charset="-120"/>
              </a:rPr>
              <a:t>運動の効果を最大化するには最適な負荷で刺激を与え、十分な回復期間を確保することが重要です</a:t>
            </a:r>
            <a:endParaRPr lang="en-US" sz="1300"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name="Slide 29">
    <p:spTree>
      <p:nvGrpSpPr>
        <p:cNvPr id="1" name=""/>
        <p:cNvGrpSpPr/>
        <p:nvPr/>
      </p:nvGrpSpPr>
      <p:grpSpPr>
        <a:xfrm>
          <a:off x="0" y="0"/>
          <a:ext cx="0" cy="0"/>
          <a:chOff x="0" y="0"/>
          <a:chExt cx="0" cy="0"/>
        </a:xfrm>
      </p:grpSpPr>
      <p:sp>
        <p:nvSpPr>
          <p:cNvPr id="2" name="Shape 0"/>
          <p:cNvSpPr/>
          <p:nvPr/>
        </p:nvSpPr>
        <p:spPr>
          <a:xfrm>
            <a:off x="0" y="0"/>
            <a:ext cx="12191695" cy="6858000"/>
          </a:xfrm>
          <a:prstGeom prst="rect">
            <a:avLst/>
          </a:prstGeom>
          <a:solidFill>
            <a:srgbClr val="FFFFFF"/>
          </a:solidFill>
          <a:ln/>
        </p:spPr>
        <p:txBody>
          <a:bodyPr/>
          <a:lstStyle/>
          <a:p>
            <a:endParaRPr lang="ja-JP" altLang="en-US"/>
          </a:p>
        </p:txBody>
      </p:sp>
      <p:sp>
        <p:nvSpPr>
          <p:cNvPr id="3" name="Shape 1"/>
          <p:cNvSpPr/>
          <p:nvPr/>
        </p:nvSpPr>
        <p:spPr>
          <a:xfrm>
            <a:off x="0" y="0"/>
            <a:ext cx="12191695" cy="761695"/>
          </a:xfrm>
          <a:prstGeom prst="rect">
            <a:avLst/>
          </a:prstGeom>
          <a:solidFill>
            <a:srgbClr val="FC671A"/>
          </a:solidFill>
          <a:ln/>
        </p:spPr>
        <p:txBody>
          <a:bodyPr/>
          <a:lstStyle/>
          <a:p>
            <a:endParaRPr lang="ja-JP" altLang="en-US"/>
          </a:p>
        </p:txBody>
      </p:sp>
      <p:sp>
        <p:nvSpPr>
          <p:cNvPr id="4" name="Text 2"/>
          <p:cNvSpPr txBox="1"/>
          <p:nvPr/>
        </p:nvSpPr>
        <p:spPr>
          <a:xfrm>
            <a:off x="286207" y="190195"/>
            <a:ext cx="2343607" cy="381305"/>
          </a:xfrm>
          <a:prstGeom prst="rect">
            <a:avLst/>
          </a:prstGeom>
          <a:noFill/>
          <a:ln/>
        </p:spPr>
        <p:txBody>
          <a:bodyPr wrap="square" lIns="0" tIns="0" rIns="0" bIns="0" rtlCol="0" anchor="ctr"/>
          <a:lstStyle/>
          <a:p>
            <a:pPr marL="0" indent="0" algn="l">
              <a:buNone/>
            </a:pPr>
            <a:r>
              <a:rPr lang="en-US" sz="2100" b="1" dirty="0">
                <a:solidFill>
                  <a:srgbClr val="FFFFFF"/>
                </a:solidFill>
                <a:latin typeface="Noto Sans JP" pitchFamily="34" charset="0"/>
                <a:ea typeface="Noto Sans JP" pitchFamily="34" charset="-122"/>
                <a:cs typeface="Noto Sans JP" pitchFamily="34" charset="-120"/>
              </a:rPr>
              <a:t>筋肉の修復と成長</a:t>
            </a:r>
            <a:endParaRPr lang="en-US" sz="2100" dirty="0"/>
          </a:p>
        </p:txBody>
      </p:sp>
      <p:pic>
        <p:nvPicPr>
          <p:cNvPr id="5" name="Image 0" descr="preencoded.png"/>
          <p:cNvPicPr>
            <a:picLocks noChangeAspect="1"/>
          </p:cNvPicPr>
          <p:nvPr/>
        </p:nvPicPr>
        <p:blipFill>
          <a:blip r:embed="rId3"/>
          <a:srcRect l="91" r="91"/>
          <a:stretch/>
        </p:blipFill>
        <p:spPr>
          <a:xfrm>
            <a:off x="10153498" y="85954"/>
            <a:ext cx="1752905" cy="590702"/>
          </a:xfrm>
          <a:prstGeom prst="rect">
            <a:avLst/>
          </a:prstGeom>
        </p:spPr>
      </p:pic>
      <p:sp>
        <p:nvSpPr>
          <p:cNvPr id="6" name="Text 3"/>
          <p:cNvSpPr txBox="1"/>
          <p:nvPr/>
        </p:nvSpPr>
        <p:spPr>
          <a:xfrm>
            <a:off x="3696919" y="1047902"/>
            <a:ext cx="5058461" cy="495605"/>
          </a:xfrm>
          <a:prstGeom prst="rect">
            <a:avLst/>
          </a:prstGeom>
          <a:noFill/>
          <a:ln/>
        </p:spPr>
        <p:txBody>
          <a:bodyPr wrap="square" lIns="0" tIns="0" rIns="0" bIns="0" rtlCol="0" anchor="ctr"/>
          <a:lstStyle/>
          <a:p>
            <a:pPr marL="0" indent="0" algn="ctr">
              <a:buNone/>
            </a:pPr>
            <a:r>
              <a:rPr lang="en-US" sz="2700" b="1" dirty="0">
                <a:solidFill>
                  <a:srgbClr val="333333"/>
                </a:solidFill>
                <a:latin typeface="Noto Sans JP" pitchFamily="34" charset="0"/>
                <a:ea typeface="Noto Sans JP" pitchFamily="34" charset="-122"/>
                <a:cs typeface="Noto Sans JP" pitchFamily="34" charset="-120"/>
              </a:rPr>
              <a:t>オーバートレーニングのサイン</a:t>
            </a:r>
            <a:endParaRPr lang="en-US" sz="2700" dirty="0"/>
          </a:p>
        </p:txBody>
      </p:sp>
      <p:sp>
        <p:nvSpPr>
          <p:cNvPr id="7" name="Shape 4"/>
          <p:cNvSpPr/>
          <p:nvPr/>
        </p:nvSpPr>
        <p:spPr>
          <a:xfrm>
            <a:off x="761695" y="1828800"/>
            <a:ext cx="10668305" cy="914400"/>
          </a:xfrm>
          <a:prstGeom prst="roundRect">
            <a:avLst>
              <a:gd name="adj" fmla="val 12500"/>
            </a:avLst>
          </a:prstGeom>
          <a:solidFill>
            <a:srgbClr val="FFFFFF"/>
          </a:solidFill>
          <a:ln/>
          <a:effectLst>
            <a:outerShdw blurRad="139700" dist="38100" dir="5400000" algn="bl" rotWithShape="0">
              <a:srgbClr val="000000">
                <a:alpha val="8000"/>
              </a:srgbClr>
            </a:outerShdw>
          </a:effectLst>
        </p:spPr>
        <p:txBody>
          <a:bodyPr/>
          <a:lstStyle/>
          <a:p>
            <a:endParaRPr lang="ja-JP" altLang="en-US"/>
          </a:p>
        </p:txBody>
      </p:sp>
      <p:pic>
        <p:nvPicPr>
          <p:cNvPr id="8" name="Image 1" descr="preencoded.png"/>
          <p:cNvPicPr>
            <a:picLocks noChangeAspect="1"/>
          </p:cNvPicPr>
          <p:nvPr/>
        </p:nvPicPr>
        <p:blipFill>
          <a:blip r:embed="rId4"/>
          <a:srcRect/>
          <a:stretch/>
        </p:blipFill>
        <p:spPr>
          <a:xfrm>
            <a:off x="1095451" y="2110435"/>
            <a:ext cx="381305" cy="381305"/>
          </a:xfrm>
          <a:prstGeom prst="rect">
            <a:avLst/>
          </a:prstGeom>
        </p:spPr>
      </p:pic>
      <p:sp>
        <p:nvSpPr>
          <p:cNvPr id="9" name="Shape 5"/>
          <p:cNvSpPr/>
          <p:nvPr/>
        </p:nvSpPr>
        <p:spPr>
          <a:xfrm>
            <a:off x="761695" y="2973629"/>
            <a:ext cx="10668305" cy="914400"/>
          </a:xfrm>
          <a:prstGeom prst="roundRect">
            <a:avLst>
              <a:gd name="adj" fmla="val 12500"/>
            </a:avLst>
          </a:prstGeom>
          <a:solidFill>
            <a:srgbClr val="FFFFFF"/>
          </a:solidFill>
          <a:ln/>
          <a:effectLst>
            <a:outerShdw blurRad="139700" dist="38100" dir="5400000" algn="bl" rotWithShape="0">
              <a:srgbClr val="000000">
                <a:alpha val="8000"/>
              </a:srgbClr>
            </a:outerShdw>
          </a:effectLst>
        </p:spPr>
        <p:txBody>
          <a:bodyPr/>
          <a:lstStyle/>
          <a:p>
            <a:endParaRPr lang="ja-JP" altLang="en-US"/>
          </a:p>
        </p:txBody>
      </p:sp>
      <p:sp>
        <p:nvSpPr>
          <p:cNvPr id="10" name="Shape 6"/>
          <p:cNvSpPr/>
          <p:nvPr/>
        </p:nvSpPr>
        <p:spPr>
          <a:xfrm>
            <a:off x="761695" y="4118458"/>
            <a:ext cx="10668305" cy="914400"/>
          </a:xfrm>
          <a:prstGeom prst="roundRect">
            <a:avLst>
              <a:gd name="adj" fmla="val 12500"/>
            </a:avLst>
          </a:prstGeom>
          <a:solidFill>
            <a:srgbClr val="FFFFFF"/>
          </a:solidFill>
          <a:ln/>
          <a:effectLst>
            <a:outerShdw blurRad="139700" dist="38100" dir="5400000" algn="bl" rotWithShape="0">
              <a:srgbClr val="000000">
                <a:alpha val="8000"/>
              </a:srgbClr>
            </a:outerShdw>
          </a:effectLst>
        </p:spPr>
        <p:txBody>
          <a:bodyPr/>
          <a:lstStyle/>
          <a:p>
            <a:endParaRPr lang="ja-JP" altLang="en-US"/>
          </a:p>
        </p:txBody>
      </p:sp>
      <p:sp>
        <p:nvSpPr>
          <p:cNvPr id="11" name="Text 7"/>
          <p:cNvSpPr txBox="1"/>
          <p:nvPr/>
        </p:nvSpPr>
        <p:spPr>
          <a:xfrm>
            <a:off x="1809598" y="1971446"/>
            <a:ext cx="3372307" cy="333756"/>
          </a:xfrm>
          <a:prstGeom prst="rect">
            <a:avLst/>
          </a:prstGeom>
          <a:noFill/>
          <a:ln/>
        </p:spPr>
        <p:txBody>
          <a:bodyPr wrap="square" lIns="0" tIns="0" rIns="0" bIns="0" rtlCol="0" anchor="ctr"/>
          <a:lstStyle/>
          <a:p>
            <a:pPr marL="0" indent="0" algn="l">
              <a:buNone/>
            </a:pPr>
            <a:r>
              <a:rPr lang="en-US" sz="1800" b="1" dirty="0">
                <a:solidFill>
                  <a:srgbClr val="333333"/>
                </a:solidFill>
                <a:latin typeface="Noto Sans JP" pitchFamily="34" charset="0"/>
                <a:ea typeface="Noto Sans JP" pitchFamily="34" charset="-122"/>
                <a:cs typeface="Noto Sans JP" pitchFamily="34" charset="-120"/>
              </a:rPr>
              <a:t>パフォーマンス低下・慢性疲労</a:t>
            </a:r>
            <a:endParaRPr lang="en-US" sz="1800" dirty="0"/>
          </a:p>
        </p:txBody>
      </p:sp>
      <p:sp>
        <p:nvSpPr>
          <p:cNvPr id="12" name="Text 8"/>
          <p:cNvSpPr txBox="1"/>
          <p:nvPr/>
        </p:nvSpPr>
        <p:spPr>
          <a:xfrm>
            <a:off x="1809598" y="3116275"/>
            <a:ext cx="2638958" cy="333756"/>
          </a:xfrm>
          <a:prstGeom prst="rect">
            <a:avLst/>
          </a:prstGeom>
          <a:noFill/>
          <a:ln/>
        </p:spPr>
        <p:txBody>
          <a:bodyPr wrap="square" lIns="0" tIns="0" rIns="0" bIns="0" rtlCol="0" anchor="ctr"/>
          <a:lstStyle/>
          <a:p>
            <a:pPr marL="0" indent="0" algn="l">
              <a:buNone/>
            </a:pPr>
            <a:r>
              <a:rPr lang="en-US" sz="1800" b="1" dirty="0">
                <a:solidFill>
                  <a:srgbClr val="333333"/>
                </a:solidFill>
                <a:latin typeface="Noto Sans JP" pitchFamily="34" charset="0"/>
                <a:ea typeface="Noto Sans JP" pitchFamily="34" charset="-122"/>
                <a:cs typeface="Noto Sans JP" pitchFamily="34" charset="-120"/>
              </a:rPr>
              <a:t>不眠/心拍上昇/食欲低下</a:t>
            </a:r>
            <a:endParaRPr lang="en-US" sz="1800" dirty="0"/>
          </a:p>
        </p:txBody>
      </p:sp>
      <p:sp>
        <p:nvSpPr>
          <p:cNvPr id="13" name="Text 9"/>
          <p:cNvSpPr txBox="1"/>
          <p:nvPr/>
        </p:nvSpPr>
        <p:spPr>
          <a:xfrm>
            <a:off x="1809598" y="2343607"/>
            <a:ext cx="6805879" cy="247802"/>
          </a:xfrm>
          <a:prstGeom prst="rect">
            <a:avLst/>
          </a:prstGeom>
          <a:noFill/>
          <a:ln/>
        </p:spPr>
        <p:txBody>
          <a:bodyPr wrap="square" lIns="0" tIns="0" rIns="0" bIns="0" rtlCol="0" anchor="ctr"/>
          <a:lstStyle/>
          <a:p>
            <a:pPr marL="0" indent="0" algn="l">
              <a:buNone/>
            </a:pPr>
            <a:r>
              <a:rPr lang="en-US" sz="1300" dirty="0">
                <a:solidFill>
                  <a:srgbClr val="666666"/>
                </a:solidFill>
                <a:latin typeface="Noto Sans JP" pitchFamily="34" charset="0"/>
                <a:ea typeface="Noto Sans JP" pitchFamily="34" charset="-122"/>
                <a:cs typeface="Noto Sans JP" pitchFamily="34" charset="-120"/>
              </a:rPr>
              <a:t>トレーニング効果が出ず、疲れが取れない状態。以前できていた負荷ができなくなる。</a:t>
            </a:r>
            <a:endParaRPr lang="en-US" sz="1300" dirty="0"/>
          </a:p>
        </p:txBody>
      </p:sp>
      <p:pic>
        <p:nvPicPr>
          <p:cNvPr id="14" name="Image 2" descr="preencoded.png"/>
          <p:cNvPicPr>
            <a:picLocks noChangeAspect="1"/>
          </p:cNvPicPr>
          <p:nvPr/>
        </p:nvPicPr>
        <p:blipFill>
          <a:blip r:embed="rId5"/>
          <a:srcRect/>
          <a:stretch/>
        </p:blipFill>
        <p:spPr>
          <a:xfrm>
            <a:off x="1095451" y="3255264"/>
            <a:ext cx="381305" cy="381305"/>
          </a:xfrm>
          <a:prstGeom prst="rect">
            <a:avLst/>
          </a:prstGeom>
        </p:spPr>
      </p:pic>
      <p:sp>
        <p:nvSpPr>
          <p:cNvPr id="15" name="Text 10"/>
          <p:cNvSpPr txBox="1"/>
          <p:nvPr/>
        </p:nvSpPr>
        <p:spPr>
          <a:xfrm>
            <a:off x="1809598" y="3488436"/>
            <a:ext cx="6749186" cy="247802"/>
          </a:xfrm>
          <a:prstGeom prst="rect">
            <a:avLst/>
          </a:prstGeom>
          <a:noFill/>
          <a:ln/>
        </p:spPr>
        <p:txBody>
          <a:bodyPr wrap="square" lIns="0" tIns="0" rIns="0" bIns="0" rtlCol="0" anchor="ctr"/>
          <a:lstStyle/>
          <a:p>
            <a:pPr marL="0" indent="0" algn="l">
              <a:buNone/>
            </a:pPr>
            <a:r>
              <a:rPr lang="en-US" sz="1300" dirty="0">
                <a:solidFill>
                  <a:srgbClr val="666666"/>
                </a:solidFill>
                <a:latin typeface="Noto Sans JP" pitchFamily="34" charset="0"/>
                <a:ea typeface="Noto Sans JP" pitchFamily="34" charset="-122"/>
                <a:cs typeface="Noto Sans JP" pitchFamily="34" charset="-120"/>
              </a:rPr>
              <a:t>安静時心拍数の上昇（朝の脈拍が+5以上）、睡眠障害、通常の食事量を食べられない。</a:t>
            </a:r>
            <a:endParaRPr lang="en-US" sz="1300" dirty="0"/>
          </a:p>
        </p:txBody>
      </p:sp>
      <p:pic>
        <p:nvPicPr>
          <p:cNvPr id="16" name="Image 3" descr="preencoded.png"/>
          <p:cNvPicPr>
            <a:picLocks noChangeAspect="1"/>
          </p:cNvPicPr>
          <p:nvPr/>
        </p:nvPicPr>
        <p:blipFill>
          <a:blip r:embed="rId6"/>
          <a:srcRect/>
          <a:stretch/>
        </p:blipFill>
        <p:spPr>
          <a:xfrm>
            <a:off x="1095451" y="4401007"/>
            <a:ext cx="381305" cy="381305"/>
          </a:xfrm>
          <a:prstGeom prst="rect">
            <a:avLst/>
          </a:prstGeom>
        </p:spPr>
      </p:pic>
      <p:sp>
        <p:nvSpPr>
          <p:cNvPr id="17" name="Text 11"/>
          <p:cNvSpPr txBox="1"/>
          <p:nvPr/>
        </p:nvSpPr>
        <p:spPr>
          <a:xfrm>
            <a:off x="1809598" y="4261104"/>
            <a:ext cx="2457907" cy="333756"/>
          </a:xfrm>
          <a:prstGeom prst="rect">
            <a:avLst/>
          </a:prstGeom>
          <a:noFill/>
          <a:ln/>
        </p:spPr>
        <p:txBody>
          <a:bodyPr wrap="square" lIns="0" tIns="0" rIns="0" bIns="0" rtlCol="0" anchor="ctr"/>
          <a:lstStyle/>
          <a:p>
            <a:pPr marL="0" indent="0" algn="l">
              <a:buNone/>
            </a:pPr>
            <a:r>
              <a:rPr lang="en-US" sz="1800" b="1" dirty="0">
                <a:solidFill>
                  <a:srgbClr val="333333"/>
                </a:solidFill>
                <a:latin typeface="Noto Sans JP" pitchFamily="34" charset="0"/>
                <a:ea typeface="Noto Sans JP" pitchFamily="34" charset="-122"/>
                <a:cs typeface="Noto Sans JP" pitchFamily="34" charset="-120"/>
              </a:rPr>
              <a:t>気分不調・ケガの増加</a:t>
            </a:r>
            <a:endParaRPr lang="en-US" sz="1800" dirty="0"/>
          </a:p>
        </p:txBody>
      </p:sp>
      <p:sp>
        <p:nvSpPr>
          <p:cNvPr id="18" name="Text 12"/>
          <p:cNvSpPr txBox="1"/>
          <p:nvPr/>
        </p:nvSpPr>
        <p:spPr>
          <a:xfrm>
            <a:off x="1809598" y="4633265"/>
            <a:ext cx="8358530" cy="247802"/>
          </a:xfrm>
          <a:prstGeom prst="rect">
            <a:avLst/>
          </a:prstGeom>
          <a:noFill/>
          <a:ln/>
        </p:spPr>
        <p:txBody>
          <a:bodyPr wrap="square" lIns="0" tIns="0" rIns="0" bIns="0" rtlCol="0" anchor="ctr"/>
          <a:lstStyle/>
          <a:p>
            <a:pPr marL="0" indent="0" algn="l">
              <a:buNone/>
            </a:pPr>
            <a:r>
              <a:rPr lang="en-US" sz="1300" dirty="0">
                <a:solidFill>
                  <a:srgbClr val="666666"/>
                </a:solidFill>
                <a:latin typeface="Noto Sans JP" pitchFamily="34" charset="0"/>
                <a:ea typeface="Noto Sans JP" pitchFamily="34" charset="-122"/>
                <a:cs typeface="Noto Sans JP" pitchFamily="34" charset="-120"/>
              </a:rPr>
              <a:t>モチベーション低下、イライラ、集中力低下。免疫力低下で風邪を引きやすく、筋肉や関節の痛みが増加。</a:t>
            </a:r>
            <a:endParaRPr lang="en-US" sz="1300" dirty="0"/>
          </a:p>
        </p:txBody>
      </p:sp>
      <p:sp>
        <p:nvSpPr>
          <p:cNvPr id="19" name="Shape 13"/>
          <p:cNvSpPr/>
          <p:nvPr/>
        </p:nvSpPr>
        <p:spPr>
          <a:xfrm>
            <a:off x="286207" y="5263286"/>
            <a:ext cx="11620195" cy="599846"/>
          </a:xfrm>
          <a:prstGeom prst="roundRect">
            <a:avLst>
              <a:gd name="adj" fmla="val 24197"/>
            </a:avLst>
          </a:prstGeom>
          <a:solidFill>
            <a:srgbClr val="FC671A">
              <a:alpha val="5000"/>
            </a:srgbClr>
          </a:solidFill>
          <a:ln w="25400">
            <a:solidFill>
              <a:srgbClr val="FC671A"/>
            </a:solidFill>
            <a:prstDash val="solid"/>
          </a:ln>
        </p:spPr>
        <p:txBody>
          <a:bodyPr/>
          <a:lstStyle/>
          <a:p>
            <a:endParaRPr lang="ja-JP" altLang="en-US"/>
          </a:p>
        </p:txBody>
      </p:sp>
      <p:sp>
        <p:nvSpPr>
          <p:cNvPr id="20" name="Text 14"/>
          <p:cNvSpPr txBox="1"/>
          <p:nvPr/>
        </p:nvSpPr>
        <p:spPr>
          <a:xfrm>
            <a:off x="3194914" y="5425135"/>
            <a:ext cx="5953658" cy="277063"/>
          </a:xfrm>
          <a:prstGeom prst="rect">
            <a:avLst/>
          </a:prstGeom>
          <a:noFill/>
          <a:ln/>
        </p:spPr>
        <p:txBody>
          <a:bodyPr wrap="square" lIns="0" tIns="0" rIns="0" bIns="0" rtlCol="0" anchor="ctr"/>
          <a:lstStyle/>
          <a:p>
            <a:pPr marL="0" indent="0" algn="ctr">
              <a:buNone/>
            </a:pPr>
            <a:r>
              <a:rPr lang="en-US" sz="1500" b="1" dirty="0">
                <a:solidFill>
                  <a:srgbClr val="FC671A"/>
                </a:solidFill>
                <a:latin typeface="Noto Sans JP" pitchFamily="34" charset="0"/>
                <a:ea typeface="Noto Sans JP" pitchFamily="34" charset="-122"/>
                <a:cs typeface="Noto Sans JP" pitchFamily="34" charset="-120"/>
              </a:rPr>
              <a:t>これらのサインが見られたら → 十分な休息と栄養補給が必要です！</a:t>
            </a:r>
            <a:endParaRPr lang="en-US" sz="15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spTree>
      <p:nvGrpSpPr>
        <p:cNvPr id="1" name=""/>
        <p:cNvGrpSpPr/>
        <p:nvPr/>
      </p:nvGrpSpPr>
      <p:grpSpPr>
        <a:xfrm>
          <a:off x="0" y="0"/>
          <a:ext cx="0" cy="0"/>
          <a:chOff x="0" y="0"/>
          <a:chExt cx="0" cy="0"/>
        </a:xfrm>
      </p:grpSpPr>
      <p:sp>
        <p:nvSpPr>
          <p:cNvPr id="3" name="Shape 1"/>
          <p:cNvSpPr/>
          <p:nvPr/>
        </p:nvSpPr>
        <p:spPr>
          <a:xfrm>
            <a:off x="0" y="0"/>
            <a:ext cx="12191695" cy="761695"/>
          </a:xfrm>
          <a:prstGeom prst="rect">
            <a:avLst/>
          </a:prstGeom>
          <a:solidFill>
            <a:srgbClr val="FC671A"/>
          </a:solidFill>
          <a:ln/>
        </p:spPr>
        <p:txBody>
          <a:bodyPr/>
          <a:lstStyle/>
          <a:p>
            <a:endParaRPr lang="ja-JP" altLang="en-US"/>
          </a:p>
        </p:txBody>
      </p:sp>
      <p:sp>
        <p:nvSpPr>
          <p:cNvPr id="4" name="Text 2"/>
          <p:cNvSpPr txBox="1"/>
          <p:nvPr/>
        </p:nvSpPr>
        <p:spPr>
          <a:xfrm>
            <a:off x="286207" y="190195"/>
            <a:ext cx="2067458" cy="381305"/>
          </a:xfrm>
          <a:prstGeom prst="rect">
            <a:avLst/>
          </a:prstGeom>
          <a:noFill/>
          <a:ln/>
        </p:spPr>
        <p:txBody>
          <a:bodyPr wrap="square" lIns="0" tIns="0" rIns="0" bIns="0" rtlCol="0" anchor="ctr"/>
          <a:lstStyle/>
          <a:p>
            <a:pPr marL="0" indent="0" algn="l">
              <a:buNone/>
            </a:pPr>
            <a:r>
              <a:rPr lang="en-US" sz="2100" b="1" dirty="0">
                <a:solidFill>
                  <a:srgbClr val="FFFFFF"/>
                </a:solidFill>
                <a:latin typeface="Noto Sans JP" pitchFamily="34" charset="0"/>
                <a:ea typeface="Noto Sans JP" pitchFamily="34" charset="-122"/>
                <a:cs typeface="Noto Sans JP" pitchFamily="34" charset="-120"/>
              </a:rPr>
              <a:t>筋肉とアミノ酸</a:t>
            </a:r>
            <a:endParaRPr lang="en-US" sz="2100" dirty="0"/>
          </a:p>
        </p:txBody>
      </p:sp>
      <p:pic>
        <p:nvPicPr>
          <p:cNvPr id="5" name="Image 0" descr="preencoded.png"/>
          <p:cNvPicPr>
            <a:picLocks noChangeAspect="1"/>
          </p:cNvPicPr>
          <p:nvPr/>
        </p:nvPicPr>
        <p:blipFill>
          <a:blip r:embed="rId3"/>
          <a:srcRect l="91" r="91"/>
          <a:stretch/>
        </p:blipFill>
        <p:spPr>
          <a:xfrm>
            <a:off x="10153498" y="85954"/>
            <a:ext cx="1752905" cy="590702"/>
          </a:xfrm>
          <a:prstGeom prst="rect">
            <a:avLst/>
          </a:prstGeom>
        </p:spPr>
      </p:pic>
      <p:sp>
        <p:nvSpPr>
          <p:cNvPr id="6" name="Text 3"/>
          <p:cNvSpPr txBox="1"/>
          <p:nvPr/>
        </p:nvSpPr>
        <p:spPr>
          <a:xfrm>
            <a:off x="4557369" y="1104414"/>
            <a:ext cx="3076956" cy="495605"/>
          </a:xfrm>
          <a:prstGeom prst="rect">
            <a:avLst/>
          </a:prstGeom>
          <a:noFill/>
          <a:ln/>
        </p:spPr>
        <p:txBody>
          <a:bodyPr wrap="square" lIns="0" tIns="0" rIns="0" bIns="0" rtlCol="0" anchor="ctr"/>
          <a:lstStyle/>
          <a:p>
            <a:pPr marL="0" indent="0" algn="ctr">
              <a:buNone/>
            </a:pPr>
            <a:r>
              <a:rPr lang="en-US" sz="2700" b="1" dirty="0">
                <a:solidFill>
                  <a:srgbClr val="333333"/>
                </a:solidFill>
                <a:latin typeface="Noto Sans JP" pitchFamily="34" charset="0"/>
                <a:ea typeface="Noto Sans JP" pitchFamily="34" charset="-122"/>
                <a:cs typeface="Noto Sans JP" pitchFamily="34" charset="-120"/>
              </a:rPr>
              <a:t>BCAAの3つの特徴</a:t>
            </a:r>
            <a:endParaRPr lang="en-US" sz="2700" dirty="0"/>
          </a:p>
        </p:txBody>
      </p:sp>
      <p:sp>
        <p:nvSpPr>
          <p:cNvPr id="7" name="Shape 4"/>
          <p:cNvSpPr/>
          <p:nvPr/>
        </p:nvSpPr>
        <p:spPr>
          <a:xfrm>
            <a:off x="286207" y="2115007"/>
            <a:ext cx="3619195" cy="2885846"/>
          </a:xfrm>
          <a:prstGeom prst="roundRect">
            <a:avLst>
              <a:gd name="adj" fmla="val 1255"/>
            </a:avLst>
          </a:prstGeom>
          <a:solidFill>
            <a:srgbClr val="FFFFFF"/>
          </a:solidFill>
          <a:ln/>
          <a:effectLst>
            <a:outerShdw blurRad="190500" dist="38100" dir="5400000" algn="bl" rotWithShape="0">
              <a:srgbClr val="000000">
                <a:alpha val="10000"/>
              </a:srgbClr>
            </a:outerShdw>
          </a:effectLst>
        </p:spPr>
        <p:txBody>
          <a:bodyPr/>
          <a:lstStyle/>
          <a:p>
            <a:endParaRPr lang="ja-JP" altLang="en-US"/>
          </a:p>
        </p:txBody>
      </p:sp>
      <p:pic>
        <p:nvPicPr>
          <p:cNvPr id="8" name="Image 1" descr="preencoded.png"/>
          <p:cNvPicPr>
            <a:picLocks noChangeAspect="1"/>
          </p:cNvPicPr>
          <p:nvPr/>
        </p:nvPicPr>
        <p:blipFill>
          <a:blip r:embed="rId4"/>
          <a:srcRect t="-12" b="-12"/>
          <a:stretch/>
        </p:blipFill>
        <p:spPr>
          <a:xfrm>
            <a:off x="1862632" y="2553005"/>
            <a:ext cx="466344" cy="533095"/>
          </a:xfrm>
          <a:prstGeom prst="rect">
            <a:avLst/>
          </a:prstGeom>
        </p:spPr>
      </p:pic>
      <p:sp>
        <p:nvSpPr>
          <p:cNvPr id="9" name="Shape 5"/>
          <p:cNvSpPr/>
          <p:nvPr/>
        </p:nvSpPr>
        <p:spPr>
          <a:xfrm>
            <a:off x="4286707" y="2115007"/>
            <a:ext cx="3619195" cy="2885846"/>
          </a:xfrm>
          <a:prstGeom prst="roundRect">
            <a:avLst>
              <a:gd name="adj" fmla="val 1255"/>
            </a:avLst>
          </a:prstGeom>
          <a:solidFill>
            <a:srgbClr val="FFFFFF"/>
          </a:solidFill>
          <a:ln/>
          <a:effectLst>
            <a:outerShdw blurRad="190500" dist="38100" dir="5400000" algn="bl" rotWithShape="0">
              <a:srgbClr val="000000">
                <a:alpha val="10000"/>
              </a:srgbClr>
            </a:outerShdw>
          </a:effectLst>
        </p:spPr>
        <p:txBody>
          <a:bodyPr/>
          <a:lstStyle/>
          <a:p>
            <a:endParaRPr lang="ja-JP" altLang="en-US"/>
          </a:p>
        </p:txBody>
      </p:sp>
      <p:sp>
        <p:nvSpPr>
          <p:cNvPr id="10" name="Shape 6"/>
          <p:cNvSpPr/>
          <p:nvPr/>
        </p:nvSpPr>
        <p:spPr>
          <a:xfrm>
            <a:off x="8287207" y="2115007"/>
            <a:ext cx="3619195" cy="2885846"/>
          </a:xfrm>
          <a:prstGeom prst="roundRect">
            <a:avLst>
              <a:gd name="adj" fmla="val 1255"/>
            </a:avLst>
          </a:prstGeom>
          <a:solidFill>
            <a:srgbClr val="FFFFFF"/>
          </a:solidFill>
          <a:ln/>
          <a:effectLst>
            <a:outerShdw blurRad="190500" dist="38100" dir="5400000" algn="bl" rotWithShape="0">
              <a:srgbClr val="000000">
                <a:alpha val="10000"/>
              </a:srgbClr>
            </a:outerShdw>
          </a:effectLst>
        </p:spPr>
        <p:txBody>
          <a:bodyPr/>
          <a:lstStyle/>
          <a:p>
            <a:endParaRPr lang="ja-JP" altLang="en-US"/>
          </a:p>
        </p:txBody>
      </p:sp>
      <p:sp>
        <p:nvSpPr>
          <p:cNvPr id="11" name="Text 7"/>
          <p:cNvSpPr txBox="1"/>
          <p:nvPr/>
        </p:nvSpPr>
        <p:spPr>
          <a:xfrm>
            <a:off x="1131112" y="3362249"/>
            <a:ext cx="1929384" cy="352958"/>
          </a:xfrm>
          <a:prstGeom prst="rect">
            <a:avLst/>
          </a:prstGeom>
          <a:noFill/>
          <a:ln/>
        </p:spPr>
        <p:txBody>
          <a:bodyPr wrap="square" lIns="0" tIns="0" rIns="0" bIns="0" rtlCol="0" anchor="ctr"/>
          <a:lstStyle/>
          <a:p>
            <a:pPr marL="0" indent="0" algn="ctr">
              <a:buNone/>
            </a:pPr>
            <a:r>
              <a:rPr lang="en-US" sz="1900" b="1" dirty="0">
                <a:solidFill>
                  <a:srgbClr val="333333"/>
                </a:solidFill>
                <a:latin typeface="Noto Sans JP" pitchFamily="34" charset="0"/>
                <a:ea typeface="Noto Sans JP" pitchFamily="34" charset="-122"/>
                <a:cs typeface="Noto Sans JP" pitchFamily="34" charset="-120"/>
              </a:rPr>
              <a:t>筋肉で直接代謝</a:t>
            </a:r>
            <a:endParaRPr lang="en-US" sz="1900" dirty="0"/>
          </a:p>
        </p:txBody>
      </p:sp>
      <p:sp>
        <p:nvSpPr>
          <p:cNvPr id="12" name="Text 8"/>
          <p:cNvSpPr txBox="1"/>
          <p:nvPr/>
        </p:nvSpPr>
        <p:spPr>
          <a:xfrm>
            <a:off x="4679441" y="3362249"/>
            <a:ext cx="2833726" cy="352958"/>
          </a:xfrm>
          <a:prstGeom prst="rect">
            <a:avLst/>
          </a:prstGeom>
          <a:noFill/>
          <a:ln/>
        </p:spPr>
        <p:txBody>
          <a:bodyPr wrap="square" lIns="0" tIns="0" rIns="0" bIns="0" rtlCol="0" anchor="ctr"/>
          <a:lstStyle/>
          <a:p>
            <a:pPr marL="0" indent="0" algn="ctr">
              <a:buNone/>
            </a:pPr>
            <a:r>
              <a:rPr lang="en-US" sz="1900" b="1" dirty="0">
                <a:solidFill>
                  <a:srgbClr val="333333"/>
                </a:solidFill>
                <a:latin typeface="Noto Sans JP" pitchFamily="34" charset="0"/>
                <a:ea typeface="Noto Sans JP" pitchFamily="34" charset="-122"/>
                <a:cs typeface="Noto Sans JP" pitchFamily="34" charset="-120"/>
              </a:rPr>
              <a:t>必須アミノ酸の35-40%</a:t>
            </a:r>
            <a:endParaRPr lang="en-US" sz="1900" dirty="0"/>
          </a:p>
        </p:txBody>
      </p:sp>
      <p:sp>
        <p:nvSpPr>
          <p:cNvPr id="13" name="Text 9"/>
          <p:cNvSpPr txBox="1"/>
          <p:nvPr/>
        </p:nvSpPr>
        <p:spPr>
          <a:xfrm>
            <a:off x="8674912" y="3362249"/>
            <a:ext cx="2843784" cy="352958"/>
          </a:xfrm>
          <a:prstGeom prst="rect">
            <a:avLst/>
          </a:prstGeom>
          <a:noFill/>
          <a:ln/>
        </p:spPr>
        <p:txBody>
          <a:bodyPr wrap="square" lIns="0" tIns="0" rIns="0" bIns="0" rtlCol="0" anchor="ctr"/>
          <a:lstStyle/>
          <a:p>
            <a:pPr marL="0" indent="0" algn="ctr">
              <a:buNone/>
            </a:pPr>
            <a:r>
              <a:rPr lang="en-US" sz="1900" b="1" dirty="0">
                <a:solidFill>
                  <a:srgbClr val="333333"/>
                </a:solidFill>
                <a:latin typeface="Noto Sans JP" pitchFamily="34" charset="0"/>
                <a:ea typeface="Noto Sans JP" pitchFamily="34" charset="-122"/>
                <a:cs typeface="Noto Sans JP" pitchFamily="34" charset="-120"/>
              </a:rPr>
              <a:t>筋タンパク質の15-20%</a:t>
            </a:r>
            <a:endParaRPr lang="en-US" sz="1900" dirty="0"/>
          </a:p>
        </p:txBody>
      </p:sp>
      <p:sp>
        <p:nvSpPr>
          <p:cNvPr id="14" name="Text 10"/>
          <p:cNvSpPr txBox="1"/>
          <p:nvPr/>
        </p:nvSpPr>
        <p:spPr>
          <a:xfrm>
            <a:off x="881024" y="3857854"/>
            <a:ext cx="2429561" cy="277063"/>
          </a:xfrm>
          <a:prstGeom prst="rect">
            <a:avLst/>
          </a:prstGeom>
          <a:noFill/>
          <a:ln/>
        </p:spPr>
        <p:txBody>
          <a:bodyPr wrap="square" lIns="0" tIns="0" rIns="0" bIns="0" rtlCol="0" anchor="ctr"/>
          <a:lstStyle/>
          <a:p>
            <a:pPr marL="0" indent="0" algn="ctr">
              <a:buNone/>
            </a:pPr>
            <a:r>
              <a:rPr lang="en-US" sz="1500" dirty="0">
                <a:solidFill>
                  <a:srgbClr val="666666"/>
                </a:solidFill>
                <a:latin typeface="Noto Sans JP" pitchFamily="34" charset="0"/>
                <a:ea typeface="Noto Sans JP" pitchFamily="34" charset="-122"/>
                <a:cs typeface="Noto Sans JP" pitchFamily="34" charset="-120"/>
              </a:rPr>
              <a:t>他のアミノ酸は肝臓で代謝</a:t>
            </a:r>
            <a:endParaRPr lang="en-US" sz="1500" dirty="0"/>
          </a:p>
        </p:txBody>
      </p:sp>
      <p:sp>
        <p:nvSpPr>
          <p:cNvPr id="15" name="Text 11"/>
          <p:cNvSpPr txBox="1"/>
          <p:nvPr/>
        </p:nvSpPr>
        <p:spPr>
          <a:xfrm>
            <a:off x="638251" y="4143146"/>
            <a:ext cx="2915107" cy="277063"/>
          </a:xfrm>
          <a:prstGeom prst="rect">
            <a:avLst/>
          </a:prstGeom>
          <a:noFill/>
          <a:ln/>
        </p:spPr>
        <p:txBody>
          <a:bodyPr wrap="square" lIns="0" tIns="0" rIns="0" bIns="0" rtlCol="0" anchor="ctr"/>
          <a:lstStyle/>
          <a:p>
            <a:pPr marL="0" indent="0" algn="ctr">
              <a:buNone/>
            </a:pPr>
            <a:r>
              <a:rPr lang="en-US" sz="1500" dirty="0">
                <a:solidFill>
                  <a:srgbClr val="666666"/>
                </a:solidFill>
                <a:latin typeface="Noto Sans JP" pitchFamily="34" charset="0"/>
                <a:ea typeface="Noto Sans JP" pitchFamily="34" charset="-122"/>
                <a:cs typeface="Noto Sans JP" pitchFamily="34" charset="-120"/>
              </a:rPr>
              <a:t>BCAAは筋肉で直接エネルギーに</a:t>
            </a:r>
            <a:endParaRPr lang="en-US" sz="1500" dirty="0"/>
          </a:p>
        </p:txBody>
      </p:sp>
      <p:sp>
        <p:nvSpPr>
          <p:cNvPr id="16" name="Text 12"/>
          <p:cNvSpPr txBox="1"/>
          <p:nvPr/>
        </p:nvSpPr>
        <p:spPr>
          <a:xfrm>
            <a:off x="1071676" y="4429354"/>
            <a:ext cx="2048256" cy="277063"/>
          </a:xfrm>
          <a:prstGeom prst="rect">
            <a:avLst/>
          </a:prstGeom>
          <a:noFill/>
          <a:ln/>
        </p:spPr>
        <p:txBody>
          <a:bodyPr wrap="square" lIns="0" tIns="0" rIns="0" bIns="0" rtlCol="0" anchor="ctr"/>
          <a:lstStyle/>
          <a:p>
            <a:pPr marL="0" indent="0" algn="ctr">
              <a:buNone/>
            </a:pPr>
            <a:r>
              <a:rPr lang="en-US" sz="1500" dirty="0">
                <a:solidFill>
                  <a:srgbClr val="666666"/>
                </a:solidFill>
                <a:latin typeface="Noto Sans JP" pitchFamily="34" charset="0"/>
                <a:ea typeface="Noto Sans JP" pitchFamily="34" charset="-122"/>
                <a:cs typeface="Noto Sans JP" pitchFamily="34" charset="-120"/>
              </a:rPr>
              <a:t>運動中すぐに利用可能</a:t>
            </a:r>
            <a:endParaRPr lang="en-US" sz="1500" dirty="0"/>
          </a:p>
        </p:txBody>
      </p:sp>
      <p:pic>
        <p:nvPicPr>
          <p:cNvPr id="17" name="Image 2" descr="preencoded.png"/>
          <p:cNvPicPr>
            <a:picLocks noChangeAspect="1"/>
          </p:cNvPicPr>
          <p:nvPr/>
        </p:nvPicPr>
        <p:blipFill>
          <a:blip r:embed="rId5"/>
          <a:srcRect l="-86" r="-86"/>
          <a:stretch/>
        </p:blipFill>
        <p:spPr>
          <a:xfrm>
            <a:off x="5896051" y="2553005"/>
            <a:ext cx="400507" cy="533095"/>
          </a:xfrm>
          <a:prstGeom prst="rect">
            <a:avLst/>
          </a:prstGeom>
        </p:spPr>
      </p:pic>
      <p:sp>
        <p:nvSpPr>
          <p:cNvPr id="18" name="Text 13"/>
          <p:cNvSpPr txBox="1"/>
          <p:nvPr/>
        </p:nvSpPr>
        <p:spPr>
          <a:xfrm>
            <a:off x="4924501" y="3857854"/>
            <a:ext cx="2343607" cy="277063"/>
          </a:xfrm>
          <a:prstGeom prst="rect">
            <a:avLst/>
          </a:prstGeom>
          <a:noFill/>
          <a:ln/>
        </p:spPr>
        <p:txBody>
          <a:bodyPr wrap="square" lIns="0" tIns="0" rIns="0" bIns="0" rtlCol="0" anchor="ctr"/>
          <a:lstStyle/>
          <a:p>
            <a:pPr marL="0" indent="0" algn="ctr">
              <a:buNone/>
            </a:pPr>
            <a:r>
              <a:rPr lang="en-US" sz="1500" dirty="0">
                <a:solidFill>
                  <a:srgbClr val="666666"/>
                </a:solidFill>
                <a:latin typeface="Noto Sans JP" pitchFamily="34" charset="0"/>
                <a:ea typeface="Noto Sans JP" pitchFamily="34" charset="-122"/>
                <a:cs typeface="Noto Sans JP" pitchFamily="34" charset="-120"/>
              </a:rPr>
              <a:t>必須アミノ酸9種類のうち</a:t>
            </a:r>
            <a:endParaRPr lang="en-US" sz="1500" dirty="0"/>
          </a:p>
        </p:txBody>
      </p:sp>
      <p:sp>
        <p:nvSpPr>
          <p:cNvPr id="19" name="Text 14"/>
          <p:cNvSpPr txBox="1"/>
          <p:nvPr/>
        </p:nvSpPr>
        <p:spPr>
          <a:xfrm>
            <a:off x="5443423" y="4143146"/>
            <a:ext cx="1305763" cy="277063"/>
          </a:xfrm>
          <a:prstGeom prst="rect">
            <a:avLst/>
          </a:prstGeom>
          <a:noFill/>
          <a:ln/>
        </p:spPr>
        <p:txBody>
          <a:bodyPr wrap="square" lIns="0" tIns="0" rIns="0" bIns="0" rtlCol="0" anchor="ctr"/>
          <a:lstStyle/>
          <a:p>
            <a:pPr marL="0" indent="0" algn="ctr">
              <a:buNone/>
            </a:pPr>
            <a:r>
              <a:rPr lang="en-US" sz="1500" dirty="0">
                <a:solidFill>
                  <a:srgbClr val="666666"/>
                </a:solidFill>
                <a:latin typeface="Noto Sans JP" pitchFamily="34" charset="0"/>
                <a:ea typeface="Noto Sans JP" pitchFamily="34" charset="-122"/>
                <a:cs typeface="Noto Sans JP" pitchFamily="34" charset="-120"/>
              </a:rPr>
              <a:t>3種類がBCAA</a:t>
            </a:r>
            <a:endParaRPr lang="en-US" sz="1500" dirty="0"/>
          </a:p>
        </p:txBody>
      </p:sp>
      <p:sp>
        <p:nvSpPr>
          <p:cNvPr id="20" name="Text 15"/>
          <p:cNvSpPr txBox="1"/>
          <p:nvPr/>
        </p:nvSpPr>
        <p:spPr>
          <a:xfrm>
            <a:off x="4691329" y="4429354"/>
            <a:ext cx="2809951" cy="277063"/>
          </a:xfrm>
          <a:prstGeom prst="rect">
            <a:avLst/>
          </a:prstGeom>
          <a:noFill/>
          <a:ln/>
        </p:spPr>
        <p:txBody>
          <a:bodyPr wrap="square" lIns="0" tIns="0" rIns="0" bIns="0" rtlCol="0" anchor="ctr"/>
          <a:lstStyle/>
          <a:p>
            <a:pPr marL="0" indent="0" algn="ctr">
              <a:buNone/>
            </a:pPr>
            <a:r>
              <a:rPr lang="en-US" sz="1500" dirty="0">
                <a:solidFill>
                  <a:srgbClr val="666666"/>
                </a:solidFill>
                <a:latin typeface="Noto Sans JP" pitchFamily="34" charset="0"/>
                <a:ea typeface="Noto Sans JP" pitchFamily="34" charset="-122"/>
                <a:cs typeface="Noto Sans JP" pitchFamily="34" charset="-120"/>
              </a:rPr>
              <a:t>全必須アミノ酸の中で特に重要</a:t>
            </a:r>
            <a:endParaRPr lang="en-US" sz="1500" dirty="0"/>
          </a:p>
        </p:txBody>
      </p:sp>
      <p:pic>
        <p:nvPicPr>
          <p:cNvPr id="21" name="Image 3" descr="preencoded.png"/>
          <p:cNvPicPr>
            <a:picLocks noChangeAspect="1"/>
          </p:cNvPicPr>
          <p:nvPr/>
        </p:nvPicPr>
        <p:blipFill>
          <a:blip r:embed="rId6"/>
          <a:srcRect l="-10" r="-10"/>
          <a:stretch/>
        </p:blipFill>
        <p:spPr>
          <a:xfrm>
            <a:off x="9796881" y="2553005"/>
            <a:ext cx="599846" cy="533095"/>
          </a:xfrm>
          <a:prstGeom prst="rect">
            <a:avLst/>
          </a:prstGeom>
        </p:spPr>
      </p:pic>
      <p:sp>
        <p:nvSpPr>
          <p:cNvPr id="22" name="Text 16"/>
          <p:cNvSpPr txBox="1"/>
          <p:nvPr/>
        </p:nvSpPr>
        <p:spPr>
          <a:xfrm>
            <a:off x="9072676" y="3857854"/>
            <a:ext cx="2048256" cy="277063"/>
          </a:xfrm>
          <a:prstGeom prst="rect">
            <a:avLst/>
          </a:prstGeom>
          <a:noFill/>
          <a:ln/>
        </p:spPr>
        <p:txBody>
          <a:bodyPr wrap="square" lIns="0" tIns="0" rIns="0" bIns="0" rtlCol="0" anchor="ctr"/>
          <a:lstStyle/>
          <a:p>
            <a:pPr marL="0" indent="0" algn="ctr">
              <a:buNone/>
            </a:pPr>
            <a:r>
              <a:rPr lang="en-US" sz="1500" dirty="0">
                <a:solidFill>
                  <a:srgbClr val="666666"/>
                </a:solidFill>
                <a:latin typeface="Noto Sans JP" pitchFamily="34" charset="0"/>
                <a:ea typeface="Noto Sans JP" pitchFamily="34" charset="-122"/>
                <a:cs typeface="Noto Sans JP" pitchFamily="34" charset="-120"/>
              </a:rPr>
              <a:t>筋肉の主要な構成要素</a:t>
            </a:r>
            <a:endParaRPr lang="en-US" sz="1500" dirty="0"/>
          </a:p>
        </p:txBody>
      </p:sp>
      <p:sp>
        <p:nvSpPr>
          <p:cNvPr id="23" name="Text 17"/>
          <p:cNvSpPr txBox="1"/>
          <p:nvPr/>
        </p:nvSpPr>
        <p:spPr>
          <a:xfrm>
            <a:off x="8882024" y="4143146"/>
            <a:ext cx="2429561" cy="277063"/>
          </a:xfrm>
          <a:prstGeom prst="rect">
            <a:avLst/>
          </a:prstGeom>
          <a:noFill/>
          <a:ln/>
        </p:spPr>
        <p:txBody>
          <a:bodyPr wrap="square" lIns="0" tIns="0" rIns="0" bIns="0" rtlCol="0" anchor="ctr"/>
          <a:lstStyle/>
          <a:p>
            <a:pPr marL="0" indent="0" algn="ctr">
              <a:buNone/>
            </a:pPr>
            <a:r>
              <a:rPr lang="en-US" sz="1500" dirty="0">
                <a:solidFill>
                  <a:srgbClr val="666666"/>
                </a:solidFill>
                <a:latin typeface="Noto Sans JP" pitchFamily="34" charset="0"/>
                <a:ea typeface="Noto Sans JP" pitchFamily="34" charset="-122"/>
                <a:cs typeface="Noto Sans JP" pitchFamily="34" charset="-120"/>
              </a:rPr>
              <a:t>筋肉の合成と分解の両方に</a:t>
            </a:r>
            <a:endParaRPr lang="en-US" sz="1500" dirty="0"/>
          </a:p>
        </p:txBody>
      </p:sp>
      <p:sp>
        <p:nvSpPr>
          <p:cNvPr id="24" name="Text 18"/>
          <p:cNvSpPr txBox="1"/>
          <p:nvPr/>
        </p:nvSpPr>
        <p:spPr>
          <a:xfrm>
            <a:off x="9167774" y="4429354"/>
            <a:ext cx="1858061" cy="277063"/>
          </a:xfrm>
          <a:prstGeom prst="rect">
            <a:avLst/>
          </a:prstGeom>
          <a:noFill/>
          <a:ln/>
        </p:spPr>
        <p:txBody>
          <a:bodyPr wrap="square" lIns="0" tIns="0" rIns="0" bIns="0" rtlCol="0" anchor="ctr"/>
          <a:lstStyle/>
          <a:p>
            <a:pPr marL="0" indent="0" algn="ctr">
              <a:buNone/>
            </a:pPr>
            <a:r>
              <a:rPr lang="en-US" sz="1500" dirty="0">
                <a:solidFill>
                  <a:srgbClr val="666666"/>
                </a:solidFill>
                <a:latin typeface="Noto Sans JP" pitchFamily="34" charset="0"/>
                <a:ea typeface="Noto Sans JP" pitchFamily="34" charset="-122"/>
                <a:cs typeface="Noto Sans JP" pitchFamily="34" charset="-120"/>
              </a:rPr>
              <a:t>深く関わる重要成分</a:t>
            </a:r>
            <a:endParaRPr lang="en-US" sz="1500"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name="Slide 30">
    <p:spTree>
      <p:nvGrpSpPr>
        <p:cNvPr id="1" name=""/>
        <p:cNvGrpSpPr/>
        <p:nvPr/>
      </p:nvGrpSpPr>
      <p:grpSpPr>
        <a:xfrm>
          <a:off x="0" y="0"/>
          <a:ext cx="0" cy="0"/>
          <a:chOff x="0" y="0"/>
          <a:chExt cx="0" cy="0"/>
        </a:xfrm>
      </p:grpSpPr>
      <p:sp>
        <p:nvSpPr>
          <p:cNvPr id="3" name="Shape 1"/>
          <p:cNvSpPr/>
          <p:nvPr/>
        </p:nvSpPr>
        <p:spPr>
          <a:xfrm>
            <a:off x="0" y="0"/>
            <a:ext cx="12191695" cy="761695"/>
          </a:xfrm>
          <a:prstGeom prst="rect">
            <a:avLst/>
          </a:prstGeom>
          <a:solidFill>
            <a:srgbClr val="FC671A"/>
          </a:solidFill>
          <a:ln/>
        </p:spPr>
        <p:txBody>
          <a:bodyPr/>
          <a:lstStyle/>
          <a:p>
            <a:endParaRPr lang="ja-JP" altLang="en-US"/>
          </a:p>
        </p:txBody>
      </p:sp>
      <p:sp>
        <p:nvSpPr>
          <p:cNvPr id="4" name="Text 2"/>
          <p:cNvSpPr txBox="1"/>
          <p:nvPr/>
        </p:nvSpPr>
        <p:spPr>
          <a:xfrm>
            <a:off x="286207" y="190195"/>
            <a:ext cx="2067458" cy="381305"/>
          </a:xfrm>
          <a:prstGeom prst="rect">
            <a:avLst/>
          </a:prstGeom>
          <a:noFill/>
          <a:ln/>
        </p:spPr>
        <p:txBody>
          <a:bodyPr wrap="square" lIns="0" tIns="0" rIns="0" bIns="0" rtlCol="0" anchor="ctr"/>
          <a:lstStyle/>
          <a:p>
            <a:pPr marL="0" indent="0" algn="l">
              <a:buNone/>
            </a:pPr>
            <a:r>
              <a:rPr lang="en-US" sz="2100" b="1" dirty="0">
                <a:solidFill>
                  <a:srgbClr val="FFFFFF"/>
                </a:solidFill>
                <a:latin typeface="Noto Sans JP" pitchFamily="34" charset="0"/>
                <a:ea typeface="Noto Sans JP" pitchFamily="34" charset="-122"/>
                <a:cs typeface="Noto Sans JP" pitchFamily="34" charset="-120"/>
              </a:rPr>
              <a:t>筋肉とアミノ酸</a:t>
            </a:r>
            <a:endParaRPr lang="en-US" sz="2100" dirty="0"/>
          </a:p>
        </p:txBody>
      </p:sp>
      <p:pic>
        <p:nvPicPr>
          <p:cNvPr id="5" name="Image 0" descr="preencoded.png"/>
          <p:cNvPicPr>
            <a:picLocks noChangeAspect="1"/>
          </p:cNvPicPr>
          <p:nvPr/>
        </p:nvPicPr>
        <p:blipFill>
          <a:blip r:embed="rId3"/>
          <a:srcRect l="91" r="91"/>
          <a:stretch/>
        </p:blipFill>
        <p:spPr>
          <a:xfrm>
            <a:off x="10153498" y="85954"/>
            <a:ext cx="1752905" cy="590702"/>
          </a:xfrm>
          <a:prstGeom prst="rect">
            <a:avLst/>
          </a:prstGeom>
        </p:spPr>
      </p:pic>
      <p:sp>
        <p:nvSpPr>
          <p:cNvPr id="6" name="Text 3"/>
          <p:cNvSpPr txBox="1"/>
          <p:nvPr/>
        </p:nvSpPr>
        <p:spPr>
          <a:xfrm>
            <a:off x="3524098" y="1047902"/>
            <a:ext cx="5410505" cy="495605"/>
          </a:xfrm>
          <a:prstGeom prst="rect">
            <a:avLst/>
          </a:prstGeom>
          <a:noFill/>
          <a:ln/>
        </p:spPr>
        <p:txBody>
          <a:bodyPr wrap="square" lIns="0" tIns="0" rIns="0" bIns="0" rtlCol="0" anchor="ctr"/>
          <a:lstStyle/>
          <a:p>
            <a:pPr marL="0" indent="0" algn="ctr">
              <a:buNone/>
            </a:pPr>
            <a:r>
              <a:rPr lang="en-US" sz="2700" b="1" dirty="0">
                <a:solidFill>
                  <a:srgbClr val="333333"/>
                </a:solidFill>
                <a:latin typeface="Noto Sans JP" pitchFamily="34" charset="0"/>
                <a:ea typeface="Noto Sans JP" pitchFamily="34" charset="-122"/>
                <a:cs typeface="Noto Sans JP" pitchFamily="34" charset="-120"/>
              </a:rPr>
              <a:t>まとめ：お客様への説明ポイント</a:t>
            </a:r>
            <a:endParaRPr lang="en-US" sz="2700" dirty="0"/>
          </a:p>
        </p:txBody>
      </p:sp>
      <p:sp>
        <p:nvSpPr>
          <p:cNvPr id="7" name="Shape 4"/>
          <p:cNvSpPr/>
          <p:nvPr/>
        </p:nvSpPr>
        <p:spPr>
          <a:xfrm>
            <a:off x="761695" y="1683660"/>
            <a:ext cx="10668305" cy="914400"/>
          </a:xfrm>
          <a:prstGeom prst="roundRect">
            <a:avLst>
              <a:gd name="adj" fmla="val 12500"/>
            </a:avLst>
          </a:prstGeom>
          <a:solidFill>
            <a:srgbClr val="FFFFFF"/>
          </a:solidFill>
          <a:ln/>
          <a:effectLst>
            <a:outerShdw blurRad="139700" dist="38100" dir="5400000" algn="bl" rotWithShape="0">
              <a:srgbClr val="000000">
                <a:alpha val="8000"/>
              </a:srgbClr>
            </a:outerShdw>
          </a:effectLst>
        </p:spPr>
        <p:txBody>
          <a:bodyPr/>
          <a:lstStyle/>
          <a:p>
            <a:endParaRPr lang="ja-JP" altLang="en-US"/>
          </a:p>
        </p:txBody>
      </p:sp>
      <p:pic>
        <p:nvPicPr>
          <p:cNvPr id="8" name="Image 1" descr="preencoded.png"/>
          <p:cNvPicPr>
            <a:picLocks noChangeAspect="1"/>
          </p:cNvPicPr>
          <p:nvPr/>
        </p:nvPicPr>
        <p:blipFill>
          <a:blip r:embed="rId4"/>
          <a:srcRect t="-24" b="-24"/>
          <a:stretch/>
        </p:blipFill>
        <p:spPr>
          <a:xfrm>
            <a:off x="1047902" y="1965295"/>
            <a:ext cx="476402" cy="381305"/>
          </a:xfrm>
          <a:prstGeom prst="rect">
            <a:avLst/>
          </a:prstGeom>
        </p:spPr>
      </p:pic>
      <p:sp>
        <p:nvSpPr>
          <p:cNvPr id="9" name="Shape 5"/>
          <p:cNvSpPr/>
          <p:nvPr/>
        </p:nvSpPr>
        <p:spPr>
          <a:xfrm>
            <a:off x="761695" y="2828489"/>
            <a:ext cx="10668305" cy="1152144"/>
          </a:xfrm>
          <a:prstGeom prst="roundRect">
            <a:avLst>
              <a:gd name="adj" fmla="val 7871"/>
            </a:avLst>
          </a:prstGeom>
          <a:solidFill>
            <a:srgbClr val="FFFFFF"/>
          </a:solidFill>
          <a:ln/>
          <a:effectLst>
            <a:outerShdw blurRad="139700" dist="38100" dir="5400000" algn="bl" rotWithShape="0">
              <a:srgbClr val="000000">
                <a:alpha val="8000"/>
              </a:srgbClr>
            </a:outerShdw>
          </a:effectLst>
        </p:spPr>
        <p:txBody>
          <a:bodyPr/>
          <a:lstStyle/>
          <a:p>
            <a:endParaRPr lang="ja-JP" altLang="en-US"/>
          </a:p>
        </p:txBody>
      </p:sp>
      <p:sp>
        <p:nvSpPr>
          <p:cNvPr id="10" name="Shape 6"/>
          <p:cNvSpPr/>
          <p:nvPr/>
        </p:nvSpPr>
        <p:spPr>
          <a:xfrm>
            <a:off x="761695" y="4213805"/>
            <a:ext cx="10668305" cy="1152144"/>
          </a:xfrm>
          <a:prstGeom prst="roundRect">
            <a:avLst>
              <a:gd name="adj" fmla="val 7871"/>
            </a:avLst>
          </a:prstGeom>
          <a:solidFill>
            <a:srgbClr val="FFFFFF"/>
          </a:solidFill>
          <a:ln/>
          <a:effectLst>
            <a:outerShdw blurRad="139700" dist="38100" dir="5400000" algn="bl" rotWithShape="0">
              <a:srgbClr val="000000">
                <a:alpha val="8000"/>
              </a:srgbClr>
            </a:outerShdw>
          </a:effectLst>
        </p:spPr>
        <p:txBody>
          <a:bodyPr/>
          <a:lstStyle/>
          <a:p>
            <a:endParaRPr lang="ja-JP" altLang="en-US"/>
          </a:p>
        </p:txBody>
      </p:sp>
      <p:sp>
        <p:nvSpPr>
          <p:cNvPr id="11" name="Shape 7"/>
          <p:cNvSpPr/>
          <p:nvPr/>
        </p:nvSpPr>
        <p:spPr>
          <a:xfrm>
            <a:off x="761695" y="5598206"/>
            <a:ext cx="10668305" cy="1152144"/>
          </a:xfrm>
          <a:prstGeom prst="roundRect">
            <a:avLst>
              <a:gd name="adj" fmla="val 7871"/>
            </a:avLst>
          </a:prstGeom>
          <a:solidFill>
            <a:srgbClr val="FFFFFF"/>
          </a:solidFill>
          <a:ln/>
          <a:effectLst>
            <a:outerShdw blurRad="139700" dist="38100" dir="5400000" algn="bl" rotWithShape="0">
              <a:srgbClr val="000000">
                <a:alpha val="8000"/>
              </a:srgbClr>
            </a:outerShdw>
          </a:effectLst>
        </p:spPr>
        <p:txBody>
          <a:bodyPr/>
          <a:lstStyle/>
          <a:p>
            <a:endParaRPr lang="ja-JP" altLang="en-US"/>
          </a:p>
        </p:txBody>
      </p:sp>
      <p:sp>
        <p:nvSpPr>
          <p:cNvPr id="12" name="Text 8"/>
          <p:cNvSpPr txBox="1"/>
          <p:nvPr/>
        </p:nvSpPr>
        <p:spPr>
          <a:xfrm>
            <a:off x="1809598" y="1826306"/>
            <a:ext cx="3505810" cy="333756"/>
          </a:xfrm>
          <a:prstGeom prst="rect">
            <a:avLst/>
          </a:prstGeom>
          <a:noFill/>
          <a:ln/>
        </p:spPr>
        <p:txBody>
          <a:bodyPr wrap="square" lIns="0" tIns="0" rIns="0" bIns="0" rtlCol="0" anchor="ctr"/>
          <a:lstStyle/>
          <a:p>
            <a:pPr marL="0" indent="0" algn="l">
              <a:buNone/>
            </a:pPr>
            <a:r>
              <a:rPr lang="en-US" sz="1800" b="1" dirty="0">
                <a:solidFill>
                  <a:srgbClr val="333333"/>
                </a:solidFill>
                <a:latin typeface="Noto Sans JP" pitchFamily="34" charset="0"/>
                <a:ea typeface="Noto Sans JP" pitchFamily="34" charset="-122"/>
                <a:cs typeface="Noto Sans JP" pitchFamily="34" charset="-120"/>
              </a:rPr>
              <a:t>BCAAは運動の効果を高める相棒</a:t>
            </a:r>
            <a:endParaRPr lang="en-US" sz="1800" dirty="0"/>
          </a:p>
        </p:txBody>
      </p:sp>
      <p:sp>
        <p:nvSpPr>
          <p:cNvPr id="13" name="Text 9"/>
          <p:cNvSpPr txBox="1"/>
          <p:nvPr/>
        </p:nvSpPr>
        <p:spPr>
          <a:xfrm>
            <a:off x="1809598" y="2971135"/>
            <a:ext cx="3143707" cy="333756"/>
          </a:xfrm>
          <a:prstGeom prst="rect">
            <a:avLst/>
          </a:prstGeom>
          <a:noFill/>
          <a:ln/>
        </p:spPr>
        <p:txBody>
          <a:bodyPr wrap="square" lIns="0" tIns="0" rIns="0" bIns="0" rtlCol="0" anchor="ctr"/>
          <a:lstStyle/>
          <a:p>
            <a:pPr marL="0" indent="0" algn="l">
              <a:buNone/>
            </a:pPr>
            <a:r>
              <a:rPr lang="en-US" sz="1800" b="1" dirty="0">
                <a:solidFill>
                  <a:srgbClr val="333333"/>
                </a:solidFill>
                <a:latin typeface="Noto Sans JP" pitchFamily="34" charset="0"/>
                <a:ea typeface="Noto Sans JP" pitchFamily="34" charset="-122"/>
                <a:cs typeface="Noto Sans JP" pitchFamily="34" charset="-120"/>
              </a:rPr>
              <a:t>合成はタイミングと材料が鍵</a:t>
            </a:r>
            <a:endParaRPr lang="en-US" sz="1800" dirty="0"/>
          </a:p>
        </p:txBody>
      </p:sp>
      <p:sp>
        <p:nvSpPr>
          <p:cNvPr id="14" name="Text 10"/>
          <p:cNvSpPr txBox="1"/>
          <p:nvPr/>
        </p:nvSpPr>
        <p:spPr>
          <a:xfrm>
            <a:off x="1809598" y="2198467"/>
            <a:ext cx="8930030" cy="247802"/>
          </a:xfrm>
          <a:prstGeom prst="rect">
            <a:avLst/>
          </a:prstGeom>
          <a:noFill/>
          <a:ln/>
        </p:spPr>
        <p:txBody>
          <a:bodyPr wrap="square" lIns="0" tIns="0" rIns="0" bIns="0" rtlCol="0" anchor="ctr"/>
          <a:lstStyle/>
          <a:p>
            <a:pPr marL="0" indent="0" algn="l">
              <a:buNone/>
            </a:pPr>
            <a:r>
              <a:rPr lang="en-US" sz="1300" dirty="0">
                <a:solidFill>
                  <a:srgbClr val="666666"/>
                </a:solidFill>
                <a:latin typeface="Noto Sans JP" pitchFamily="34" charset="0"/>
                <a:ea typeface="Noto Sans JP" pitchFamily="34" charset="-122"/>
                <a:cs typeface="Noto Sans JP" pitchFamily="34" charset="-120"/>
              </a:rPr>
              <a:t>運動だけでも効果はありますが、BCAAは効率を高め、回復をサポートします。特に運動前後の摂取が効果的です。</a:t>
            </a:r>
            <a:endParaRPr lang="en-US" sz="1300" dirty="0"/>
          </a:p>
        </p:txBody>
      </p:sp>
      <p:pic>
        <p:nvPicPr>
          <p:cNvPr id="15" name="Image 2" descr="preencoded.png"/>
          <p:cNvPicPr>
            <a:picLocks noChangeAspect="1"/>
          </p:cNvPicPr>
          <p:nvPr/>
        </p:nvPicPr>
        <p:blipFill>
          <a:blip r:embed="rId5"/>
          <a:srcRect/>
          <a:stretch/>
        </p:blipFill>
        <p:spPr>
          <a:xfrm>
            <a:off x="1095451" y="3230825"/>
            <a:ext cx="381305" cy="381305"/>
          </a:xfrm>
          <a:prstGeom prst="rect">
            <a:avLst/>
          </a:prstGeom>
        </p:spPr>
      </p:pic>
      <p:sp>
        <p:nvSpPr>
          <p:cNvPr id="16" name="Text 11"/>
          <p:cNvSpPr txBox="1"/>
          <p:nvPr/>
        </p:nvSpPr>
        <p:spPr>
          <a:xfrm>
            <a:off x="1809598" y="3343296"/>
            <a:ext cx="9473184" cy="495605"/>
          </a:xfrm>
          <a:prstGeom prst="rect">
            <a:avLst/>
          </a:prstGeom>
          <a:noFill/>
          <a:ln/>
        </p:spPr>
        <p:txBody>
          <a:bodyPr wrap="square" lIns="0" tIns="0" rIns="0" bIns="0" rtlCol="0" anchor="ctr"/>
          <a:lstStyle/>
          <a:p>
            <a:pPr marL="0" indent="0" algn="l">
              <a:buNone/>
            </a:pPr>
            <a:r>
              <a:rPr lang="en-US" sz="1300" dirty="0">
                <a:solidFill>
                  <a:srgbClr val="666666"/>
                </a:solidFill>
                <a:latin typeface="Noto Sans JP" pitchFamily="34" charset="0"/>
                <a:ea typeface="Noto Sans JP" pitchFamily="34" charset="-122"/>
                <a:cs typeface="Noto Sans JP" pitchFamily="34" charset="-120"/>
              </a:rPr>
              <a:t>運動後30分～2時間のゴールデンタイム、および就寝前の摂取が重要です。20種類のアミノ酸がすべて揃って初めて合成が進みます。</a:t>
            </a:r>
            <a:endParaRPr lang="en-US" sz="1300" dirty="0"/>
          </a:p>
        </p:txBody>
      </p:sp>
      <p:pic>
        <p:nvPicPr>
          <p:cNvPr id="17" name="Image 3" descr="preencoded.png"/>
          <p:cNvPicPr>
            <a:picLocks noChangeAspect="1"/>
          </p:cNvPicPr>
          <p:nvPr/>
        </p:nvPicPr>
        <p:blipFill>
          <a:blip r:embed="rId6"/>
          <a:srcRect t="-24" b="-24"/>
          <a:stretch/>
        </p:blipFill>
        <p:spPr>
          <a:xfrm>
            <a:off x="1047902" y="4615226"/>
            <a:ext cx="476402" cy="381305"/>
          </a:xfrm>
          <a:prstGeom prst="rect">
            <a:avLst/>
          </a:prstGeom>
        </p:spPr>
      </p:pic>
      <p:sp>
        <p:nvSpPr>
          <p:cNvPr id="18" name="Text 12"/>
          <p:cNvSpPr txBox="1"/>
          <p:nvPr/>
        </p:nvSpPr>
        <p:spPr>
          <a:xfrm>
            <a:off x="1809598" y="4356451"/>
            <a:ext cx="3143707" cy="333756"/>
          </a:xfrm>
          <a:prstGeom prst="rect">
            <a:avLst/>
          </a:prstGeom>
          <a:noFill/>
          <a:ln/>
        </p:spPr>
        <p:txBody>
          <a:bodyPr wrap="square" lIns="0" tIns="0" rIns="0" bIns="0" rtlCol="0" anchor="ctr"/>
          <a:lstStyle/>
          <a:p>
            <a:pPr marL="0" indent="0" algn="l">
              <a:buNone/>
            </a:pPr>
            <a:r>
              <a:rPr lang="en-US" sz="1800" b="1" dirty="0">
                <a:solidFill>
                  <a:srgbClr val="333333"/>
                </a:solidFill>
                <a:latin typeface="Noto Sans JP" pitchFamily="34" charset="0"/>
                <a:ea typeface="Noto Sans JP" pitchFamily="34" charset="-122"/>
                <a:cs typeface="Noto Sans JP" pitchFamily="34" charset="-120"/>
              </a:rPr>
              <a:t>超回復には休息・栄養・睡眠</a:t>
            </a:r>
            <a:endParaRPr lang="en-US" sz="1800" dirty="0"/>
          </a:p>
        </p:txBody>
      </p:sp>
      <p:sp>
        <p:nvSpPr>
          <p:cNvPr id="19" name="Text 13"/>
          <p:cNvSpPr txBox="1"/>
          <p:nvPr/>
        </p:nvSpPr>
        <p:spPr>
          <a:xfrm>
            <a:off x="1809598" y="5741767"/>
            <a:ext cx="2915107" cy="333756"/>
          </a:xfrm>
          <a:prstGeom prst="rect">
            <a:avLst/>
          </a:prstGeom>
          <a:noFill/>
          <a:ln/>
        </p:spPr>
        <p:txBody>
          <a:bodyPr wrap="square" lIns="0" tIns="0" rIns="0" bIns="0" rtlCol="0" anchor="ctr"/>
          <a:lstStyle/>
          <a:p>
            <a:pPr marL="0" indent="0" algn="l">
              <a:buNone/>
            </a:pPr>
            <a:r>
              <a:rPr lang="en-US" sz="1800" b="1" dirty="0">
                <a:solidFill>
                  <a:srgbClr val="333333"/>
                </a:solidFill>
                <a:latin typeface="Noto Sans JP" pitchFamily="34" charset="0"/>
                <a:ea typeface="Noto Sans JP" pitchFamily="34" charset="-122"/>
                <a:cs typeface="Noto Sans JP" pitchFamily="34" charset="-120"/>
              </a:rPr>
              <a:t>年齢に合わせた戦略で継続</a:t>
            </a:r>
            <a:endParaRPr lang="en-US" sz="1800" dirty="0"/>
          </a:p>
        </p:txBody>
      </p:sp>
      <p:sp>
        <p:nvSpPr>
          <p:cNvPr id="20" name="Text 14"/>
          <p:cNvSpPr txBox="1"/>
          <p:nvPr/>
        </p:nvSpPr>
        <p:spPr>
          <a:xfrm>
            <a:off x="1809598" y="4727698"/>
            <a:ext cx="9378086" cy="495605"/>
          </a:xfrm>
          <a:prstGeom prst="rect">
            <a:avLst/>
          </a:prstGeom>
          <a:noFill/>
          <a:ln/>
        </p:spPr>
        <p:txBody>
          <a:bodyPr wrap="square" lIns="0" tIns="0" rIns="0" bIns="0" rtlCol="0" anchor="ctr"/>
          <a:lstStyle/>
          <a:p>
            <a:pPr marL="0" indent="0" algn="l">
              <a:buNone/>
            </a:pPr>
            <a:r>
              <a:rPr lang="en-US" sz="1300" dirty="0">
                <a:solidFill>
                  <a:srgbClr val="666666"/>
                </a:solidFill>
                <a:latin typeface="Noto Sans JP" pitchFamily="34" charset="0"/>
                <a:ea typeface="Noto Sans JP" pitchFamily="34" charset="-122"/>
                <a:cs typeface="Noto Sans JP" pitchFamily="34" charset="-120"/>
              </a:rPr>
              <a:t>筋肉は休息中に作られます。休息なしの連続トレーニングは逆効果。タンパク質、糖質、水分と十分な睡眠が成長の鍵です。</a:t>
            </a:r>
            <a:endParaRPr lang="en-US" sz="1300" dirty="0"/>
          </a:p>
        </p:txBody>
      </p:sp>
      <p:pic>
        <p:nvPicPr>
          <p:cNvPr id="21" name="Image 4" descr="preencoded.png"/>
          <p:cNvPicPr>
            <a:picLocks noChangeAspect="1"/>
          </p:cNvPicPr>
          <p:nvPr/>
        </p:nvPicPr>
        <p:blipFill>
          <a:blip r:embed="rId7"/>
          <a:srcRect/>
          <a:stretch/>
        </p:blipFill>
        <p:spPr>
          <a:xfrm>
            <a:off x="1095451" y="6000542"/>
            <a:ext cx="381305" cy="381305"/>
          </a:xfrm>
          <a:prstGeom prst="rect">
            <a:avLst/>
          </a:prstGeom>
        </p:spPr>
      </p:pic>
      <p:sp>
        <p:nvSpPr>
          <p:cNvPr id="22" name="Text 15"/>
          <p:cNvSpPr txBox="1"/>
          <p:nvPr/>
        </p:nvSpPr>
        <p:spPr>
          <a:xfrm>
            <a:off x="1809598" y="6113014"/>
            <a:ext cx="9387230" cy="495605"/>
          </a:xfrm>
          <a:prstGeom prst="rect">
            <a:avLst/>
          </a:prstGeom>
          <a:noFill/>
          <a:ln/>
        </p:spPr>
        <p:txBody>
          <a:bodyPr wrap="square" lIns="0" tIns="0" rIns="0" bIns="0" rtlCol="0" anchor="ctr"/>
          <a:lstStyle/>
          <a:p>
            <a:pPr marL="0" indent="0" algn="l">
              <a:buNone/>
            </a:pPr>
            <a:r>
              <a:rPr lang="en-US" sz="1300" dirty="0">
                <a:solidFill>
                  <a:srgbClr val="666666"/>
                </a:solidFill>
                <a:latin typeface="Noto Sans JP" pitchFamily="34" charset="0"/>
                <a:ea typeface="Noto Sans JP" pitchFamily="34" charset="-122"/>
                <a:cs typeface="Noto Sans JP" pitchFamily="34" charset="-120"/>
              </a:rPr>
              <a:t>40代以降はアナボリックレジスタンスで合成効率が下がります。ロイシンを多めに摂取し、質の良いタンパク質を意識的に取り入れましょう。</a:t>
            </a:r>
            <a:endParaRPr lang="en-US" sz="13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spTree>
      <p:nvGrpSpPr>
        <p:cNvPr id="1" name=""/>
        <p:cNvGrpSpPr/>
        <p:nvPr/>
      </p:nvGrpSpPr>
      <p:grpSpPr>
        <a:xfrm>
          <a:off x="0" y="0"/>
          <a:ext cx="0" cy="0"/>
          <a:chOff x="0" y="0"/>
          <a:chExt cx="0" cy="0"/>
        </a:xfrm>
      </p:grpSpPr>
      <p:sp>
        <p:nvSpPr>
          <p:cNvPr id="3" name="Shape 1"/>
          <p:cNvSpPr/>
          <p:nvPr/>
        </p:nvSpPr>
        <p:spPr>
          <a:xfrm>
            <a:off x="0" y="0"/>
            <a:ext cx="12191695" cy="761695"/>
          </a:xfrm>
          <a:prstGeom prst="rect">
            <a:avLst/>
          </a:prstGeom>
          <a:solidFill>
            <a:srgbClr val="FC671A"/>
          </a:solidFill>
          <a:ln/>
        </p:spPr>
        <p:txBody>
          <a:bodyPr/>
          <a:lstStyle/>
          <a:p>
            <a:endParaRPr lang="ja-JP" altLang="en-US"/>
          </a:p>
        </p:txBody>
      </p:sp>
      <p:sp>
        <p:nvSpPr>
          <p:cNvPr id="4" name="Text 2"/>
          <p:cNvSpPr txBox="1"/>
          <p:nvPr/>
        </p:nvSpPr>
        <p:spPr>
          <a:xfrm>
            <a:off x="286207" y="190195"/>
            <a:ext cx="2067458" cy="381305"/>
          </a:xfrm>
          <a:prstGeom prst="rect">
            <a:avLst/>
          </a:prstGeom>
          <a:noFill/>
          <a:ln/>
        </p:spPr>
        <p:txBody>
          <a:bodyPr wrap="square" lIns="0" tIns="0" rIns="0" bIns="0" rtlCol="0" anchor="ctr"/>
          <a:lstStyle/>
          <a:p>
            <a:pPr marL="0" indent="0" algn="l">
              <a:buNone/>
            </a:pPr>
            <a:r>
              <a:rPr lang="en-US" sz="2100" b="1" dirty="0">
                <a:solidFill>
                  <a:srgbClr val="FFFFFF"/>
                </a:solidFill>
                <a:latin typeface="Noto Sans JP" pitchFamily="34" charset="0"/>
                <a:ea typeface="Noto Sans JP" pitchFamily="34" charset="-122"/>
                <a:cs typeface="Noto Sans JP" pitchFamily="34" charset="-120"/>
              </a:rPr>
              <a:t>筋肉とアミノ酸</a:t>
            </a:r>
            <a:endParaRPr lang="en-US" sz="2100" dirty="0"/>
          </a:p>
        </p:txBody>
      </p:sp>
      <p:pic>
        <p:nvPicPr>
          <p:cNvPr id="5" name="Image 0" descr="preencoded.png"/>
          <p:cNvPicPr>
            <a:picLocks noChangeAspect="1"/>
          </p:cNvPicPr>
          <p:nvPr/>
        </p:nvPicPr>
        <p:blipFill>
          <a:blip r:embed="rId3"/>
          <a:srcRect l="91" r="91"/>
          <a:stretch/>
        </p:blipFill>
        <p:spPr>
          <a:xfrm>
            <a:off x="10153498" y="85954"/>
            <a:ext cx="1752905" cy="590702"/>
          </a:xfrm>
          <a:prstGeom prst="rect">
            <a:avLst/>
          </a:prstGeom>
        </p:spPr>
      </p:pic>
      <p:sp>
        <p:nvSpPr>
          <p:cNvPr id="6" name="Text 3"/>
          <p:cNvSpPr txBox="1"/>
          <p:nvPr/>
        </p:nvSpPr>
        <p:spPr>
          <a:xfrm>
            <a:off x="2970886" y="1047902"/>
            <a:ext cx="6515100" cy="495605"/>
          </a:xfrm>
          <a:prstGeom prst="rect">
            <a:avLst/>
          </a:prstGeom>
          <a:noFill/>
          <a:ln/>
        </p:spPr>
        <p:txBody>
          <a:bodyPr wrap="square" lIns="0" tIns="0" rIns="0" bIns="0" rtlCol="0" anchor="ctr"/>
          <a:lstStyle/>
          <a:p>
            <a:pPr marL="0" indent="0" algn="ctr">
              <a:buNone/>
            </a:pPr>
            <a:r>
              <a:rPr lang="en-US" sz="2700" b="1" dirty="0">
                <a:solidFill>
                  <a:srgbClr val="333333"/>
                </a:solidFill>
                <a:latin typeface="Noto Sans JP" pitchFamily="34" charset="0"/>
                <a:ea typeface="Noto Sans JP" pitchFamily="34" charset="-122"/>
                <a:cs typeface="Noto Sans JP" pitchFamily="34" charset="-120"/>
              </a:rPr>
              <a:t>役割① 筋肉の分解を防ぐ（抗異化作用）</a:t>
            </a:r>
            <a:endParaRPr lang="en-US" sz="2700" dirty="0"/>
          </a:p>
        </p:txBody>
      </p:sp>
      <p:pic>
        <p:nvPicPr>
          <p:cNvPr id="7" name="Image 1" descr="preencoded.png"/>
          <p:cNvPicPr>
            <a:picLocks noChangeAspect="1"/>
          </p:cNvPicPr>
          <p:nvPr/>
        </p:nvPicPr>
        <p:blipFill>
          <a:blip r:embed="rId4"/>
          <a:srcRect/>
          <a:stretch/>
        </p:blipFill>
        <p:spPr>
          <a:xfrm>
            <a:off x="381305" y="2072030"/>
            <a:ext cx="228600" cy="228600"/>
          </a:xfrm>
          <a:prstGeom prst="rect">
            <a:avLst/>
          </a:prstGeom>
        </p:spPr>
      </p:pic>
      <p:sp>
        <p:nvSpPr>
          <p:cNvPr id="8" name="Text 4"/>
          <p:cNvSpPr txBox="1"/>
          <p:nvPr/>
        </p:nvSpPr>
        <p:spPr>
          <a:xfrm>
            <a:off x="609905" y="2018995"/>
            <a:ext cx="4420210" cy="333756"/>
          </a:xfrm>
          <a:prstGeom prst="rect">
            <a:avLst/>
          </a:prstGeom>
          <a:noFill/>
          <a:ln/>
        </p:spPr>
        <p:txBody>
          <a:bodyPr wrap="square" lIns="0" tIns="0" rIns="0" bIns="0" rtlCol="0" anchor="ctr"/>
          <a:lstStyle/>
          <a:p>
            <a:pPr marL="0" indent="0" algn="l">
              <a:buNone/>
            </a:pPr>
            <a:r>
              <a:rPr lang="en-US" sz="1800" b="1" dirty="0">
                <a:solidFill>
                  <a:srgbClr val="333333"/>
                </a:solidFill>
                <a:latin typeface="Noto Sans JP" pitchFamily="34" charset="0"/>
                <a:ea typeface="Noto Sans JP" pitchFamily="34" charset="-122"/>
                <a:cs typeface="Noto Sans JP" pitchFamily="34" charset="-120"/>
              </a:rPr>
              <a:t>BCAA不足時：筋肉が分解されやすい状態</a:t>
            </a:r>
            <a:endParaRPr lang="en-US" sz="1800" dirty="0"/>
          </a:p>
        </p:txBody>
      </p:sp>
      <p:sp>
        <p:nvSpPr>
          <p:cNvPr id="9" name="Shape 5"/>
          <p:cNvSpPr/>
          <p:nvPr/>
        </p:nvSpPr>
        <p:spPr>
          <a:xfrm>
            <a:off x="476402" y="2542946"/>
            <a:ext cx="1904695" cy="952805"/>
          </a:xfrm>
          <a:prstGeom prst="roundRect">
            <a:avLst>
              <a:gd name="adj" fmla="val 9597"/>
            </a:avLst>
          </a:prstGeom>
          <a:solidFill>
            <a:srgbClr val="FFFFFF"/>
          </a:solidFill>
          <a:ln/>
          <a:effectLst>
            <a:outerShdw blurRad="139700" dist="38100" dir="5400000" algn="bl" rotWithShape="0">
              <a:srgbClr val="000000">
                <a:alpha val="10000"/>
              </a:srgbClr>
            </a:outerShdw>
          </a:effectLst>
        </p:spPr>
        <p:txBody>
          <a:bodyPr/>
          <a:lstStyle/>
          <a:p>
            <a:endParaRPr lang="ja-JP" altLang="en-US"/>
          </a:p>
        </p:txBody>
      </p:sp>
      <p:pic>
        <p:nvPicPr>
          <p:cNvPr id="10" name="Image 2" descr="preencoded.png"/>
          <p:cNvPicPr>
            <a:picLocks noChangeAspect="1"/>
          </p:cNvPicPr>
          <p:nvPr/>
        </p:nvPicPr>
        <p:blipFill>
          <a:blip r:embed="rId5"/>
          <a:srcRect t="-530" b="-530"/>
          <a:stretch/>
        </p:blipFill>
        <p:spPr>
          <a:xfrm>
            <a:off x="1304848" y="2725826"/>
            <a:ext cx="247802" cy="286207"/>
          </a:xfrm>
          <a:prstGeom prst="rect">
            <a:avLst/>
          </a:prstGeom>
        </p:spPr>
      </p:pic>
      <p:sp>
        <p:nvSpPr>
          <p:cNvPr id="11" name="Text 6"/>
          <p:cNvSpPr txBox="1"/>
          <p:nvPr/>
        </p:nvSpPr>
        <p:spPr>
          <a:xfrm>
            <a:off x="592530" y="3147365"/>
            <a:ext cx="1672438" cy="247802"/>
          </a:xfrm>
          <a:prstGeom prst="rect">
            <a:avLst/>
          </a:prstGeom>
          <a:noFill/>
          <a:ln/>
        </p:spPr>
        <p:txBody>
          <a:bodyPr wrap="square" lIns="0" tIns="0" rIns="0" bIns="0" rtlCol="0" anchor="ctr"/>
          <a:lstStyle/>
          <a:p>
            <a:pPr marL="0" indent="0" algn="ctr">
              <a:buNone/>
            </a:pPr>
            <a:r>
              <a:rPr lang="en-US" sz="1300" dirty="0">
                <a:solidFill>
                  <a:srgbClr val="333333"/>
                </a:solidFill>
                <a:latin typeface="Noto Sans JP" pitchFamily="34" charset="0"/>
                <a:ea typeface="Noto Sans JP" pitchFamily="34" charset="-122"/>
                <a:cs typeface="Noto Sans JP" pitchFamily="34" charset="-120"/>
              </a:rPr>
              <a:t>運動・ダイエット時</a:t>
            </a:r>
            <a:endParaRPr lang="en-US" sz="1300" dirty="0"/>
          </a:p>
        </p:txBody>
      </p:sp>
      <p:pic>
        <p:nvPicPr>
          <p:cNvPr id="12" name="Image 3" descr="preencoded.png"/>
          <p:cNvPicPr>
            <a:picLocks noChangeAspect="1"/>
          </p:cNvPicPr>
          <p:nvPr/>
        </p:nvPicPr>
        <p:blipFill>
          <a:blip r:embed="rId6"/>
          <a:srcRect/>
          <a:stretch/>
        </p:blipFill>
        <p:spPr>
          <a:xfrm>
            <a:off x="2838298" y="2919679"/>
            <a:ext cx="228600" cy="228600"/>
          </a:xfrm>
          <a:prstGeom prst="rect">
            <a:avLst/>
          </a:prstGeom>
        </p:spPr>
      </p:pic>
      <p:sp>
        <p:nvSpPr>
          <p:cNvPr id="13" name="Shape 7"/>
          <p:cNvSpPr/>
          <p:nvPr/>
        </p:nvSpPr>
        <p:spPr>
          <a:xfrm>
            <a:off x="3524098" y="2542946"/>
            <a:ext cx="1904695" cy="952805"/>
          </a:xfrm>
          <a:prstGeom prst="roundRect">
            <a:avLst>
              <a:gd name="adj" fmla="val 9597"/>
            </a:avLst>
          </a:prstGeom>
          <a:solidFill>
            <a:srgbClr val="FFFFFF"/>
          </a:solidFill>
          <a:ln/>
          <a:effectLst>
            <a:outerShdw blurRad="139700" dist="38100" dir="5400000" algn="bl" rotWithShape="0">
              <a:srgbClr val="000000">
                <a:alpha val="10000"/>
              </a:srgbClr>
            </a:outerShdw>
          </a:effectLst>
        </p:spPr>
        <p:txBody>
          <a:bodyPr/>
          <a:lstStyle/>
          <a:p>
            <a:endParaRPr lang="ja-JP" altLang="en-US"/>
          </a:p>
        </p:txBody>
      </p:sp>
      <p:pic>
        <p:nvPicPr>
          <p:cNvPr id="14" name="Image 4" descr="preencoded.png"/>
          <p:cNvPicPr>
            <a:picLocks noChangeAspect="1"/>
          </p:cNvPicPr>
          <p:nvPr/>
        </p:nvPicPr>
        <p:blipFill>
          <a:blip r:embed="rId7"/>
          <a:srcRect t="-530" b="-530"/>
          <a:stretch/>
        </p:blipFill>
        <p:spPr>
          <a:xfrm>
            <a:off x="4352544" y="2725826"/>
            <a:ext cx="247802" cy="286207"/>
          </a:xfrm>
          <a:prstGeom prst="rect">
            <a:avLst/>
          </a:prstGeom>
        </p:spPr>
      </p:pic>
      <p:sp>
        <p:nvSpPr>
          <p:cNvPr id="15" name="Text 8"/>
          <p:cNvSpPr txBox="1"/>
          <p:nvPr/>
        </p:nvSpPr>
        <p:spPr>
          <a:xfrm>
            <a:off x="3726180" y="3147365"/>
            <a:ext cx="1500530" cy="247802"/>
          </a:xfrm>
          <a:prstGeom prst="rect">
            <a:avLst/>
          </a:prstGeom>
          <a:noFill/>
          <a:ln/>
        </p:spPr>
        <p:txBody>
          <a:bodyPr wrap="square" lIns="0" tIns="0" rIns="0" bIns="0" rtlCol="0" anchor="ctr"/>
          <a:lstStyle/>
          <a:p>
            <a:pPr marL="0" indent="0" algn="ctr">
              <a:buNone/>
            </a:pPr>
            <a:r>
              <a:rPr lang="en-US" sz="1300" dirty="0">
                <a:solidFill>
                  <a:srgbClr val="333333"/>
                </a:solidFill>
                <a:latin typeface="Noto Sans JP" pitchFamily="34" charset="0"/>
                <a:ea typeface="Noto Sans JP" pitchFamily="34" charset="-122"/>
                <a:cs typeface="Noto Sans JP" pitchFamily="34" charset="-120"/>
              </a:rPr>
              <a:t>エネルギーが必要</a:t>
            </a:r>
            <a:endParaRPr lang="en-US" sz="1300" dirty="0"/>
          </a:p>
        </p:txBody>
      </p:sp>
      <p:pic>
        <p:nvPicPr>
          <p:cNvPr id="16" name="Image 5" descr="preencoded.png"/>
          <p:cNvPicPr>
            <a:picLocks noChangeAspect="1"/>
          </p:cNvPicPr>
          <p:nvPr/>
        </p:nvPicPr>
        <p:blipFill>
          <a:blip r:embed="rId6"/>
          <a:srcRect/>
          <a:stretch/>
        </p:blipFill>
        <p:spPr>
          <a:xfrm>
            <a:off x="5886907" y="2919679"/>
            <a:ext cx="228600" cy="228600"/>
          </a:xfrm>
          <a:prstGeom prst="rect">
            <a:avLst/>
          </a:prstGeom>
        </p:spPr>
      </p:pic>
      <p:sp>
        <p:nvSpPr>
          <p:cNvPr id="17" name="Shape 9"/>
          <p:cNvSpPr/>
          <p:nvPr/>
        </p:nvSpPr>
        <p:spPr>
          <a:xfrm>
            <a:off x="6572707" y="2542946"/>
            <a:ext cx="1904695" cy="952805"/>
          </a:xfrm>
          <a:prstGeom prst="roundRect">
            <a:avLst>
              <a:gd name="adj" fmla="val 9597"/>
            </a:avLst>
          </a:prstGeom>
          <a:solidFill>
            <a:srgbClr val="FFFFFF"/>
          </a:solidFill>
          <a:ln/>
          <a:effectLst>
            <a:outerShdw blurRad="139700" dist="38100" dir="5400000" algn="bl" rotWithShape="0">
              <a:srgbClr val="000000">
                <a:alpha val="10000"/>
              </a:srgbClr>
            </a:outerShdw>
          </a:effectLst>
        </p:spPr>
        <p:txBody>
          <a:bodyPr/>
          <a:lstStyle/>
          <a:p>
            <a:endParaRPr lang="ja-JP" altLang="en-US"/>
          </a:p>
        </p:txBody>
      </p:sp>
      <p:pic>
        <p:nvPicPr>
          <p:cNvPr id="18" name="Image 6" descr="preencoded.png"/>
          <p:cNvPicPr>
            <a:picLocks noChangeAspect="1"/>
          </p:cNvPicPr>
          <p:nvPr/>
        </p:nvPicPr>
        <p:blipFill>
          <a:blip r:embed="rId8"/>
          <a:srcRect/>
          <a:stretch/>
        </p:blipFill>
        <p:spPr>
          <a:xfrm>
            <a:off x="7381951" y="2605126"/>
            <a:ext cx="286207" cy="286207"/>
          </a:xfrm>
          <a:prstGeom prst="rect">
            <a:avLst/>
          </a:prstGeom>
        </p:spPr>
      </p:pic>
      <p:sp>
        <p:nvSpPr>
          <p:cNvPr id="19" name="Text 10"/>
          <p:cNvSpPr txBox="1"/>
          <p:nvPr/>
        </p:nvSpPr>
        <p:spPr>
          <a:xfrm>
            <a:off x="7031735" y="3026664"/>
            <a:ext cx="986638" cy="247802"/>
          </a:xfrm>
          <a:prstGeom prst="rect">
            <a:avLst/>
          </a:prstGeom>
          <a:noFill/>
          <a:ln/>
        </p:spPr>
        <p:txBody>
          <a:bodyPr wrap="square" lIns="0" tIns="0" rIns="0" bIns="0" rtlCol="0" anchor="ctr"/>
          <a:lstStyle/>
          <a:p>
            <a:pPr marL="0" indent="0" algn="ctr">
              <a:buNone/>
            </a:pPr>
            <a:r>
              <a:rPr lang="en-US" sz="1300" dirty="0">
                <a:solidFill>
                  <a:srgbClr val="333333"/>
                </a:solidFill>
                <a:latin typeface="Noto Sans JP" pitchFamily="34" charset="0"/>
                <a:ea typeface="Noto Sans JP" pitchFamily="34" charset="-122"/>
                <a:cs typeface="Noto Sans JP" pitchFamily="34" charset="-120"/>
              </a:rPr>
              <a:t>筋肉を分解</a:t>
            </a:r>
            <a:endParaRPr lang="en-US" sz="1300" dirty="0"/>
          </a:p>
        </p:txBody>
      </p:sp>
      <p:sp>
        <p:nvSpPr>
          <p:cNvPr id="20" name="Text 11"/>
          <p:cNvSpPr txBox="1"/>
          <p:nvPr/>
        </p:nvSpPr>
        <p:spPr>
          <a:xfrm>
            <a:off x="7055510" y="3267151"/>
            <a:ext cx="939089" cy="247802"/>
          </a:xfrm>
          <a:prstGeom prst="rect">
            <a:avLst/>
          </a:prstGeom>
          <a:noFill/>
          <a:ln/>
        </p:spPr>
        <p:txBody>
          <a:bodyPr wrap="square" lIns="0" tIns="0" rIns="0" bIns="0" rtlCol="0" anchor="ctr"/>
          <a:lstStyle/>
          <a:p>
            <a:pPr marL="0" indent="0" algn="ctr">
              <a:buNone/>
            </a:pPr>
            <a:r>
              <a:rPr lang="en-US" sz="1300" dirty="0">
                <a:solidFill>
                  <a:srgbClr val="333333"/>
                </a:solidFill>
                <a:latin typeface="Noto Sans JP" pitchFamily="34" charset="0"/>
                <a:ea typeface="Noto Sans JP" pitchFamily="34" charset="-122"/>
                <a:cs typeface="Noto Sans JP" pitchFamily="34" charset="-120"/>
              </a:rPr>
              <a:t>(異化作用)</a:t>
            </a:r>
            <a:endParaRPr lang="en-US" sz="1300" dirty="0"/>
          </a:p>
        </p:txBody>
      </p:sp>
      <p:pic>
        <p:nvPicPr>
          <p:cNvPr id="21" name="Image 7" descr="preencoded.png"/>
          <p:cNvPicPr>
            <a:picLocks noChangeAspect="1"/>
          </p:cNvPicPr>
          <p:nvPr/>
        </p:nvPicPr>
        <p:blipFill>
          <a:blip r:embed="rId6"/>
          <a:srcRect/>
          <a:stretch/>
        </p:blipFill>
        <p:spPr>
          <a:xfrm>
            <a:off x="8934602" y="2919679"/>
            <a:ext cx="228600" cy="228600"/>
          </a:xfrm>
          <a:prstGeom prst="rect">
            <a:avLst/>
          </a:prstGeom>
        </p:spPr>
      </p:pic>
      <p:sp>
        <p:nvSpPr>
          <p:cNvPr id="22" name="Shape 12"/>
          <p:cNvSpPr/>
          <p:nvPr/>
        </p:nvSpPr>
        <p:spPr>
          <a:xfrm>
            <a:off x="9620402" y="2542946"/>
            <a:ext cx="2095805" cy="952805"/>
          </a:xfrm>
          <a:prstGeom prst="roundRect">
            <a:avLst>
              <a:gd name="adj" fmla="val 9597"/>
            </a:avLst>
          </a:prstGeom>
          <a:solidFill>
            <a:srgbClr val="FFF5F0"/>
          </a:solidFill>
          <a:ln w="25400">
            <a:solidFill>
              <a:srgbClr val="FC671A"/>
            </a:solidFill>
            <a:prstDash val="solid"/>
          </a:ln>
          <a:effectLst>
            <a:outerShdw blurRad="139700" dist="38100" dir="5400000" algn="bl" rotWithShape="0">
              <a:srgbClr val="000000">
                <a:alpha val="10000"/>
              </a:srgbClr>
            </a:outerShdw>
          </a:effectLst>
        </p:spPr>
        <p:txBody>
          <a:bodyPr/>
          <a:lstStyle/>
          <a:p>
            <a:endParaRPr lang="ja-JP" altLang="en-US"/>
          </a:p>
        </p:txBody>
      </p:sp>
      <p:sp>
        <p:nvSpPr>
          <p:cNvPr id="23" name="Text 13"/>
          <p:cNvSpPr txBox="1"/>
          <p:nvPr/>
        </p:nvSpPr>
        <p:spPr>
          <a:xfrm>
            <a:off x="10089489" y="2769718"/>
            <a:ext cx="1157630" cy="247802"/>
          </a:xfrm>
          <a:prstGeom prst="rect">
            <a:avLst/>
          </a:prstGeom>
          <a:noFill/>
          <a:ln/>
        </p:spPr>
        <p:txBody>
          <a:bodyPr wrap="square" lIns="0" tIns="0" rIns="0" bIns="0" rtlCol="0" anchor="ctr"/>
          <a:lstStyle/>
          <a:p>
            <a:pPr marL="0" indent="0" algn="ctr">
              <a:buNone/>
            </a:pPr>
            <a:r>
              <a:rPr lang="en-US" sz="1300" b="1" dirty="0">
                <a:solidFill>
                  <a:srgbClr val="333333"/>
                </a:solidFill>
                <a:latin typeface="Noto Sans JP" pitchFamily="34" charset="0"/>
                <a:ea typeface="Noto Sans JP" pitchFamily="34" charset="-122"/>
                <a:cs typeface="Noto Sans JP" pitchFamily="34" charset="-120"/>
              </a:rPr>
              <a:t>筋肉量の減少</a:t>
            </a:r>
            <a:endParaRPr lang="en-US" sz="1300" dirty="0"/>
          </a:p>
        </p:txBody>
      </p:sp>
      <p:sp>
        <p:nvSpPr>
          <p:cNvPr id="24" name="Text 14"/>
          <p:cNvSpPr txBox="1"/>
          <p:nvPr/>
        </p:nvSpPr>
        <p:spPr>
          <a:xfrm>
            <a:off x="10003535" y="3010205"/>
            <a:ext cx="1329538" cy="247802"/>
          </a:xfrm>
          <a:prstGeom prst="rect">
            <a:avLst/>
          </a:prstGeom>
          <a:noFill/>
          <a:ln/>
        </p:spPr>
        <p:txBody>
          <a:bodyPr wrap="square" lIns="0" tIns="0" rIns="0" bIns="0" rtlCol="0" anchor="ctr"/>
          <a:lstStyle/>
          <a:p>
            <a:pPr marL="0" indent="0" algn="ctr">
              <a:buNone/>
            </a:pPr>
            <a:r>
              <a:rPr lang="en-US" sz="1300" b="1" dirty="0">
                <a:solidFill>
                  <a:srgbClr val="333333"/>
                </a:solidFill>
                <a:latin typeface="Noto Sans JP" pitchFamily="34" charset="0"/>
                <a:ea typeface="Noto Sans JP" pitchFamily="34" charset="-122"/>
                <a:cs typeface="Noto Sans JP" pitchFamily="34" charset="-120"/>
              </a:rPr>
              <a:t>基礎代謝の低下</a:t>
            </a:r>
            <a:endParaRPr lang="en-US" sz="1300" dirty="0"/>
          </a:p>
        </p:txBody>
      </p:sp>
      <p:pic>
        <p:nvPicPr>
          <p:cNvPr id="25" name="Image 8" descr="preencoded.png"/>
          <p:cNvPicPr>
            <a:picLocks noChangeAspect="1"/>
          </p:cNvPicPr>
          <p:nvPr/>
        </p:nvPicPr>
        <p:blipFill>
          <a:blip r:embed="rId9"/>
          <a:srcRect/>
          <a:stretch/>
        </p:blipFill>
        <p:spPr>
          <a:xfrm>
            <a:off x="381305" y="3929177"/>
            <a:ext cx="228600" cy="228600"/>
          </a:xfrm>
          <a:prstGeom prst="rect">
            <a:avLst/>
          </a:prstGeom>
        </p:spPr>
      </p:pic>
      <p:sp>
        <p:nvSpPr>
          <p:cNvPr id="26" name="Text 15"/>
          <p:cNvSpPr txBox="1"/>
          <p:nvPr/>
        </p:nvSpPr>
        <p:spPr>
          <a:xfrm>
            <a:off x="609905" y="3877056"/>
            <a:ext cx="3734410" cy="333756"/>
          </a:xfrm>
          <a:prstGeom prst="rect">
            <a:avLst/>
          </a:prstGeom>
          <a:noFill/>
          <a:ln/>
        </p:spPr>
        <p:txBody>
          <a:bodyPr wrap="square" lIns="0" tIns="0" rIns="0" bIns="0" rtlCol="0" anchor="ctr"/>
          <a:lstStyle/>
          <a:p>
            <a:pPr marL="0" indent="0" algn="l">
              <a:buNone/>
            </a:pPr>
            <a:r>
              <a:rPr lang="en-US" sz="1800" b="1" dirty="0">
                <a:solidFill>
                  <a:srgbClr val="333333"/>
                </a:solidFill>
                <a:latin typeface="Noto Sans JP" pitchFamily="34" charset="0"/>
                <a:ea typeface="Noto Sans JP" pitchFamily="34" charset="-122"/>
                <a:cs typeface="Noto Sans JP" pitchFamily="34" charset="-120"/>
              </a:rPr>
              <a:t>BCAA補給時：筋肉が守られる状態</a:t>
            </a:r>
            <a:endParaRPr lang="en-US" sz="1800" dirty="0"/>
          </a:p>
        </p:txBody>
      </p:sp>
      <p:sp>
        <p:nvSpPr>
          <p:cNvPr id="27" name="Shape 16"/>
          <p:cNvSpPr/>
          <p:nvPr/>
        </p:nvSpPr>
        <p:spPr>
          <a:xfrm>
            <a:off x="476402" y="4401007"/>
            <a:ext cx="1904695" cy="952805"/>
          </a:xfrm>
          <a:prstGeom prst="roundRect">
            <a:avLst>
              <a:gd name="adj" fmla="val 9597"/>
            </a:avLst>
          </a:prstGeom>
          <a:solidFill>
            <a:srgbClr val="FFFFFF"/>
          </a:solidFill>
          <a:ln/>
          <a:effectLst>
            <a:outerShdw blurRad="139700" dist="38100" dir="5400000" algn="bl" rotWithShape="0">
              <a:srgbClr val="000000">
                <a:alpha val="10000"/>
              </a:srgbClr>
            </a:outerShdw>
          </a:effectLst>
        </p:spPr>
        <p:txBody>
          <a:bodyPr/>
          <a:lstStyle/>
          <a:p>
            <a:endParaRPr lang="ja-JP" altLang="en-US"/>
          </a:p>
        </p:txBody>
      </p:sp>
      <p:pic>
        <p:nvPicPr>
          <p:cNvPr id="28" name="Image 9" descr="preencoded.png"/>
          <p:cNvPicPr>
            <a:picLocks noChangeAspect="1"/>
          </p:cNvPicPr>
          <p:nvPr/>
        </p:nvPicPr>
        <p:blipFill>
          <a:blip r:embed="rId10"/>
          <a:srcRect l="-266" r="-266"/>
          <a:stretch/>
        </p:blipFill>
        <p:spPr>
          <a:xfrm>
            <a:off x="1266900" y="4582973"/>
            <a:ext cx="323698" cy="286207"/>
          </a:xfrm>
          <a:prstGeom prst="rect">
            <a:avLst/>
          </a:prstGeom>
        </p:spPr>
      </p:pic>
      <p:sp>
        <p:nvSpPr>
          <p:cNvPr id="29" name="Text 17"/>
          <p:cNvSpPr txBox="1"/>
          <p:nvPr/>
        </p:nvSpPr>
        <p:spPr>
          <a:xfrm>
            <a:off x="802385" y="5004511"/>
            <a:ext cx="1252728" cy="247802"/>
          </a:xfrm>
          <a:prstGeom prst="rect">
            <a:avLst/>
          </a:prstGeom>
          <a:noFill/>
          <a:ln/>
        </p:spPr>
        <p:txBody>
          <a:bodyPr wrap="square" lIns="0" tIns="0" rIns="0" bIns="0" rtlCol="0" anchor="ctr"/>
          <a:lstStyle/>
          <a:p>
            <a:pPr marL="0" indent="0" algn="ctr">
              <a:buNone/>
            </a:pPr>
            <a:r>
              <a:rPr lang="en-US" sz="1300" dirty="0">
                <a:solidFill>
                  <a:srgbClr val="333333"/>
                </a:solidFill>
                <a:latin typeface="Noto Sans JP" pitchFamily="34" charset="0"/>
                <a:ea typeface="Noto Sans JP" pitchFamily="34" charset="-122"/>
                <a:cs typeface="Noto Sans JP" pitchFamily="34" charset="-120"/>
              </a:rPr>
              <a:t>BCAA事前摂取</a:t>
            </a:r>
            <a:endParaRPr lang="en-US" sz="1300" dirty="0"/>
          </a:p>
        </p:txBody>
      </p:sp>
      <p:pic>
        <p:nvPicPr>
          <p:cNvPr id="30" name="Image 10" descr="preencoded.png"/>
          <p:cNvPicPr>
            <a:picLocks noChangeAspect="1"/>
          </p:cNvPicPr>
          <p:nvPr/>
        </p:nvPicPr>
        <p:blipFill>
          <a:blip r:embed="rId6"/>
          <a:srcRect/>
          <a:stretch/>
        </p:blipFill>
        <p:spPr>
          <a:xfrm>
            <a:off x="2838298" y="4776826"/>
            <a:ext cx="228600" cy="228600"/>
          </a:xfrm>
          <a:prstGeom prst="rect">
            <a:avLst/>
          </a:prstGeom>
        </p:spPr>
      </p:pic>
      <p:sp>
        <p:nvSpPr>
          <p:cNvPr id="31" name="Shape 18"/>
          <p:cNvSpPr/>
          <p:nvPr/>
        </p:nvSpPr>
        <p:spPr>
          <a:xfrm>
            <a:off x="3524098" y="4401007"/>
            <a:ext cx="1904695" cy="952805"/>
          </a:xfrm>
          <a:prstGeom prst="roundRect">
            <a:avLst>
              <a:gd name="adj" fmla="val 9597"/>
            </a:avLst>
          </a:prstGeom>
          <a:solidFill>
            <a:srgbClr val="FFFFFF"/>
          </a:solidFill>
          <a:ln/>
          <a:effectLst>
            <a:outerShdw blurRad="139700" dist="38100" dir="5400000" algn="bl" rotWithShape="0">
              <a:srgbClr val="000000">
                <a:alpha val="10000"/>
              </a:srgbClr>
            </a:outerShdw>
          </a:effectLst>
        </p:spPr>
        <p:txBody>
          <a:bodyPr/>
          <a:lstStyle/>
          <a:p>
            <a:endParaRPr lang="ja-JP" altLang="en-US"/>
          </a:p>
        </p:txBody>
      </p:sp>
      <p:pic>
        <p:nvPicPr>
          <p:cNvPr id="32" name="Image 11" descr="preencoded.png"/>
          <p:cNvPicPr>
            <a:picLocks noChangeAspect="1"/>
          </p:cNvPicPr>
          <p:nvPr/>
        </p:nvPicPr>
        <p:blipFill>
          <a:blip r:embed="rId11"/>
          <a:srcRect l="-1118" r="-1118"/>
          <a:stretch/>
        </p:blipFill>
        <p:spPr>
          <a:xfrm>
            <a:off x="4366717" y="4582973"/>
            <a:ext cx="219456" cy="286207"/>
          </a:xfrm>
          <a:prstGeom prst="rect">
            <a:avLst/>
          </a:prstGeom>
        </p:spPr>
      </p:pic>
      <p:sp>
        <p:nvSpPr>
          <p:cNvPr id="33" name="Text 19"/>
          <p:cNvSpPr txBox="1"/>
          <p:nvPr/>
        </p:nvSpPr>
        <p:spPr>
          <a:xfrm>
            <a:off x="3764128" y="5004511"/>
            <a:ext cx="1424635" cy="247802"/>
          </a:xfrm>
          <a:prstGeom prst="rect">
            <a:avLst/>
          </a:prstGeom>
          <a:noFill/>
          <a:ln/>
        </p:spPr>
        <p:txBody>
          <a:bodyPr wrap="square" lIns="0" tIns="0" rIns="0" bIns="0" rtlCol="0" anchor="ctr"/>
          <a:lstStyle/>
          <a:p>
            <a:pPr marL="0" indent="0" algn="ctr">
              <a:buNone/>
            </a:pPr>
            <a:r>
              <a:rPr lang="en-US" sz="1300" dirty="0">
                <a:solidFill>
                  <a:srgbClr val="333333"/>
                </a:solidFill>
                <a:latin typeface="Noto Sans JP" pitchFamily="34" charset="0"/>
                <a:ea typeface="Noto Sans JP" pitchFamily="34" charset="-122"/>
                <a:cs typeface="Noto Sans JP" pitchFamily="34" charset="-120"/>
              </a:rPr>
              <a:t>血中BCAA濃度↑</a:t>
            </a:r>
            <a:endParaRPr lang="en-US" sz="1300" dirty="0"/>
          </a:p>
        </p:txBody>
      </p:sp>
      <p:pic>
        <p:nvPicPr>
          <p:cNvPr id="34" name="Image 12" descr="preencoded.png"/>
          <p:cNvPicPr>
            <a:picLocks noChangeAspect="1"/>
          </p:cNvPicPr>
          <p:nvPr/>
        </p:nvPicPr>
        <p:blipFill>
          <a:blip r:embed="rId6"/>
          <a:srcRect/>
          <a:stretch/>
        </p:blipFill>
        <p:spPr>
          <a:xfrm>
            <a:off x="5886907" y="4776826"/>
            <a:ext cx="228600" cy="228600"/>
          </a:xfrm>
          <a:prstGeom prst="rect">
            <a:avLst/>
          </a:prstGeom>
        </p:spPr>
      </p:pic>
      <p:sp>
        <p:nvSpPr>
          <p:cNvPr id="35" name="Shape 20"/>
          <p:cNvSpPr/>
          <p:nvPr/>
        </p:nvSpPr>
        <p:spPr>
          <a:xfrm>
            <a:off x="6572707" y="4401007"/>
            <a:ext cx="1904695" cy="952805"/>
          </a:xfrm>
          <a:prstGeom prst="roundRect">
            <a:avLst>
              <a:gd name="adj" fmla="val 9597"/>
            </a:avLst>
          </a:prstGeom>
          <a:solidFill>
            <a:srgbClr val="FFFFFF"/>
          </a:solidFill>
          <a:ln/>
          <a:effectLst>
            <a:outerShdw blurRad="139700" dist="38100" dir="5400000" algn="bl" rotWithShape="0">
              <a:srgbClr val="000000">
                <a:alpha val="10000"/>
              </a:srgbClr>
            </a:outerShdw>
          </a:effectLst>
        </p:spPr>
        <p:txBody>
          <a:bodyPr/>
          <a:lstStyle/>
          <a:p>
            <a:endParaRPr lang="ja-JP" altLang="en-US"/>
          </a:p>
        </p:txBody>
      </p:sp>
      <p:pic>
        <p:nvPicPr>
          <p:cNvPr id="36" name="Image 13" descr="preencoded.png"/>
          <p:cNvPicPr>
            <a:picLocks noChangeAspect="1"/>
          </p:cNvPicPr>
          <p:nvPr/>
        </p:nvPicPr>
        <p:blipFill>
          <a:blip r:embed="rId12"/>
          <a:srcRect/>
          <a:stretch/>
        </p:blipFill>
        <p:spPr>
          <a:xfrm>
            <a:off x="7381951" y="4582973"/>
            <a:ext cx="286207" cy="286207"/>
          </a:xfrm>
          <a:prstGeom prst="rect">
            <a:avLst/>
          </a:prstGeom>
        </p:spPr>
      </p:pic>
      <p:sp>
        <p:nvSpPr>
          <p:cNvPr id="37" name="Text 21"/>
          <p:cNvSpPr txBox="1"/>
          <p:nvPr/>
        </p:nvSpPr>
        <p:spPr>
          <a:xfrm>
            <a:off x="6860285" y="5004511"/>
            <a:ext cx="1329538" cy="247802"/>
          </a:xfrm>
          <a:prstGeom prst="rect">
            <a:avLst/>
          </a:prstGeom>
          <a:noFill/>
          <a:ln/>
        </p:spPr>
        <p:txBody>
          <a:bodyPr wrap="square" lIns="0" tIns="0" rIns="0" bIns="0" rtlCol="0" anchor="ctr"/>
          <a:lstStyle/>
          <a:p>
            <a:pPr marL="0" indent="0" algn="ctr">
              <a:buNone/>
            </a:pPr>
            <a:r>
              <a:rPr lang="en-US" sz="1300" dirty="0">
                <a:solidFill>
                  <a:srgbClr val="333333"/>
                </a:solidFill>
                <a:latin typeface="Noto Sans JP" pitchFamily="34" charset="0"/>
                <a:ea typeface="Noto Sans JP" pitchFamily="34" charset="-122"/>
                <a:cs typeface="Noto Sans JP" pitchFamily="34" charset="-120"/>
              </a:rPr>
              <a:t>筋肉分解の抑制</a:t>
            </a:r>
            <a:endParaRPr lang="en-US" sz="1300" dirty="0"/>
          </a:p>
        </p:txBody>
      </p:sp>
      <p:pic>
        <p:nvPicPr>
          <p:cNvPr id="38" name="Image 14" descr="preencoded.png"/>
          <p:cNvPicPr>
            <a:picLocks noChangeAspect="1"/>
          </p:cNvPicPr>
          <p:nvPr/>
        </p:nvPicPr>
        <p:blipFill>
          <a:blip r:embed="rId6"/>
          <a:srcRect/>
          <a:stretch/>
        </p:blipFill>
        <p:spPr>
          <a:xfrm>
            <a:off x="8934602" y="4776826"/>
            <a:ext cx="228600" cy="228600"/>
          </a:xfrm>
          <a:prstGeom prst="rect">
            <a:avLst/>
          </a:prstGeom>
        </p:spPr>
      </p:pic>
      <p:sp>
        <p:nvSpPr>
          <p:cNvPr id="39" name="Shape 22"/>
          <p:cNvSpPr/>
          <p:nvPr/>
        </p:nvSpPr>
        <p:spPr>
          <a:xfrm>
            <a:off x="9620402" y="4401007"/>
            <a:ext cx="2095805" cy="952805"/>
          </a:xfrm>
          <a:prstGeom prst="roundRect">
            <a:avLst>
              <a:gd name="adj" fmla="val 9597"/>
            </a:avLst>
          </a:prstGeom>
          <a:solidFill>
            <a:srgbClr val="FFF5F0"/>
          </a:solidFill>
          <a:ln w="25400">
            <a:solidFill>
              <a:srgbClr val="FC671A"/>
            </a:solidFill>
            <a:prstDash val="solid"/>
          </a:ln>
          <a:effectLst>
            <a:outerShdw blurRad="139700" dist="38100" dir="5400000" algn="bl" rotWithShape="0">
              <a:srgbClr val="000000">
                <a:alpha val="10000"/>
              </a:srgbClr>
            </a:outerShdw>
          </a:effectLst>
        </p:spPr>
        <p:txBody>
          <a:bodyPr/>
          <a:lstStyle/>
          <a:p>
            <a:endParaRPr lang="ja-JP" altLang="en-US"/>
          </a:p>
        </p:txBody>
      </p:sp>
      <p:sp>
        <p:nvSpPr>
          <p:cNvPr id="40" name="Text 23"/>
          <p:cNvSpPr txBox="1"/>
          <p:nvPr/>
        </p:nvSpPr>
        <p:spPr>
          <a:xfrm>
            <a:off x="10089489" y="4626864"/>
            <a:ext cx="1157630" cy="247802"/>
          </a:xfrm>
          <a:prstGeom prst="rect">
            <a:avLst/>
          </a:prstGeom>
          <a:noFill/>
          <a:ln/>
        </p:spPr>
        <p:txBody>
          <a:bodyPr wrap="square" lIns="0" tIns="0" rIns="0" bIns="0" rtlCol="0" anchor="ctr"/>
          <a:lstStyle/>
          <a:p>
            <a:pPr marL="0" indent="0" algn="ctr">
              <a:buNone/>
            </a:pPr>
            <a:r>
              <a:rPr lang="en-US" sz="1300" b="1" dirty="0">
                <a:solidFill>
                  <a:srgbClr val="333333"/>
                </a:solidFill>
                <a:latin typeface="Noto Sans JP" pitchFamily="34" charset="0"/>
                <a:ea typeface="Noto Sans JP" pitchFamily="34" charset="-122"/>
                <a:cs typeface="Noto Sans JP" pitchFamily="34" charset="-120"/>
              </a:rPr>
              <a:t>筋肉量の維持</a:t>
            </a:r>
            <a:endParaRPr lang="en-US" sz="1300" dirty="0"/>
          </a:p>
        </p:txBody>
      </p:sp>
      <p:sp>
        <p:nvSpPr>
          <p:cNvPr id="41" name="Text 24"/>
          <p:cNvSpPr txBox="1"/>
          <p:nvPr/>
        </p:nvSpPr>
        <p:spPr>
          <a:xfrm>
            <a:off x="10003535" y="4867351"/>
            <a:ext cx="1329538" cy="247802"/>
          </a:xfrm>
          <a:prstGeom prst="rect">
            <a:avLst/>
          </a:prstGeom>
          <a:noFill/>
          <a:ln/>
        </p:spPr>
        <p:txBody>
          <a:bodyPr wrap="square" lIns="0" tIns="0" rIns="0" bIns="0" rtlCol="0" anchor="ctr"/>
          <a:lstStyle/>
          <a:p>
            <a:pPr marL="0" indent="0" algn="ctr">
              <a:buNone/>
            </a:pPr>
            <a:r>
              <a:rPr lang="en-US" sz="1300" b="1" dirty="0">
                <a:solidFill>
                  <a:srgbClr val="333333"/>
                </a:solidFill>
                <a:latin typeface="Noto Sans JP" pitchFamily="34" charset="0"/>
                <a:ea typeface="Noto Sans JP" pitchFamily="34" charset="-122"/>
                <a:cs typeface="Noto Sans JP" pitchFamily="34" charset="-120"/>
              </a:rPr>
              <a:t>基礎代謝の維持</a:t>
            </a:r>
            <a:endParaRPr lang="en-US" sz="13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spTree>
      <p:nvGrpSpPr>
        <p:cNvPr id="1" name=""/>
        <p:cNvGrpSpPr/>
        <p:nvPr/>
      </p:nvGrpSpPr>
      <p:grpSpPr>
        <a:xfrm>
          <a:off x="0" y="0"/>
          <a:ext cx="0" cy="0"/>
          <a:chOff x="0" y="0"/>
          <a:chExt cx="0" cy="0"/>
        </a:xfrm>
      </p:grpSpPr>
      <p:sp>
        <p:nvSpPr>
          <p:cNvPr id="3" name="Shape 1"/>
          <p:cNvSpPr/>
          <p:nvPr/>
        </p:nvSpPr>
        <p:spPr>
          <a:xfrm>
            <a:off x="0" y="0"/>
            <a:ext cx="12191695" cy="761695"/>
          </a:xfrm>
          <a:prstGeom prst="rect">
            <a:avLst/>
          </a:prstGeom>
          <a:solidFill>
            <a:srgbClr val="FC671A"/>
          </a:solidFill>
          <a:ln/>
        </p:spPr>
        <p:txBody>
          <a:bodyPr/>
          <a:lstStyle/>
          <a:p>
            <a:endParaRPr lang="ja-JP" altLang="en-US"/>
          </a:p>
        </p:txBody>
      </p:sp>
      <p:sp>
        <p:nvSpPr>
          <p:cNvPr id="4" name="Text 2"/>
          <p:cNvSpPr txBox="1"/>
          <p:nvPr/>
        </p:nvSpPr>
        <p:spPr>
          <a:xfrm>
            <a:off x="286207" y="190195"/>
            <a:ext cx="2067458" cy="381305"/>
          </a:xfrm>
          <a:prstGeom prst="rect">
            <a:avLst/>
          </a:prstGeom>
          <a:noFill/>
          <a:ln/>
        </p:spPr>
        <p:txBody>
          <a:bodyPr wrap="square" lIns="0" tIns="0" rIns="0" bIns="0" rtlCol="0" anchor="ctr"/>
          <a:lstStyle/>
          <a:p>
            <a:pPr marL="0" indent="0" algn="l">
              <a:buNone/>
            </a:pPr>
            <a:r>
              <a:rPr lang="en-US" sz="2100" b="1" dirty="0">
                <a:solidFill>
                  <a:srgbClr val="FFFFFF"/>
                </a:solidFill>
                <a:latin typeface="Noto Sans JP" pitchFamily="34" charset="0"/>
                <a:ea typeface="Noto Sans JP" pitchFamily="34" charset="-122"/>
                <a:cs typeface="Noto Sans JP" pitchFamily="34" charset="-120"/>
              </a:rPr>
              <a:t>筋肉とアミノ酸</a:t>
            </a:r>
            <a:endParaRPr lang="en-US" sz="2100" dirty="0"/>
          </a:p>
        </p:txBody>
      </p:sp>
      <p:pic>
        <p:nvPicPr>
          <p:cNvPr id="5" name="Image 0" descr="preencoded.png"/>
          <p:cNvPicPr>
            <a:picLocks noChangeAspect="1"/>
          </p:cNvPicPr>
          <p:nvPr/>
        </p:nvPicPr>
        <p:blipFill>
          <a:blip r:embed="rId3"/>
          <a:srcRect l="91" r="91"/>
          <a:stretch/>
        </p:blipFill>
        <p:spPr>
          <a:xfrm>
            <a:off x="10153498" y="85954"/>
            <a:ext cx="1752905" cy="590702"/>
          </a:xfrm>
          <a:prstGeom prst="rect">
            <a:avLst/>
          </a:prstGeom>
        </p:spPr>
      </p:pic>
      <p:sp>
        <p:nvSpPr>
          <p:cNvPr id="6" name="Text 3"/>
          <p:cNvSpPr txBox="1"/>
          <p:nvPr/>
        </p:nvSpPr>
        <p:spPr>
          <a:xfrm>
            <a:off x="3142793" y="1047902"/>
            <a:ext cx="6172200" cy="495605"/>
          </a:xfrm>
          <a:prstGeom prst="rect">
            <a:avLst/>
          </a:prstGeom>
          <a:noFill/>
          <a:ln/>
        </p:spPr>
        <p:txBody>
          <a:bodyPr wrap="square" lIns="0" tIns="0" rIns="0" bIns="0" rtlCol="0" anchor="ctr"/>
          <a:lstStyle/>
          <a:p>
            <a:pPr marL="0" indent="0" algn="ctr">
              <a:buNone/>
            </a:pPr>
            <a:r>
              <a:rPr lang="en-US" sz="2700" b="1" dirty="0">
                <a:solidFill>
                  <a:srgbClr val="333333"/>
                </a:solidFill>
                <a:latin typeface="Noto Sans JP" pitchFamily="34" charset="0"/>
                <a:ea typeface="Noto Sans JP" pitchFamily="34" charset="-122"/>
                <a:cs typeface="Noto Sans JP" pitchFamily="34" charset="-120"/>
              </a:rPr>
              <a:t>役割② 筋肉の合成を促進（同化作用）</a:t>
            </a:r>
            <a:endParaRPr lang="en-US" sz="2700" dirty="0"/>
          </a:p>
        </p:txBody>
      </p:sp>
      <p:pic>
        <p:nvPicPr>
          <p:cNvPr id="7" name="Image 1" descr="preencoded.png"/>
          <p:cNvPicPr>
            <a:picLocks noChangeAspect="1"/>
          </p:cNvPicPr>
          <p:nvPr/>
        </p:nvPicPr>
        <p:blipFill>
          <a:blip r:embed="rId4"/>
          <a:srcRect l="-80" r="-80"/>
          <a:stretch/>
        </p:blipFill>
        <p:spPr>
          <a:xfrm>
            <a:off x="381305" y="2072030"/>
            <a:ext cx="286207" cy="228600"/>
          </a:xfrm>
          <a:prstGeom prst="rect">
            <a:avLst/>
          </a:prstGeom>
        </p:spPr>
      </p:pic>
      <p:sp>
        <p:nvSpPr>
          <p:cNvPr id="8" name="Text 4"/>
          <p:cNvSpPr txBox="1"/>
          <p:nvPr/>
        </p:nvSpPr>
        <p:spPr>
          <a:xfrm>
            <a:off x="666598" y="2018995"/>
            <a:ext cx="5201107" cy="333756"/>
          </a:xfrm>
          <a:prstGeom prst="rect">
            <a:avLst/>
          </a:prstGeom>
          <a:noFill/>
          <a:ln/>
        </p:spPr>
        <p:txBody>
          <a:bodyPr wrap="square" lIns="0" tIns="0" rIns="0" bIns="0" rtlCol="0" anchor="ctr"/>
          <a:lstStyle/>
          <a:p>
            <a:pPr marL="0" indent="0" algn="l">
              <a:buNone/>
            </a:pPr>
            <a:r>
              <a:rPr lang="en-US" sz="1800" b="1" dirty="0">
                <a:solidFill>
                  <a:srgbClr val="333333"/>
                </a:solidFill>
                <a:latin typeface="Noto Sans JP" pitchFamily="34" charset="0"/>
                <a:ea typeface="Noto Sans JP" pitchFamily="34" charset="-122"/>
                <a:cs typeface="Noto Sans JP" pitchFamily="34" charset="-120"/>
              </a:rPr>
              <a:t>ロイシンが筋タンパク質合成のスイッチを入れる</a:t>
            </a:r>
            <a:endParaRPr lang="en-US" sz="1800" dirty="0"/>
          </a:p>
        </p:txBody>
      </p:sp>
      <p:sp>
        <p:nvSpPr>
          <p:cNvPr id="9" name="Shape 5"/>
          <p:cNvSpPr/>
          <p:nvPr/>
        </p:nvSpPr>
        <p:spPr>
          <a:xfrm>
            <a:off x="476402" y="2542946"/>
            <a:ext cx="1904695" cy="1152104"/>
          </a:xfrm>
          <a:prstGeom prst="roundRect">
            <a:avLst>
              <a:gd name="adj" fmla="val 9597"/>
            </a:avLst>
          </a:prstGeom>
          <a:solidFill>
            <a:srgbClr val="FFFFFF"/>
          </a:solidFill>
          <a:ln/>
          <a:effectLst>
            <a:outerShdw blurRad="139700" dist="38100" dir="5400000" algn="bl" rotWithShape="0">
              <a:srgbClr val="000000">
                <a:alpha val="10000"/>
              </a:srgbClr>
            </a:outerShdw>
          </a:effectLst>
        </p:spPr>
        <p:txBody>
          <a:bodyPr/>
          <a:lstStyle/>
          <a:p>
            <a:endParaRPr lang="ja-JP" altLang="en-US"/>
          </a:p>
        </p:txBody>
      </p:sp>
      <p:pic>
        <p:nvPicPr>
          <p:cNvPr id="10" name="Image 2" descr="preencoded.png"/>
          <p:cNvPicPr>
            <a:picLocks noChangeAspect="1"/>
          </p:cNvPicPr>
          <p:nvPr/>
        </p:nvPicPr>
        <p:blipFill>
          <a:blip r:embed="rId5"/>
          <a:srcRect l="-266" r="-266"/>
          <a:stretch/>
        </p:blipFill>
        <p:spPr>
          <a:xfrm>
            <a:off x="1266900" y="2725826"/>
            <a:ext cx="323698" cy="286207"/>
          </a:xfrm>
          <a:prstGeom prst="rect">
            <a:avLst/>
          </a:prstGeom>
        </p:spPr>
      </p:pic>
      <p:sp>
        <p:nvSpPr>
          <p:cNvPr id="11" name="Text 6"/>
          <p:cNvSpPr txBox="1"/>
          <p:nvPr/>
        </p:nvSpPr>
        <p:spPr>
          <a:xfrm>
            <a:off x="849934" y="3147365"/>
            <a:ext cx="1157630" cy="247802"/>
          </a:xfrm>
          <a:prstGeom prst="rect">
            <a:avLst/>
          </a:prstGeom>
          <a:noFill/>
          <a:ln/>
        </p:spPr>
        <p:txBody>
          <a:bodyPr wrap="square" lIns="0" tIns="0" rIns="0" bIns="0" rtlCol="0" anchor="ctr"/>
          <a:lstStyle/>
          <a:p>
            <a:pPr marL="0" indent="0" algn="ctr">
              <a:buNone/>
            </a:pPr>
            <a:r>
              <a:rPr lang="en-US" sz="1300" dirty="0">
                <a:solidFill>
                  <a:srgbClr val="333333"/>
                </a:solidFill>
                <a:latin typeface="Noto Sans JP" pitchFamily="34" charset="0"/>
                <a:ea typeface="Noto Sans JP" pitchFamily="34" charset="-122"/>
                <a:cs typeface="Noto Sans JP" pitchFamily="34" charset="-120"/>
              </a:rPr>
              <a:t>ロイシン摂取</a:t>
            </a:r>
            <a:endParaRPr lang="en-US" sz="1300" dirty="0"/>
          </a:p>
        </p:txBody>
      </p:sp>
      <p:pic>
        <p:nvPicPr>
          <p:cNvPr id="12" name="Image 3" descr="preencoded.png"/>
          <p:cNvPicPr>
            <a:picLocks noChangeAspect="1"/>
          </p:cNvPicPr>
          <p:nvPr/>
        </p:nvPicPr>
        <p:blipFill>
          <a:blip r:embed="rId6"/>
          <a:srcRect/>
          <a:stretch/>
        </p:blipFill>
        <p:spPr>
          <a:xfrm>
            <a:off x="2838298" y="2919679"/>
            <a:ext cx="228600" cy="228600"/>
          </a:xfrm>
          <a:prstGeom prst="rect">
            <a:avLst/>
          </a:prstGeom>
        </p:spPr>
      </p:pic>
      <p:sp>
        <p:nvSpPr>
          <p:cNvPr id="13" name="Shape 7"/>
          <p:cNvSpPr/>
          <p:nvPr/>
        </p:nvSpPr>
        <p:spPr>
          <a:xfrm>
            <a:off x="3524098" y="2542946"/>
            <a:ext cx="1904695" cy="1067105"/>
          </a:xfrm>
          <a:prstGeom prst="roundRect">
            <a:avLst>
              <a:gd name="adj" fmla="val 9597"/>
            </a:avLst>
          </a:prstGeom>
          <a:solidFill>
            <a:srgbClr val="FFFFFF"/>
          </a:solidFill>
          <a:ln/>
          <a:effectLst>
            <a:outerShdw blurRad="139700" dist="38100" dir="5400000" algn="bl" rotWithShape="0">
              <a:srgbClr val="000000">
                <a:alpha val="10000"/>
              </a:srgbClr>
            </a:outerShdw>
          </a:effectLst>
        </p:spPr>
        <p:txBody>
          <a:bodyPr/>
          <a:lstStyle/>
          <a:p>
            <a:endParaRPr lang="ja-JP" altLang="en-US"/>
          </a:p>
        </p:txBody>
      </p:sp>
      <p:pic>
        <p:nvPicPr>
          <p:cNvPr id="14" name="Image 4" descr="preencoded.png"/>
          <p:cNvPicPr>
            <a:picLocks noChangeAspect="1"/>
          </p:cNvPicPr>
          <p:nvPr/>
        </p:nvPicPr>
        <p:blipFill>
          <a:blip r:embed="rId7"/>
          <a:srcRect/>
          <a:stretch/>
        </p:blipFill>
        <p:spPr>
          <a:xfrm>
            <a:off x="4333342" y="2605126"/>
            <a:ext cx="286207" cy="286207"/>
          </a:xfrm>
          <a:prstGeom prst="rect">
            <a:avLst/>
          </a:prstGeom>
        </p:spPr>
      </p:pic>
      <p:sp>
        <p:nvSpPr>
          <p:cNvPr id="15" name="Text 8"/>
          <p:cNvSpPr txBox="1"/>
          <p:nvPr/>
        </p:nvSpPr>
        <p:spPr>
          <a:xfrm>
            <a:off x="3907231" y="3026664"/>
            <a:ext cx="1138428" cy="247802"/>
          </a:xfrm>
          <a:prstGeom prst="rect">
            <a:avLst/>
          </a:prstGeom>
          <a:noFill/>
          <a:ln/>
        </p:spPr>
        <p:txBody>
          <a:bodyPr wrap="square" lIns="0" tIns="0" rIns="0" bIns="0" rtlCol="0" anchor="ctr"/>
          <a:lstStyle/>
          <a:p>
            <a:pPr marL="0" indent="0" algn="ctr">
              <a:buNone/>
            </a:pPr>
            <a:r>
              <a:rPr lang="en-US" sz="1300" dirty="0">
                <a:solidFill>
                  <a:srgbClr val="333333"/>
                </a:solidFill>
                <a:latin typeface="Noto Sans JP" pitchFamily="34" charset="0"/>
                <a:ea typeface="Noto Sans JP" pitchFamily="34" charset="-122"/>
                <a:cs typeface="Noto Sans JP" pitchFamily="34" charset="-120"/>
              </a:rPr>
              <a:t>mTOR活性化</a:t>
            </a:r>
            <a:endParaRPr lang="en-US" sz="1300" dirty="0"/>
          </a:p>
        </p:txBody>
      </p:sp>
      <p:sp>
        <p:nvSpPr>
          <p:cNvPr id="16" name="Text 9"/>
          <p:cNvSpPr txBox="1"/>
          <p:nvPr/>
        </p:nvSpPr>
        <p:spPr>
          <a:xfrm>
            <a:off x="3712007" y="3267151"/>
            <a:ext cx="1528877" cy="247802"/>
          </a:xfrm>
          <a:prstGeom prst="rect">
            <a:avLst/>
          </a:prstGeom>
          <a:noFill/>
          <a:ln/>
        </p:spPr>
        <p:txBody>
          <a:bodyPr wrap="square" lIns="0" tIns="0" rIns="0" bIns="0" rtlCol="0" anchor="ctr"/>
          <a:lstStyle/>
          <a:p>
            <a:pPr marL="0" indent="0" algn="ctr">
              <a:buNone/>
            </a:pPr>
            <a:r>
              <a:rPr lang="en-US" sz="1300" dirty="0">
                <a:solidFill>
                  <a:srgbClr val="333333"/>
                </a:solidFill>
                <a:latin typeface="Noto Sans JP" pitchFamily="34" charset="0"/>
                <a:ea typeface="Noto Sans JP" pitchFamily="34" charset="-122"/>
                <a:cs typeface="Noto Sans JP" pitchFamily="34" charset="-120"/>
              </a:rPr>
              <a:t>(合成スイッチON)</a:t>
            </a:r>
            <a:endParaRPr lang="en-US" sz="1300" dirty="0"/>
          </a:p>
        </p:txBody>
      </p:sp>
      <p:pic>
        <p:nvPicPr>
          <p:cNvPr id="17" name="Image 5" descr="preencoded.png"/>
          <p:cNvPicPr>
            <a:picLocks noChangeAspect="1"/>
          </p:cNvPicPr>
          <p:nvPr/>
        </p:nvPicPr>
        <p:blipFill>
          <a:blip r:embed="rId6"/>
          <a:srcRect/>
          <a:stretch/>
        </p:blipFill>
        <p:spPr>
          <a:xfrm>
            <a:off x="5886907" y="2919679"/>
            <a:ext cx="228600" cy="228600"/>
          </a:xfrm>
          <a:prstGeom prst="rect">
            <a:avLst/>
          </a:prstGeom>
        </p:spPr>
      </p:pic>
      <p:sp>
        <p:nvSpPr>
          <p:cNvPr id="18" name="Shape 10"/>
          <p:cNvSpPr/>
          <p:nvPr/>
        </p:nvSpPr>
        <p:spPr>
          <a:xfrm>
            <a:off x="6572707" y="2542946"/>
            <a:ext cx="1904695" cy="1152104"/>
          </a:xfrm>
          <a:prstGeom prst="roundRect">
            <a:avLst>
              <a:gd name="adj" fmla="val 9597"/>
            </a:avLst>
          </a:prstGeom>
          <a:solidFill>
            <a:srgbClr val="FFFFFF"/>
          </a:solidFill>
          <a:ln/>
          <a:effectLst>
            <a:outerShdw blurRad="139700" dist="38100" dir="5400000" algn="bl" rotWithShape="0">
              <a:srgbClr val="000000">
                <a:alpha val="10000"/>
              </a:srgbClr>
            </a:outerShdw>
          </a:effectLst>
        </p:spPr>
        <p:txBody>
          <a:bodyPr/>
          <a:lstStyle/>
          <a:p>
            <a:endParaRPr lang="ja-JP" altLang="en-US"/>
          </a:p>
        </p:txBody>
      </p:sp>
      <p:pic>
        <p:nvPicPr>
          <p:cNvPr id="19" name="Image 6" descr="preencoded.png"/>
          <p:cNvPicPr>
            <a:picLocks noChangeAspect="1"/>
          </p:cNvPicPr>
          <p:nvPr/>
        </p:nvPicPr>
        <p:blipFill>
          <a:blip r:embed="rId8"/>
          <a:srcRect l="-607" r="-607"/>
          <a:stretch/>
        </p:blipFill>
        <p:spPr>
          <a:xfrm>
            <a:off x="7344003" y="2605126"/>
            <a:ext cx="362102" cy="286207"/>
          </a:xfrm>
          <a:prstGeom prst="rect">
            <a:avLst/>
          </a:prstGeom>
        </p:spPr>
      </p:pic>
      <p:sp>
        <p:nvSpPr>
          <p:cNvPr id="20" name="Text 11"/>
          <p:cNvSpPr txBox="1"/>
          <p:nvPr/>
        </p:nvSpPr>
        <p:spPr>
          <a:xfrm>
            <a:off x="7031735" y="3026664"/>
            <a:ext cx="986638" cy="247802"/>
          </a:xfrm>
          <a:prstGeom prst="rect">
            <a:avLst/>
          </a:prstGeom>
          <a:noFill/>
          <a:ln/>
        </p:spPr>
        <p:txBody>
          <a:bodyPr wrap="square" lIns="0" tIns="0" rIns="0" bIns="0" rtlCol="0" anchor="ctr"/>
          <a:lstStyle/>
          <a:p>
            <a:pPr marL="0" indent="0" algn="ctr">
              <a:buNone/>
            </a:pPr>
            <a:r>
              <a:rPr lang="en-US" sz="1300" dirty="0">
                <a:solidFill>
                  <a:srgbClr val="333333"/>
                </a:solidFill>
                <a:latin typeface="Noto Sans JP" pitchFamily="34" charset="0"/>
                <a:ea typeface="Noto Sans JP" pitchFamily="34" charset="-122"/>
                <a:cs typeface="Noto Sans JP" pitchFamily="34" charset="-120"/>
              </a:rPr>
              <a:t>タンパク質</a:t>
            </a:r>
            <a:endParaRPr lang="en-US" sz="1300" dirty="0"/>
          </a:p>
        </p:txBody>
      </p:sp>
      <p:sp>
        <p:nvSpPr>
          <p:cNvPr id="21" name="Text 12"/>
          <p:cNvSpPr txBox="1"/>
          <p:nvPr/>
        </p:nvSpPr>
        <p:spPr>
          <a:xfrm>
            <a:off x="7117689" y="3267151"/>
            <a:ext cx="814730" cy="247802"/>
          </a:xfrm>
          <a:prstGeom prst="rect">
            <a:avLst/>
          </a:prstGeom>
          <a:noFill/>
          <a:ln/>
        </p:spPr>
        <p:txBody>
          <a:bodyPr wrap="square" lIns="0" tIns="0" rIns="0" bIns="0" rtlCol="0" anchor="ctr"/>
          <a:lstStyle/>
          <a:p>
            <a:pPr marL="0" indent="0" algn="ctr">
              <a:buNone/>
            </a:pPr>
            <a:r>
              <a:rPr lang="en-US" sz="1300" dirty="0">
                <a:solidFill>
                  <a:srgbClr val="333333"/>
                </a:solidFill>
                <a:latin typeface="Noto Sans JP" pitchFamily="34" charset="0"/>
                <a:ea typeface="Noto Sans JP" pitchFamily="34" charset="-122"/>
                <a:cs typeface="Noto Sans JP" pitchFamily="34" charset="-120"/>
              </a:rPr>
              <a:t>合成開始</a:t>
            </a:r>
            <a:endParaRPr lang="en-US" sz="1300" dirty="0"/>
          </a:p>
        </p:txBody>
      </p:sp>
      <p:pic>
        <p:nvPicPr>
          <p:cNvPr id="22" name="Image 7" descr="preencoded.png"/>
          <p:cNvPicPr>
            <a:picLocks noChangeAspect="1"/>
          </p:cNvPicPr>
          <p:nvPr/>
        </p:nvPicPr>
        <p:blipFill>
          <a:blip r:embed="rId6"/>
          <a:srcRect/>
          <a:stretch/>
        </p:blipFill>
        <p:spPr>
          <a:xfrm>
            <a:off x="8934602" y="2919679"/>
            <a:ext cx="228600" cy="228600"/>
          </a:xfrm>
          <a:prstGeom prst="rect">
            <a:avLst/>
          </a:prstGeom>
        </p:spPr>
      </p:pic>
      <p:sp>
        <p:nvSpPr>
          <p:cNvPr id="23" name="Shape 13"/>
          <p:cNvSpPr/>
          <p:nvPr/>
        </p:nvSpPr>
        <p:spPr>
          <a:xfrm>
            <a:off x="9620402" y="2542946"/>
            <a:ext cx="2095805" cy="1152104"/>
          </a:xfrm>
          <a:prstGeom prst="roundRect">
            <a:avLst>
              <a:gd name="adj" fmla="val 9597"/>
            </a:avLst>
          </a:prstGeom>
          <a:solidFill>
            <a:srgbClr val="FFF5F0"/>
          </a:solidFill>
          <a:ln w="25400">
            <a:solidFill>
              <a:srgbClr val="FC671A"/>
            </a:solidFill>
            <a:prstDash val="solid"/>
          </a:ln>
          <a:effectLst>
            <a:outerShdw blurRad="139700" dist="38100" dir="5400000" algn="bl" rotWithShape="0">
              <a:srgbClr val="000000">
                <a:alpha val="10000"/>
              </a:srgbClr>
            </a:outerShdw>
          </a:effectLst>
        </p:spPr>
        <p:txBody>
          <a:bodyPr/>
          <a:lstStyle/>
          <a:p>
            <a:endParaRPr lang="ja-JP" altLang="en-US"/>
          </a:p>
        </p:txBody>
      </p:sp>
      <p:sp>
        <p:nvSpPr>
          <p:cNvPr id="24" name="Text 14"/>
          <p:cNvSpPr txBox="1"/>
          <p:nvPr/>
        </p:nvSpPr>
        <p:spPr>
          <a:xfrm>
            <a:off x="10213419" y="2854757"/>
            <a:ext cx="986638" cy="247802"/>
          </a:xfrm>
          <a:prstGeom prst="rect">
            <a:avLst/>
          </a:prstGeom>
          <a:noFill/>
          <a:ln/>
        </p:spPr>
        <p:txBody>
          <a:bodyPr wrap="square" lIns="0" tIns="0" rIns="0" bIns="0" rtlCol="0" anchor="ctr"/>
          <a:lstStyle/>
          <a:p>
            <a:pPr marL="0" indent="0" algn="ctr">
              <a:buNone/>
            </a:pPr>
            <a:r>
              <a:rPr lang="en-US" sz="1300" b="1" dirty="0">
                <a:solidFill>
                  <a:srgbClr val="333333"/>
                </a:solidFill>
                <a:latin typeface="Noto Sans JP" pitchFamily="34" charset="0"/>
                <a:ea typeface="Noto Sans JP" pitchFamily="34" charset="-122"/>
                <a:cs typeface="Noto Sans JP" pitchFamily="34" charset="-120"/>
              </a:rPr>
              <a:t>筋肉の生成</a:t>
            </a:r>
            <a:endParaRPr lang="en-US" sz="1300" dirty="0"/>
          </a:p>
        </p:txBody>
      </p:sp>
      <p:sp>
        <p:nvSpPr>
          <p:cNvPr id="25" name="Text 15"/>
          <p:cNvSpPr txBox="1"/>
          <p:nvPr/>
        </p:nvSpPr>
        <p:spPr>
          <a:xfrm>
            <a:off x="10041969" y="3095244"/>
            <a:ext cx="1329538" cy="247802"/>
          </a:xfrm>
          <a:prstGeom prst="rect">
            <a:avLst/>
          </a:prstGeom>
          <a:noFill/>
          <a:ln/>
        </p:spPr>
        <p:txBody>
          <a:bodyPr wrap="square" lIns="0" tIns="0" rIns="0" bIns="0" rtlCol="0" anchor="ctr"/>
          <a:lstStyle/>
          <a:p>
            <a:pPr marL="0" indent="0" algn="ctr">
              <a:buNone/>
            </a:pPr>
            <a:r>
              <a:rPr lang="en-US" sz="1300" b="1" dirty="0">
                <a:solidFill>
                  <a:srgbClr val="333333"/>
                </a:solidFill>
                <a:latin typeface="Noto Sans JP" pitchFamily="34" charset="0"/>
                <a:ea typeface="Noto Sans JP" pitchFamily="34" charset="-122"/>
                <a:cs typeface="Noto Sans JP" pitchFamily="34" charset="-120"/>
              </a:rPr>
              <a:t>サイズ・強度↑</a:t>
            </a:r>
            <a:endParaRPr lang="en-US" sz="1300" dirty="0"/>
          </a:p>
        </p:txBody>
      </p:sp>
      <p:sp>
        <p:nvSpPr>
          <p:cNvPr id="26" name="Shape 16"/>
          <p:cNvSpPr/>
          <p:nvPr/>
        </p:nvSpPr>
        <p:spPr>
          <a:xfrm>
            <a:off x="286207" y="3877056"/>
            <a:ext cx="11620195" cy="1262980"/>
          </a:xfrm>
          <a:prstGeom prst="roundRect">
            <a:avLst>
              <a:gd name="adj" fmla="val 4115"/>
            </a:avLst>
          </a:prstGeom>
          <a:solidFill>
            <a:srgbClr val="FFF5F0"/>
          </a:solidFill>
          <a:ln/>
        </p:spPr>
        <p:txBody>
          <a:bodyPr/>
          <a:lstStyle/>
          <a:p>
            <a:endParaRPr lang="ja-JP" altLang="en-US"/>
          </a:p>
        </p:txBody>
      </p:sp>
      <p:sp>
        <p:nvSpPr>
          <p:cNvPr id="27" name="Shape 17"/>
          <p:cNvSpPr/>
          <p:nvPr/>
        </p:nvSpPr>
        <p:spPr>
          <a:xfrm>
            <a:off x="286207" y="3877056"/>
            <a:ext cx="38405" cy="1262980"/>
          </a:xfrm>
          <a:prstGeom prst="rect">
            <a:avLst/>
          </a:prstGeom>
          <a:solidFill>
            <a:srgbClr val="FC671A"/>
          </a:solidFill>
          <a:ln/>
        </p:spPr>
        <p:txBody>
          <a:bodyPr/>
          <a:lstStyle/>
          <a:p>
            <a:endParaRPr lang="ja-JP" altLang="en-US"/>
          </a:p>
        </p:txBody>
      </p:sp>
      <p:pic>
        <p:nvPicPr>
          <p:cNvPr id="28" name="Image 8" descr="preencoded.png"/>
          <p:cNvPicPr>
            <a:picLocks noChangeAspect="1"/>
          </p:cNvPicPr>
          <p:nvPr/>
        </p:nvPicPr>
        <p:blipFill>
          <a:blip r:embed="rId9"/>
          <a:srcRect l="-1773" r="-1773"/>
          <a:stretch/>
        </p:blipFill>
        <p:spPr>
          <a:xfrm>
            <a:off x="514807" y="4003450"/>
            <a:ext cx="175593" cy="277602"/>
          </a:xfrm>
          <a:prstGeom prst="rect">
            <a:avLst/>
          </a:prstGeom>
        </p:spPr>
      </p:pic>
      <p:sp>
        <p:nvSpPr>
          <p:cNvPr id="29" name="Text 18"/>
          <p:cNvSpPr txBox="1"/>
          <p:nvPr/>
        </p:nvSpPr>
        <p:spPr>
          <a:xfrm>
            <a:off x="514807" y="4310996"/>
            <a:ext cx="11216030" cy="608476"/>
          </a:xfrm>
          <a:prstGeom prst="rect">
            <a:avLst/>
          </a:prstGeom>
          <a:noFill/>
          <a:ln/>
        </p:spPr>
        <p:txBody>
          <a:bodyPr wrap="square" lIns="0" tIns="0" rIns="0" bIns="0" rtlCol="0" anchor="ctr"/>
          <a:lstStyle/>
          <a:p>
            <a:pPr marL="0" indent="0" algn="l">
              <a:lnSpc>
                <a:spcPct val="150000"/>
              </a:lnSpc>
              <a:buNone/>
            </a:pPr>
            <a:r>
              <a:rPr lang="en-US" sz="1400" dirty="0" err="1">
                <a:solidFill>
                  <a:srgbClr val="333333"/>
                </a:solidFill>
                <a:latin typeface="Noto Sans JP" pitchFamily="34" charset="0"/>
                <a:ea typeface="Noto Sans JP" pitchFamily="34" charset="-122"/>
                <a:cs typeface="Noto Sans JP" pitchFamily="34" charset="-120"/>
              </a:rPr>
              <a:t>運動前後の摂取が効果的：運動により筋肉への刺激があり、同時にロイシンを摂取することでmTOR活性化が最大化します</a:t>
            </a:r>
            <a:r>
              <a:rPr lang="en-US" sz="1400" dirty="0">
                <a:solidFill>
                  <a:srgbClr val="333333"/>
                </a:solidFill>
                <a:latin typeface="Noto Sans JP" pitchFamily="34" charset="0"/>
                <a:ea typeface="Noto Sans JP" pitchFamily="34" charset="-122"/>
                <a:cs typeface="Noto Sans JP" pitchFamily="34" charset="-120"/>
              </a:rPr>
              <a:t>。</a:t>
            </a:r>
          </a:p>
          <a:p>
            <a:pPr marL="0" indent="0" algn="l">
              <a:lnSpc>
                <a:spcPct val="150000"/>
              </a:lnSpc>
              <a:buNone/>
            </a:pPr>
            <a:r>
              <a:rPr lang="en-US" sz="1400" dirty="0" err="1">
                <a:solidFill>
                  <a:srgbClr val="333333"/>
                </a:solidFill>
                <a:latin typeface="Noto Sans JP" pitchFamily="34" charset="0"/>
                <a:ea typeface="Noto Sans JP" pitchFamily="34" charset="-122"/>
                <a:cs typeface="Noto Sans JP" pitchFamily="34" charset="-120"/>
              </a:rPr>
              <a:t>材料となる良質なタンパク質とのバランスも重要です</a:t>
            </a:r>
            <a:r>
              <a:rPr lang="en-US" sz="1400" dirty="0">
                <a:solidFill>
                  <a:srgbClr val="333333"/>
                </a:solidFill>
                <a:latin typeface="Noto Sans JP" pitchFamily="34" charset="0"/>
                <a:ea typeface="Noto Sans JP" pitchFamily="34" charset="-122"/>
                <a:cs typeface="Noto Sans JP" pitchFamily="34" charset="-120"/>
              </a:rPr>
              <a:t>。</a:t>
            </a:r>
            <a:endParaRPr lang="en-US" sz="14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spTree>
      <p:nvGrpSpPr>
        <p:cNvPr id="1" name=""/>
        <p:cNvGrpSpPr/>
        <p:nvPr/>
      </p:nvGrpSpPr>
      <p:grpSpPr>
        <a:xfrm>
          <a:off x="0" y="0"/>
          <a:ext cx="0" cy="0"/>
          <a:chOff x="0" y="0"/>
          <a:chExt cx="0" cy="0"/>
        </a:xfrm>
      </p:grpSpPr>
      <p:sp>
        <p:nvSpPr>
          <p:cNvPr id="3" name="Shape 1"/>
          <p:cNvSpPr/>
          <p:nvPr/>
        </p:nvSpPr>
        <p:spPr>
          <a:xfrm>
            <a:off x="0" y="0"/>
            <a:ext cx="12191695" cy="761695"/>
          </a:xfrm>
          <a:prstGeom prst="rect">
            <a:avLst/>
          </a:prstGeom>
          <a:solidFill>
            <a:srgbClr val="FC671A"/>
          </a:solidFill>
          <a:ln/>
        </p:spPr>
        <p:txBody>
          <a:bodyPr/>
          <a:lstStyle/>
          <a:p>
            <a:endParaRPr lang="ja-JP" altLang="en-US"/>
          </a:p>
        </p:txBody>
      </p:sp>
      <p:sp>
        <p:nvSpPr>
          <p:cNvPr id="4" name="Text 2"/>
          <p:cNvSpPr txBox="1"/>
          <p:nvPr/>
        </p:nvSpPr>
        <p:spPr>
          <a:xfrm>
            <a:off x="286207" y="190195"/>
            <a:ext cx="2400300" cy="381305"/>
          </a:xfrm>
          <a:prstGeom prst="rect">
            <a:avLst/>
          </a:prstGeom>
          <a:noFill/>
          <a:ln/>
        </p:spPr>
        <p:txBody>
          <a:bodyPr wrap="square" lIns="0" tIns="0" rIns="0" bIns="0" rtlCol="0" anchor="ctr"/>
          <a:lstStyle/>
          <a:p>
            <a:pPr marL="0" indent="0" algn="l">
              <a:buNone/>
            </a:pPr>
            <a:r>
              <a:rPr lang="en-US" sz="2100" b="1" dirty="0">
                <a:solidFill>
                  <a:srgbClr val="FFFFFF"/>
                </a:solidFill>
                <a:latin typeface="Noto Sans JP" pitchFamily="34" charset="0"/>
                <a:ea typeface="Noto Sans JP" pitchFamily="34" charset="-122"/>
                <a:cs typeface="Noto Sans JP" pitchFamily="34" charset="-120"/>
              </a:rPr>
              <a:t>役割③ 疲労の軽減</a:t>
            </a:r>
            <a:endParaRPr lang="en-US" sz="2100" dirty="0"/>
          </a:p>
        </p:txBody>
      </p:sp>
      <p:pic>
        <p:nvPicPr>
          <p:cNvPr id="5" name="Image 0" descr="preencoded.png"/>
          <p:cNvPicPr>
            <a:picLocks noChangeAspect="1"/>
          </p:cNvPicPr>
          <p:nvPr/>
        </p:nvPicPr>
        <p:blipFill>
          <a:blip r:embed="rId3"/>
          <a:srcRect l="91" r="91"/>
          <a:stretch/>
        </p:blipFill>
        <p:spPr>
          <a:xfrm>
            <a:off x="10153498" y="85954"/>
            <a:ext cx="1752905" cy="590702"/>
          </a:xfrm>
          <a:prstGeom prst="rect">
            <a:avLst/>
          </a:prstGeom>
        </p:spPr>
      </p:pic>
      <p:sp>
        <p:nvSpPr>
          <p:cNvPr id="6" name="Shape 3"/>
          <p:cNvSpPr/>
          <p:nvPr/>
        </p:nvSpPr>
        <p:spPr>
          <a:xfrm>
            <a:off x="286207" y="952805"/>
            <a:ext cx="11620195" cy="905256"/>
          </a:xfrm>
          <a:prstGeom prst="roundRect">
            <a:avLst>
              <a:gd name="adj" fmla="val 8506"/>
            </a:avLst>
          </a:prstGeom>
          <a:solidFill>
            <a:srgbClr val="F9F9F9"/>
          </a:solidFill>
          <a:ln/>
          <a:effectLst>
            <a:outerShdw blurRad="101600" dist="25400" dir="5400000" algn="bl" rotWithShape="0">
              <a:srgbClr val="000000">
                <a:alpha val="5000"/>
              </a:srgbClr>
            </a:outerShdw>
          </a:effectLst>
        </p:spPr>
        <p:txBody>
          <a:bodyPr/>
          <a:lstStyle/>
          <a:p>
            <a:endParaRPr lang="ja-JP" altLang="en-US"/>
          </a:p>
        </p:txBody>
      </p:sp>
      <p:sp>
        <p:nvSpPr>
          <p:cNvPr id="7" name="Text 4"/>
          <p:cNvSpPr txBox="1"/>
          <p:nvPr/>
        </p:nvSpPr>
        <p:spPr>
          <a:xfrm>
            <a:off x="381305" y="1047902"/>
            <a:ext cx="2358238" cy="247802"/>
          </a:xfrm>
          <a:prstGeom prst="rect">
            <a:avLst/>
          </a:prstGeom>
          <a:noFill/>
          <a:ln/>
        </p:spPr>
        <p:txBody>
          <a:bodyPr wrap="square" lIns="0" tIns="0" rIns="0" bIns="0" rtlCol="0" anchor="ctr"/>
          <a:lstStyle/>
          <a:p>
            <a:pPr marL="0" indent="0" algn="l">
              <a:buNone/>
            </a:pPr>
            <a:r>
              <a:rPr lang="en-US" sz="1300" b="1" dirty="0">
                <a:solidFill>
                  <a:srgbClr val="333333"/>
                </a:solidFill>
                <a:latin typeface="Noto Sans JP" pitchFamily="34" charset="0"/>
                <a:ea typeface="Noto Sans JP" pitchFamily="34" charset="-122"/>
                <a:cs typeface="Noto Sans JP" pitchFamily="34" charset="-120"/>
              </a:rPr>
              <a:t>運動中の疲労感のメカニズム</a:t>
            </a:r>
            <a:endParaRPr lang="en-US" sz="1300" dirty="0"/>
          </a:p>
        </p:txBody>
      </p:sp>
      <p:sp>
        <p:nvSpPr>
          <p:cNvPr id="8" name="Text 5"/>
          <p:cNvSpPr txBox="1"/>
          <p:nvPr/>
        </p:nvSpPr>
        <p:spPr>
          <a:xfrm>
            <a:off x="381305" y="1333195"/>
            <a:ext cx="11382451" cy="428854"/>
          </a:xfrm>
          <a:prstGeom prst="rect">
            <a:avLst/>
          </a:prstGeom>
          <a:noFill/>
          <a:ln/>
        </p:spPr>
        <p:txBody>
          <a:bodyPr wrap="square" lIns="0" tIns="0" rIns="0" bIns="0" rtlCol="0" anchor="ctr"/>
          <a:lstStyle/>
          <a:p>
            <a:pPr marL="0" indent="0" algn="l">
              <a:buNone/>
            </a:pPr>
            <a:r>
              <a:rPr lang="en-US" sz="1400" dirty="0" err="1">
                <a:solidFill>
                  <a:srgbClr val="555555"/>
                </a:solidFill>
                <a:latin typeface="Noto Sans JP" pitchFamily="34" charset="0"/>
                <a:ea typeface="Noto Sans JP" pitchFamily="34" charset="-122"/>
                <a:cs typeface="Noto Sans JP" pitchFamily="34" charset="-120"/>
              </a:rPr>
              <a:t>運動中、脳内のセロトニンが増えると疲労感が強くなります</a:t>
            </a:r>
            <a:r>
              <a:rPr lang="en-US" sz="1400" dirty="0">
                <a:solidFill>
                  <a:srgbClr val="555555"/>
                </a:solidFill>
                <a:latin typeface="Noto Sans JP" pitchFamily="34" charset="0"/>
                <a:ea typeface="Noto Sans JP" pitchFamily="34" charset="-122"/>
                <a:cs typeface="Noto Sans JP" pitchFamily="34" charset="-120"/>
              </a:rPr>
              <a:t>。</a:t>
            </a:r>
          </a:p>
          <a:p>
            <a:pPr marL="0" indent="0" algn="l">
              <a:buNone/>
            </a:pPr>
            <a:r>
              <a:rPr lang="en-US" sz="1400" dirty="0">
                <a:solidFill>
                  <a:srgbClr val="555555"/>
                </a:solidFill>
                <a:latin typeface="Noto Sans JP" pitchFamily="34" charset="0"/>
                <a:ea typeface="Noto Sans JP" pitchFamily="34" charset="-122"/>
                <a:cs typeface="Noto Sans JP" pitchFamily="34" charset="-120"/>
              </a:rPr>
              <a:t>セロトニンの原料となるトリプトファン（アミノ酸）は、BCAAと同じ経路で脳に入るため、この2つは「脳への入口」で競合します。</a:t>
            </a:r>
            <a:endParaRPr lang="en-US" sz="1400" dirty="0"/>
          </a:p>
        </p:txBody>
      </p:sp>
      <p:pic>
        <p:nvPicPr>
          <p:cNvPr id="9" name="Image 1" descr="preencoded.png"/>
          <p:cNvPicPr>
            <a:picLocks noChangeAspect="1"/>
          </p:cNvPicPr>
          <p:nvPr/>
        </p:nvPicPr>
        <p:blipFill>
          <a:blip r:embed="rId4"/>
          <a:srcRect/>
          <a:stretch/>
        </p:blipFill>
        <p:spPr>
          <a:xfrm>
            <a:off x="1988820" y="1993392"/>
            <a:ext cx="245059" cy="245059"/>
          </a:xfrm>
          <a:prstGeom prst="rect">
            <a:avLst/>
          </a:prstGeom>
        </p:spPr>
      </p:pic>
      <p:sp>
        <p:nvSpPr>
          <p:cNvPr id="10" name="Text 6"/>
          <p:cNvSpPr txBox="1"/>
          <p:nvPr/>
        </p:nvSpPr>
        <p:spPr>
          <a:xfrm>
            <a:off x="2322576" y="2016111"/>
            <a:ext cx="1660550" cy="265603"/>
          </a:xfrm>
          <a:prstGeom prst="rect">
            <a:avLst/>
          </a:prstGeom>
          <a:noFill/>
          <a:ln/>
        </p:spPr>
        <p:txBody>
          <a:bodyPr wrap="square" lIns="0" tIns="0" rIns="0" bIns="0" rtlCol="0" anchor="ctr"/>
          <a:lstStyle/>
          <a:p>
            <a:pPr marL="0" indent="0" algn="ctr">
              <a:buNone/>
            </a:pPr>
            <a:r>
              <a:rPr lang="en-US" sz="1400" b="1" dirty="0">
                <a:solidFill>
                  <a:srgbClr val="333333"/>
                </a:solidFill>
                <a:latin typeface="Noto Sans JP" pitchFamily="34" charset="0"/>
                <a:ea typeface="Noto Sans JP" pitchFamily="34" charset="-122"/>
                <a:cs typeface="Noto Sans JP" pitchFamily="34" charset="-120"/>
              </a:rPr>
              <a:t>BCAA不足時の経路</a:t>
            </a:r>
            <a:endParaRPr lang="en-US" sz="1400" dirty="0"/>
          </a:p>
        </p:txBody>
      </p:sp>
      <p:sp>
        <p:nvSpPr>
          <p:cNvPr id="11" name="Shape 7"/>
          <p:cNvSpPr/>
          <p:nvPr/>
        </p:nvSpPr>
        <p:spPr>
          <a:xfrm>
            <a:off x="808330" y="2394236"/>
            <a:ext cx="4190695" cy="476402"/>
          </a:xfrm>
          <a:prstGeom prst="roundRect">
            <a:avLst>
              <a:gd name="adj" fmla="val 30710"/>
            </a:avLst>
          </a:prstGeom>
          <a:solidFill>
            <a:srgbClr val="FFFFFF"/>
          </a:solidFill>
          <a:ln/>
          <a:effectLst>
            <a:outerShdw blurRad="76200" dist="25400" dir="5400000" algn="bl" rotWithShape="0">
              <a:srgbClr val="000000">
                <a:alpha val="10000"/>
              </a:srgbClr>
            </a:outerShdw>
          </a:effectLst>
        </p:spPr>
        <p:txBody>
          <a:bodyPr/>
          <a:lstStyle/>
          <a:p>
            <a:endParaRPr lang="ja-JP" altLang="en-US"/>
          </a:p>
        </p:txBody>
      </p:sp>
      <p:pic>
        <p:nvPicPr>
          <p:cNvPr id="12" name="Image 2" descr="preencoded.png"/>
          <p:cNvPicPr>
            <a:picLocks noChangeAspect="1"/>
          </p:cNvPicPr>
          <p:nvPr/>
        </p:nvPicPr>
        <p:blipFill>
          <a:blip r:embed="rId5"/>
          <a:srcRect l="-1648" r="-1648"/>
          <a:stretch/>
        </p:blipFill>
        <p:spPr>
          <a:xfrm>
            <a:off x="2233879" y="2546026"/>
            <a:ext cx="171907" cy="190195"/>
          </a:xfrm>
          <a:prstGeom prst="rect">
            <a:avLst/>
          </a:prstGeom>
        </p:spPr>
      </p:pic>
      <p:sp>
        <p:nvSpPr>
          <p:cNvPr id="13" name="Text 8"/>
          <p:cNvSpPr txBox="1"/>
          <p:nvPr/>
        </p:nvSpPr>
        <p:spPr>
          <a:xfrm>
            <a:off x="2499970" y="2517680"/>
            <a:ext cx="1496872" cy="228600"/>
          </a:xfrm>
          <a:prstGeom prst="rect">
            <a:avLst/>
          </a:prstGeom>
          <a:noFill/>
          <a:ln/>
        </p:spPr>
        <p:txBody>
          <a:bodyPr wrap="square" lIns="0" tIns="0" rIns="0" bIns="0" rtlCol="0" anchor="ctr"/>
          <a:lstStyle/>
          <a:p>
            <a:pPr marL="0" indent="0" algn="l">
              <a:buNone/>
            </a:pPr>
            <a:r>
              <a:rPr lang="en-US" sz="1400" dirty="0">
                <a:solidFill>
                  <a:srgbClr val="333333"/>
                </a:solidFill>
                <a:latin typeface="Noto Sans JP" pitchFamily="34" charset="0"/>
                <a:ea typeface="Noto Sans JP" pitchFamily="34" charset="-122"/>
                <a:cs typeface="Noto Sans JP" pitchFamily="34" charset="-120"/>
              </a:rPr>
              <a:t>トリプトファン</a:t>
            </a:r>
            <a:endParaRPr lang="en-US" sz="1400" dirty="0"/>
          </a:p>
        </p:txBody>
      </p:sp>
      <p:pic>
        <p:nvPicPr>
          <p:cNvPr id="14" name="Image 3" descr="preencoded.png"/>
          <p:cNvPicPr>
            <a:picLocks noChangeAspect="1"/>
          </p:cNvPicPr>
          <p:nvPr/>
        </p:nvPicPr>
        <p:blipFill>
          <a:blip r:embed="rId6"/>
          <a:srcRect/>
          <a:stretch/>
        </p:blipFill>
        <p:spPr>
          <a:xfrm>
            <a:off x="2824582" y="3013285"/>
            <a:ext cx="152705" cy="152705"/>
          </a:xfrm>
          <a:prstGeom prst="rect">
            <a:avLst/>
          </a:prstGeom>
        </p:spPr>
      </p:pic>
      <p:sp>
        <p:nvSpPr>
          <p:cNvPr id="15" name="Shape 9"/>
          <p:cNvSpPr/>
          <p:nvPr/>
        </p:nvSpPr>
        <p:spPr>
          <a:xfrm>
            <a:off x="808330" y="3289433"/>
            <a:ext cx="4190695" cy="476402"/>
          </a:xfrm>
          <a:prstGeom prst="roundRect">
            <a:avLst>
              <a:gd name="adj" fmla="val 30710"/>
            </a:avLst>
          </a:prstGeom>
          <a:solidFill>
            <a:srgbClr val="FFFFFF"/>
          </a:solidFill>
          <a:ln/>
          <a:effectLst>
            <a:outerShdw blurRad="76200" dist="25400" dir="5400000" algn="bl" rotWithShape="0">
              <a:srgbClr val="000000">
                <a:alpha val="10000"/>
              </a:srgbClr>
            </a:outerShdw>
          </a:effectLst>
        </p:spPr>
        <p:txBody>
          <a:bodyPr/>
          <a:lstStyle/>
          <a:p>
            <a:endParaRPr lang="ja-JP" altLang="en-US"/>
          </a:p>
        </p:txBody>
      </p:sp>
      <p:pic>
        <p:nvPicPr>
          <p:cNvPr id="16" name="Image 4" descr="preencoded.png"/>
          <p:cNvPicPr>
            <a:picLocks noChangeAspect="1"/>
          </p:cNvPicPr>
          <p:nvPr/>
        </p:nvPicPr>
        <p:blipFill>
          <a:blip r:embed="rId7"/>
          <a:srcRect/>
          <a:stretch/>
        </p:blipFill>
        <p:spPr>
          <a:xfrm>
            <a:off x="2148840" y="3441224"/>
            <a:ext cx="190195" cy="190195"/>
          </a:xfrm>
          <a:prstGeom prst="rect">
            <a:avLst/>
          </a:prstGeom>
        </p:spPr>
      </p:pic>
      <p:sp>
        <p:nvSpPr>
          <p:cNvPr id="17" name="Text 10"/>
          <p:cNvSpPr txBox="1"/>
          <p:nvPr/>
        </p:nvSpPr>
        <p:spPr>
          <a:xfrm>
            <a:off x="2434133" y="3412877"/>
            <a:ext cx="1676084" cy="228600"/>
          </a:xfrm>
          <a:prstGeom prst="rect">
            <a:avLst/>
          </a:prstGeom>
          <a:noFill/>
          <a:ln/>
        </p:spPr>
        <p:txBody>
          <a:bodyPr wrap="square" lIns="0" tIns="0" rIns="0" bIns="0" rtlCol="0" anchor="ctr"/>
          <a:lstStyle/>
          <a:p>
            <a:pPr marL="0" indent="0" algn="l">
              <a:buNone/>
            </a:pPr>
            <a:r>
              <a:rPr lang="en-US" sz="1400" dirty="0">
                <a:solidFill>
                  <a:srgbClr val="333333"/>
                </a:solidFill>
                <a:latin typeface="Noto Sans JP" pitchFamily="34" charset="0"/>
                <a:ea typeface="Noto Sans JP" pitchFamily="34" charset="-122"/>
                <a:cs typeface="Noto Sans JP" pitchFamily="34" charset="-120"/>
              </a:rPr>
              <a:t>脳に侵入しやすい</a:t>
            </a:r>
            <a:endParaRPr lang="en-US" sz="1400" dirty="0"/>
          </a:p>
        </p:txBody>
      </p:sp>
      <p:pic>
        <p:nvPicPr>
          <p:cNvPr id="18" name="Image 5" descr="preencoded.png"/>
          <p:cNvPicPr>
            <a:picLocks noChangeAspect="1"/>
          </p:cNvPicPr>
          <p:nvPr/>
        </p:nvPicPr>
        <p:blipFill>
          <a:blip r:embed="rId6"/>
          <a:srcRect/>
          <a:stretch/>
        </p:blipFill>
        <p:spPr>
          <a:xfrm>
            <a:off x="2824582" y="3908482"/>
            <a:ext cx="152705" cy="152705"/>
          </a:xfrm>
          <a:prstGeom prst="rect">
            <a:avLst/>
          </a:prstGeom>
        </p:spPr>
      </p:pic>
      <p:sp>
        <p:nvSpPr>
          <p:cNvPr id="19" name="Shape 11"/>
          <p:cNvSpPr/>
          <p:nvPr/>
        </p:nvSpPr>
        <p:spPr>
          <a:xfrm>
            <a:off x="808330" y="4184631"/>
            <a:ext cx="4190695" cy="476402"/>
          </a:xfrm>
          <a:prstGeom prst="roundRect">
            <a:avLst>
              <a:gd name="adj" fmla="val 30710"/>
            </a:avLst>
          </a:prstGeom>
          <a:solidFill>
            <a:srgbClr val="FFFFFF"/>
          </a:solidFill>
          <a:ln/>
          <a:effectLst>
            <a:outerShdw blurRad="76200" dist="25400" dir="5400000" algn="bl" rotWithShape="0">
              <a:srgbClr val="000000">
                <a:alpha val="10000"/>
              </a:srgbClr>
            </a:outerShdw>
          </a:effectLst>
        </p:spPr>
        <p:txBody>
          <a:bodyPr/>
          <a:lstStyle/>
          <a:p>
            <a:endParaRPr lang="ja-JP" altLang="en-US"/>
          </a:p>
        </p:txBody>
      </p:sp>
      <p:pic>
        <p:nvPicPr>
          <p:cNvPr id="20" name="Image 6" descr="preencoded.png"/>
          <p:cNvPicPr>
            <a:picLocks noChangeAspect="1"/>
          </p:cNvPicPr>
          <p:nvPr/>
        </p:nvPicPr>
        <p:blipFill>
          <a:blip r:embed="rId8"/>
          <a:srcRect/>
          <a:stretch/>
        </p:blipFill>
        <p:spPr>
          <a:xfrm>
            <a:off x="2247595" y="4337336"/>
            <a:ext cx="142646" cy="190195"/>
          </a:xfrm>
          <a:prstGeom prst="rect">
            <a:avLst/>
          </a:prstGeom>
        </p:spPr>
      </p:pic>
      <p:sp>
        <p:nvSpPr>
          <p:cNvPr id="21" name="Text 12"/>
          <p:cNvSpPr txBox="1"/>
          <p:nvPr/>
        </p:nvSpPr>
        <p:spPr>
          <a:xfrm>
            <a:off x="2486254" y="4308075"/>
            <a:ext cx="1496872" cy="228600"/>
          </a:xfrm>
          <a:prstGeom prst="rect">
            <a:avLst/>
          </a:prstGeom>
          <a:noFill/>
          <a:ln/>
        </p:spPr>
        <p:txBody>
          <a:bodyPr wrap="square" lIns="0" tIns="0" rIns="0" bIns="0" rtlCol="0" anchor="ctr"/>
          <a:lstStyle/>
          <a:p>
            <a:pPr marL="0" indent="0" algn="l">
              <a:buNone/>
            </a:pPr>
            <a:r>
              <a:rPr lang="en-US" sz="1400" dirty="0">
                <a:solidFill>
                  <a:srgbClr val="333333"/>
                </a:solidFill>
                <a:latin typeface="Noto Sans JP" pitchFamily="34" charset="0"/>
                <a:ea typeface="Noto Sans JP" pitchFamily="34" charset="-122"/>
                <a:cs typeface="Noto Sans JP" pitchFamily="34" charset="-120"/>
              </a:rPr>
              <a:t>セロトニン増加</a:t>
            </a:r>
            <a:endParaRPr lang="en-US" sz="1400" dirty="0"/>
          </a:p>
        </p:txBody>
      </p:sp>
      <p:pic>
        <p:nvPicPr>
          <p:cNvPr id="22" name="Image 7" descr="preencoded.png"/>
          <p:cNvPicPr>
            <a:picLocks noChangeAspect="1"/>
          </p:cNvPicPr>
          <p:nvPr/>
        </p:nvPicPr>
        <p:blipFill>
          <a:blip r:embed="rId6"/>
          <a:srcRect/>
          <a:stretch/>
        </p:blipFill>
        <p:spPr>
          <a:xfrm>
            <a:off x="2824582" y="4803680"/>
            <a:ext cx="152705" cy="152705"/>
          </a:xfrm>
          <a:prstGeom prst="rect">
            <a:avLst/>
          </a:prstGeom>
        </p:spPr>
      </p:pic>
      <p:sp>
        <p:nvSpPr>
          <p:cNvPr id="23" name="Shape 13"/>
          <p:cNvSpPr/>
          <p:nvPr/>
        </p:nvSpPr>
        <p:spPr>
          <a:xfrm>
            <a:off x="808330" y="5079829"/>
            <a:ext cx="4190695" cy="476402"/>
          </a:xfrm>
          <a:prstGeom prst="roundRect">
            <a:avLst>
              <a:gd name="adj" fmla="val 30710"/>
            </a:avLst>
          </a:prstGeom>
          <a:solidFill>
            <a:srgbClr val="FFFFFF"/>
          </a:solidFill>
          <a:ln/>
          <a:effectLst>
            <a:outerShdw blurRad="76200" dist="25400" dir="5400000" algn="bl" rotWithShape="0">
              <a:srgbClr val="000000">
                <a:alpha val="10000"/>
              </a:srgbClr>
            </a:outerShdw>
          </a:effectLst>
        </p:spPr>
        <p:txBody>
          <a:bodyPr/>
          <a:lstStyle/>
          <a:p>
            <a:endParaRPr lang="ja-JP" altLang="en-US"/>
          </a:p>
        </p:txBody>
      </p:sp>
      <p:pic>
        <p:nvPicPr>
          <p:cNvPr id="24" name="Image 8" descr="preencoded.png"/>
          <p:cNvPicPr>
            <a:picLocks noChangeAspect="1"/>
          </p:cNvPicPr>
          <p:nvPr/>
        </p:nvPicPr>
        <p:blipFill>
          <a:blip r:embed="rId9"/>
          <a:srcRect/>
          <a:stretch/>
        </p:blipFill>
        <p:spPr>
          <a:xfrm>
            <a:off x="2200046" y="5232533"/>
            <a:ext cx="237744" cy="190195"/>
          </a:xfrm>
          <a:prstGeom prst="rect">
            <a:avLst/>
          </a:prstGeom>
        </p:spPr>
      </p:pic>
      <p:sp>
        <p:nvSpPr>
          <p:cNvPr id="25" name="Text 14"/>
          <p:cNvSpPr txBox="1"/>
          <p:nvPr/>
        </p:nvSpPr>
        <p:spPr>
          <a:xfrm>
            <a:off x="2533802" y="5204187"/>
            <a:ext cx="1496872" cy="228600"/>
          </a:xfrm>
          <a:prstGeom prst="rect">
            <a:avLst/>
          </a:prstGeom>
          <a:noFill/>
          <a:ln/>
        </p:spPr>
        <p:txBody>
          <a:bodyPr wrap="square" lIns="0" tIns="0" rIns="0" bIns="0" rtlCol="0" anchor="ctr"/>
          <a:lstStyle/>
          <a:p>
            <a:pPr marL="0" indent="0" algn="l">
              <a:buNone/>
            </a:pPr>
            <a:r>
              <a:rPr lang="en-US" sz="1400" dirty="0">
                <a:solidFill>
                  <a:srgbClr val="333333"/>
                </a:solidFill>
                <a:latin typeface="Noto Sans JP" pitchFamily="34" charset="0"/>
                <a:ea typeface="Noto Sans JP" pitchFamily="34" charset="-122"/>
                <a:cs typeface="Noto Sans JP" pitchFamily="34" charset="-120"/>
              </a:rPr>
              <a:t>疲労感が強まる</a:t>
            </a:r>
            <a:endParaRPr lang="en-US" sz="1400" dirty="0"/>
          </a:p>
        </p:txBody>
      </p:sp>
      <p:pic>
        <p:nvPicPr>
          <p:cNvPr id="26" name="Image 9" descr="preencoded.png"/>
          <p:cNvPicPr>
            <a:picLocks noChangeAspect="1"/>
          </p:cNvPicPr>
          <p:nvPr/>
        </p:nvPicPr>
        <p:blipFill>
          <a:blip r:embed="rId10"/>
          <a:srcRect t="-43" b="-43"/>
          <a:stretch/>
        </p:blipFill>
        <p:spPr>
          <a:xfrm>
            <a:off x="8401234" y="1993392"/>
            <a:ext cx="214242" cy="245059"/>
          </a:xfrm>
          <a:prstGeom prst="rect">
            <a:avLst/>
          </a:prstGeom>
        </p:spPr>
      </p:pic>
      <p:sp>
        <p:nvSpPr>
          <p:cNvPr id="27" name="Text 15"/>
          <p:cNvSpPr txBox="1"/>
          <p:nvPr/>
        </p:nvSpPr>
        <p:spPr>
          <a:xfrm>
            <a:off x="8704174" y="2012847"/>
            <a:ext cx="1660550" cy="265603"/>
          </a:xfrm>
          <a:prstGeom prst="rect">
            <a:avLst/>
          </a:prstGeom>
          <a:noFill/>
          <a:ln/>
        </p:spPr>
        <p:txBody>
          <a:bodyPr wrap="square" lIns="0" tIns="0" rIns="0" bIns="0" rtlCol="0" anchor="ctr"/>
          <a:lstStyle/>
          <a:p>
            <a:pPr marL="0" indent="0" algn="ctr">
              <a:buNone/>
            </a:pPr>
            <a:r>
              <a:rPr lang="en-US" sz="1400" b="1" dirty="0">
                <a:solidFill>
                  <a:srgbClr val="333333"/>
                </a:solidFill>
                <a:latin typeface="Noto Sans JP" pitchFamily="34" charset="0"/>
                <a:ea typeface="Noto Sans JP" pitchFamily="34" charset="-122"/>
                <a:cs typeface="Noto Sans JP" pitchFamily="34" charset="-120"/>
              </a:rPr>
              <a:t>BCAA摂取時の経路</a:t>
            </a:r>
            <a:endParaRPr lang="en-US" sz="1400" dirty="0"/>
          </a:p>
        </p:txBody>
      </p:sp>
      <p:sp>
        <p:nvSpPr>
          <p:cNvPr id="28" name="Shape 16"/>
          <p:cNvSpPr/>
          <p:nvPr/>
        </p:nvSpPr>
        <p:spPr>
          <a:xfrm>
            <a:off x="7199986" y="2394236"/>
            <a:ext cx="4190695" cy="476402"/>
          </a:xfrm>
          <a:prstGeom prst="roundRect">
            <a:avLst>
              <a:gd name="adj" fmla="val 30710"/>
            </a:avLst>
          </a:prstGeom>
          <a:solidFill>
            <a:srgbClr val="FFFFFF"/>
          </a:solidFill>
          <a:ln/>
          <a:effectLst>
            <a:outerShdw blurRad="76200" dist="25400" dir="5400000" algn="bl" rotWithShape="0">
              <a:srgbClr val="000000">
                <a:alpha val="10000"/>
              </a:srgbClr>
            </a:outerShdw>
          </a:effectLst>
        </p:spPr>
        <p:txBody>
          <a:bodyPr/>
          <a:lstStyle/>
          <a:p>
            <a:endParaRPr lang="ja-JP" altLang="en-US"/>
          </a:p>
        </p:txBody>
      </p:sp>
      <p:pic>
        <p:nvPicPr>
          <p:cNvPr id="29" name="Image 10" descr="preencoded.png"/>
          <p:cNvPicPr>
            <a:picLocks noChangeAspect="1"/>
          </p:cNvPicPr>
          <p:nvPr/>
        </p:nvPicPr>
        <p:blipFill>
          <a:blip r:embed="rId11"/>
          <a:srcRect l="-1282" r="-1282"/>
          <a:stretch/>
        </p:blipFill>
        <p:spPr>
          <a:xfrm>
            <a:off x="8791042" y="2546026"/>
            <a:ext cx="219456" cy="190195"/>
          </a:xfrm>
          <a:prstGeom prst="rect">
            <a:avLst/>
          </a:prstGeom>
        </p:spPr>
      </p:pic>
      <p:sp>
        <p:nvSpPr>
          <p:cNvPr id="30" name="Text 17"/>
          <p:cNvSpPr txBox="1"/>
          <p:nvPr/>
        </p:nvSpPr>
        <p:spPr>
          <a:xfrm>
            <a:off x="9105594" y="2517679"/>
            <a:ext cx="947173" cy="267261"/>
          </a:xfrm>
          <a:prstGeom prst="rect">
            <a:avLst/>
          </a:prstGeom>
          <a:noFill/>
          <a:ln/>
        </p:spPr>
        <p:txBody>
          <a:bodyPr wrap="square" lIns="0" tIns="0" rIns="0" bIns="0" rtlCol="0" anchor="ctr"/>
          <a:lstStyle/>
          <a:p>
            <a:pPr marL="0" indent="0" algn="l">
              <a:buNone/>
            </a:pPr>
            <a:r>
              <a:rPr lang="en-US" sz="1400" dirty="0">
                <a:solidFill>
                  <a:srgbClr val="333333"/>
                </a:solidFill>
                <a:latin typeface="Noto Sans JP" pitchFamily="34" charset="0"/>
                <a:ea typeface="Noto Sans JP" pitchFamily="34" charset="-122"/>
                <a:cs typeface="Noto Sans JP" pitchFamily="34" charset="-120"/>
              </a:rPr>
              <a:t>BCAA摂取</a:t>
            </a:r>
            <a:endParaRPr lang="en-US" sz="1400" dirty="0"/>
          </a:p>
        </p:txBody>
      </p:sp>
      <p:pic>
        <p:nvPicPr>
          <p:cNvPr id="31" name="Image 11" descr="preencoded.png"/>
          <p:cNvPicPr>
            <a:picLocks noChangeAspect="1"/>
          </p:cNvPicPr>
          <p:nvPr/>
        </p:nvPicPr>
        <p:blipFill>
          <a:blip r:embed="rId6"/>
          <a:srcRect/>
          <a:stretch/>
        </p:blipFill>
        <p:spPr>
          <a:xfrm>
            <a:off x="9215323" y="3013285"/>
            <a:ext cx="152705" cy="152705"/>
          </a:xfrm>
          <a:prstGeom prst="rect">
            <a:avLst/>
          </a:prstGeom>
        </p:spPr>
      </p:pic>
      <p:sp>
        <p:nvSpPr>
          <p:cNvPr id="32" name="Shape 18"/>
          <p:cNvSpPr/>
          <p:nvPr/>
        </p:nvSpPr>
        <p:spPr>
          <a:xfrm>
            <a:off x="7199986" y="3289433"/>
            <a:ext cx="4190695" cy="476402"/>
          </a:xfrm>
          <a:prstGeom prst="roundRect">
            <a:avLst>
              <a:gd name="adj" fmla="val 30710"/>
            </a:avLst>
          </a:prstGeom>
          <a:solidFill>
            <a:srgbClr val="FFFFFF"/>
          </a:solidFill>
          <a:ln/>
          <a:effectLst>
            <a:outerShdw blurRad="76200" dist="25400" dir="5400000" algn="bl" rotWithShape="0">
              <a:srgbClr val="000000">
                <a:alpha val="10000"/>
              </a:srgbClr>
            </a:outerShdw>
          </a:effectLst>
        </p:spPr>
        <p:txBody>
          <a:bodyPr/>
          <a:lstStyle/>
          <a:p>
            <a:endParaRPr lang="ja-JP" altLang="en-US"/>
          </a:p>
        </p:txBody>
      </p:sp>
      <p:pic>
        <p:nvPicPr>
          <p:cNvPr id="33" name="Image 12" descr="preencoded.png"/>
          <p:cNvPicPr>
            <a:picLocks noChangeAspect="1"/>
          </p:cNvPicPr>
          <p:nvPr/>
        </p:nvPicPr>
        <p:blipFill>
          <a:blip r:embed="rId12"/>
          <a:srcRect/>
          <a:stretch/>
        </p:blipFill>
        <p:spPr>
          <a:xfrm>
            <a:off x="8310067" y="3441224"/>
            <a:ext cx="190195" cy="190195"/>
          </a:xfrm>
          <a:prstGeom prst="rect">
            <a:avLst/>
          </a:prstGeom>
        </p:spPr>
      </p:pic>
      <p:sp>
        <p:nvSpPr>
          <p:cNvPr id="34" name="Text 19"/>
          <p:cNvSpPr txBox="1"/>
          <p:nvPr/>
        </p:nvSpPr>
        <p:spPr>
          <a:xfrm>
            <a:off x="8596273" y="3412876"/>
            <a:ext cx="2104949" cy="267261"/>
          </a:xfrm>
          <a:prstGeom prst="rect">
            <a:avLst/>
          </a:prstGeom>
          <a:noFill/>
          <a:ln/>
        </p:spPr>
        <p:txBody>
          <a:bodyPr wrap="square" lIns="0" tIns="0" rIns="0" bIns="0" rtlCol="0" anchor="ctr"/>
          <a:lstStyle/>
          <a:p>
            <a:pPr marL="0" indent="0" algn="l">
              <a:buNone/>
            </a:pPr>
            <a:r>
              <a:rPr lang="en-US" sz="1400" dirty="0">
                <a:solidFill>
                  <a:srgbClr val="333333"/>
                </a:solidFill>
                <a:latin typeface="Noto Sans JP" pitchFamily="34" charset="0"/>
                <a:ea typeface="Noto Sans JP" pitchFamily="34" charset="-122"/>
                <a:cs typeface="Noto Sans JP" pitchFamily="34" charset="-120"/>
              </a:rPr>
              <a:t>トリプトファン競合抑制</a:t>
            </a:r>
            <a:endParaRPr lang="en-US" sz="1400" dirty="0"/>
          </a:p>
        </p:txBody>
      </p:sp>
      <p:pic>
        <p:nvPicPr>
          <p:cNvPr id="35" name="Image 13" descr="preencoded.png"/>
          <p:cNvPicPr>
            <a:picLocks noChangeAspect="1"/>
          </p:cNvPicPr>
          <p:nvPr/>
        </p:nvPicPr>
        <p:blipFill>
          <a:blip r:embed="rId6"/>
          <a:srcRect/>
          <a:stretch/>
        </p:blipFill>
        <p:spPr>
          <a:xfrm>
            <a:off x="9215323" y="3908482"/>
            <a:ext cx="152705" cy="152705"/>
          </a:xfrm>
          <a:prstGeom prst="rect">
            <a:avLst/>
          </a:prstGeom>
        </p:spPr>
      </p:pic>
      <p:sp>
        <p:nvSpPr>
          <p:cNvPr id="36" name="Shape 20"/>
          <p:cNvSpPr/>
          <p:nvPr/>
        </p:nvSpPr>
        <p:spPr>
          <a:xfrm>
            <a:off x="7199986" y="4184631"/>
            <a:ext cx="4190695" cy="476402"/>
          </a:xfrm>
          <a:prstGeom prst="roundRect">
            <a:avLst>
              <a:gd name="adj" fmla="val 30710"/>
            </a:avLst>
          </a:prstGeom>
          <a:solidFill>
            <a:srgbClr val="FFFFFF"/>
          </a:solidFill>
          <a:ln/>
          <a:effectLst>
            <a:outerShdw blurRad="76200" dist="25400" dir="5400000" algn="bl" rotWithShape="0">
              <a:srgbClr val="000000">
                <a:alpha val="10000"/>
              </a:srgbClr>
            </a:outerShdw>
          </a:effectLst>
        </p:spPr>
        <p:txBody>
          <a:bodyPr/>
          <a:lstStyle/>
          <a:p>
            <a:endParaRPr lang="ja-JP" altLang="en-US"/>
          </a:p>
        </p:txBody>
      </p:sp>
      <p:pic>
        <p:nvPicPr>
          <p:cNvPr id="37" name="Image 14" descr="preencoded.png"/>
          <p:cNvPicPr>
            <a:picLocks noChangeAspect="1"/>
          </p:cNvPicPr>
          <p:nvPr/>
        </p:nvPicPr>
        <p:blipFill>
          <a:blip r:embed="rId13"/>
          <a:srcRect/>
          <a:stretch/>
        </p:blipFill>
        <p:spPr>
          <a:xfrm>
            <a:off x="8486546" y="4337336"/>
            <a:ext cx="142646" cy="190195"/>
          </a:xfrm>
          <a:prstGeom prst="rect">
            <a:avLst/>
          </a:prstGeom>
        </p:spPr>
      </p:pic>
      <p:sp>
        <p:nvSpPr>
          <p:cNvPr id="38" name="Text 21"/>
          <p:cNvSpPr txBox="1"/>
          <p:nvPr/>
        </p:nvSpPr>
        <p:spPr>
          <a:xfrm>
            <a:off x="8725205" y="4308074"/>
            <a:ext cx="1748956" cy="267261"/>
          </a:xfrm>
          <a:prstGeom prst="rect">
            <a:avLst/>
          </a:prstGeom>
          <a:noFill/>
          <a:ln/>
        </p:spPr>
        <p:txBody>
          <a:bodyPr wrap="square" lIns="0" tIns="0" rIns="0" bIns="0" rtlCol="0" anchor="ctr"/>
          <a:lstStyle/>
          <a:p>
            <a:pPr marL="0" indent="0" algn="l">
              <a:buNone/>
            </a:pPr>
            <a:r>
              <a:rPr lang="en-US" sz="1400" dirty="0">
                <a:solidFill>
                  <a:srgbClr val="333333"/>
                </a:solidFill>
                <a:latin typeface="Noto Sans JP" pitchFamily="34" charset="0"/>
                <a:ea typeface="Noto Sans JP" pitchFamily="34" charset="-122"/>
                <a:cs typeface="Noto Sans JP" pitchFamily="34" charset="-120"/>
              </a:rPr>
              <a:t>セロトニン過剰抑制</a:t>
            </a:r>
            <a:endParaRPr lang="en-US" sz="1400" dirty="0"/>
          </a:p>
        </p:txBody>
      </p:sp>
      <p:pic>
        <p:nvPicPr>
          <p:cNvPr id="39" name="Image 15" descr="preencoded.png"/>
          <p:cNvPicPr>
            <a:picLocks noChangeAspect="1"/>
          </p:cNvPicPr>
          <p:nvPr/>
        </p:nvPicPr>
        <p:blipFill>
          <a:blip r:embed="rId6"/>
          <a:srcRect/>
          <a:stretch/>
        </p:blipFill>
        <p:spPr>
          <a:xfrm>
            <a:off x="9215323" y="4803680"/>
            <a:ext cx="152705" cy="152705"/>
          </a:xfrm>
          <a:prstGeom prst="rect">
            <a:avLst/>
          </a:prstGeom>
        </p:spPr>
      </p:pic>
      <p:sp>
        <p:nvSpPr>
          <p:cNvPr id="40" name="Shape 22"/>
          <p:cNvSpPr/>
          <p:nvPr/>
        </p:nvSpPr>
        <p:spPr>
          <a:xfrm>
            <a:off x="7199986" y="5079829"/>
            <a:ext cx="4190695" cy="476402"/>
          </a:xfrm>
          <a:prstGeom prst="roundRect">
            <a:avLst>
              <a:gd name="adj" fmla="val 30710"/>
            </a:avLst>
          </a:prstGeom>
          <a:solidFill>
            <a:srgbClr val="FFFFFF"/>
          </a:solidFill>
          <a:ln/>
          <a:effectLst>
            <a:outerShdw blurRad="76200" dist="25400" dir="5400000" algn="bl" rotWithShape="0">
              <a:srgbClr val="000000">
                <a:alpha val="10000"/>
              </a:srgbClr>
            </a:outerShdw>
          </a:effectLst>
        </p:spPr>
        <p:txBody>
          <a:bodyPr/>
          <a:lstStyle/>
          <a:p>
            <a:endParaRPr lang="ja-JP" altLang="en-US"/>
          </a:p>
        </p:txBody>
      </p:sp>
      <p:pic>
        <p:nvPicPr>
          <p:cNvPr id="41" name="Image 16" descr="preencoded.png"/>
          <p:cNvPicPr>
            <a:picLocks noChangeAspect="1"/>
          </p:cNvPicPr>
          <p:nvPr/>
        </p:nvPicPr>
        <p:blipFill>
          <a:blip r:embed="rId14"/>
          <a:srcRect/>
          <a:stretch/>
        </p:blipFill>
        <p:spPr>
          <a:xfrm>
            <a:off x="8438998" y="5232533"/>
            <a:ext cx="237744" cy="190195"/>
          </a:xfrm>
          <a:prstGeom prst="rect">
            <a:avLst/>
          </a:prstGeom>
        </p:spPr>
      </p:pic>
      <p:sp>
        <p:nvSpPr>
          <p:cNvPr id="42" name="Text 23"/>
          <p:cNvSpPr txBox="1"/>
          <p:nvPr/>
        </p:nvSpPr>
        <p:spPr>
          <a:xfrm>
            <a:off x="8772754" y="5204186"/>
            <a:ext cx="1748956" cy="267261"/>
          </a:xfrm>
          <a:prstGeom prst="rect">
            <a:avLst/>
          </a:prstGeom>
          <a:noFill/>
          <a:ln/>
        </p:spPr>
        <p:txBody>
          <a:bodyPr wrap="square" lIns="0" tIns="0" rIns="0" bIns="0" rtlCol="0" anchor="ctr"/>
          <a:lstStyle/>
          <a:p>
            <a:pPr marL="0" indent="0" algn="l">
              <a:buNone/>
            </a:pPr>
            <a:r>
              <a:rPr lang="en-US" sz="1400" dirty="0">
                <a:solidFill>
                  <a:srgbClr val="333333"/>
                </a:solidFill>
                <a:latin typeface="Noto Sans JP" pitchFamily="34" charset="0"/>
                <a:ea typeface="Noto Sans JP" pitchFamily="34" charset="-122"/>
                <a:cs typeface="Noto Sans JP" pitchFamily="34" charset="-120"/>
              </a:rPr>
              <a:t>疲労感が軽減される</a:t>
            </a:r>
            <a:endParaRPr lang="en-US" sz="1400" dirty="0"/>
          </a:p>
        </p:txBody>
      </p:sp>
      <p:sp>
        <p:nvSpPr>
          <p:cNvPr id="43" name="Shape 24"/>
          <p:cNvSpPr/>
          <p:nvPr/>
        </p:nvSpPr>
        <p:spPr>
          <a:xfrm>
            <a:off x="808329" y="5810098"/>
            <a:ext cx="10582351" cy="857707"/>
          </a:xfrm>
          <a:prstGeom prst="roundRect">
            <a:avLst>
              <a:gd name="adj" fmla="val 9476"/>
            </a:avLst>
          </a:prstGeom>
          <a:solidFill>
            <a:srgbClr val="FFF5F0"/>
          </a:solidFill>
          <a:ln w="25400">
            <a:solidFill>
              <a:srgbClr val="FC671A"/>
            </a:solidFill>
            <a:prstDash val="solid"/>
          </a:ln>
          <a:effectLst>
            <a:outerShdw blurRad="101600" dist="25400" dir="5400000" algn="bl" rotWithShape="0">
              <a:srgbClr val="000000">
                <a:alpha val="10000"/>
              </a:srgbClr>
            </a:outerShdw>
          </a:effectLst>
        </p:spPr>
        <p:txBody>
          <a:bodyPr/>
          <a:lstStyle/>
          <a:p>
            <a:endParaRPr lang="ja-JP" altLang="en-US"/>
          </a:p>
        </p:txBody>
      </p:sp>
      <p:sp>
        <p:nvSpPr>
          <p:cNvPr id="44" name="Text 25"/>
          <p:cNvSpPr txBox="1"/>
          <p:nvPr/>
        </p:nvSpPr>
        <p:spPr>
          <a:xfrm>
            <a:off x="5333695" y="5874106"/>
            <a:ext cx="1666951" cy="277063"/>
          </a:xfrm>
          <a:prstGeom prst="rect">
            <a:avLst/>
          </a:prstGeom>
          <a:noFill/>
          <a:ln/>
        </p:spPr>
        <p:txBody>
          <a:bodyPr wrap="square" lIns="0" tIns="0" rIns="0" bIns="0" rtlCol="0" anchor="ctr"/>
          <a:lstStyle/>
          <a:p>
            <a:pPr marL="0" indent="0" algn="ctr">
              <a:buNone/>
            </a:pPr>
            <a:r>
              <a:rPr lang="en-US" sz="1500" b="1" dirty="0">
                <a:solidFill>
                  <a:srgbClr val="FC671A"/>
                </a:solidFill>
                <a:latin typeface="Noto Sans JP" pitchFamily="34" charset="0"/>
                <a:ea typeface="Noto Sans JP" pitchFamily="34" charset="-122"/>
                <a:cs typeface="Noto Sans JP" pitchFamily="34" charset="-120"/>
              </a:rPr>
              <a:t>中枢性疲労の軽減</a:t>
            </a:r>
            <a:endParaRPr lang="en-US" sz="1500" dirty="0"/>
          </a:p>
        </p:txBody>
      </p:sp>
      <p:sp>
        <p:nvSpPr>
          <p:cNvPr id="45" name="Text 26"/>
          <p:cNvSpPr txBox="1"/>
          <p:nvPr/>
        </p:nvSpPr>
        <p:spPr>
          <a:xfrm>
            <a:off x="808330" y="6151169"/>
            <a:ext cx="10582350" cy="516636"/>
          </a:xfrm>
          <a:prstGeom prst="rect">
            <a:avLst/>
          </a:prstGeom>
          <a:noFill/>
          <a:ln/>
        </p:spPr>
        <p:txBody>
          <a:bodyPr wrap="square" lIns="0" tIns="0" rIns="0" bIns="0" rtlCol="0" anchor="ctr"/>
          <a:lstStyle/>
          <a:p>
            <a:pPr algn="ctr"/>
            <a:r>
              <a:rPr lang="en-US" sz="1400" dirty="0" err="1">
                <a:solidFill>
                  <a:srgbClr val="333333"/>
                </a:solidFill>
                <a:latin typeface="Noto Sans JP" pitchFamily="34" charset="0"/>
                <a:ea typeface="Noto Sans JP" pitchFamily="34" charset="-122"/>
                <a:cs typeface="Noto Sans JP" pitchFamily="34" charset="-120"/>
              </a:rPr>
              <a:t>BCAAの摂取は、脳内のトリプトファンとセロトニンのバランスを整え、</a:t>
            </a:r>
            <a:r>
              <a:rPr lang="en-US" altLang="ja-JP" sz="1400" dirty="0" err="1">
                <a:solidFill>
                  <a:srgbClr val="333333"/>
                </a:solidFill>
                <a:latin typeface="Noto Sans JP" pitchFamily="34" charset="0"/>
                <a:ea typeface="Noto Sans JP" pitchFamily="34" charset="-122"/>
                <a:cs typeface="Noto Sans JP" pitchFamily="34" charset="-120"/>
              </a:rPr>
              <a:t>運動中の疲労感を軽減します</a:t>
            </a:r>
            <a:r>
              <a:rPr lang="ja-JP" altLang="en-US" sz="1400" dirty="0">
                <a:solidFill>
                  <a:srgbClr val="333333"/>
                </a:solidFill>
                <a:latin typeface="Noto Sans JP" pitchFamily="34" charset="0"/>
                <a:ea typeface="Noto Sans JP" pitchFamily="34" charset="-122"/>
                <a:cs typeface="Noto Sans JP" pitchFamily="34" charset="-120"/>
              </a:rPr>
              <a:t>。</a:t>
            </a:r>
            <a:endParaRPr lang="en-US" altLang="ja-JP" sz="12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spTree>
      <p:nvGrpSpPr>
        <p:cNvPr id="1" name=""/>
        <p:cNvGrpSpPr/>
        <p:nvPr/>
      </p:nvGrpSpPr>
      <p:grpSpPr>
        <a:xfrm>
          <a:off x="0" y="0"/>
          <a:ext cx="0" cy="0"/>
          <a:chOff x="0" y="0"/>
          <a:chExt cx="0" cy="0"/>
        </a:xfrm>
      </p:grpSpPr>
      <p:sp>
        <p:nvSpPr>
          <p:cNvPr id="3" name="Shape 1"/>
          <p:cNvSpPr/>
          <p:nvPr/>
        </p:nvSpPr>
        <p:spPr>
          <a:xfrm>
            <a:off x="0" y="0"/>
            <a:ext cx="12191695" cy="761695"/>
          </a:xfrm>
          <a:prstGeom prst="rect">
            <a:avLst/>
          </a:prstGeom>
          <a:solidFill>
            <a:srgbClr val="FC671A"/>
          </a:solidFill>
          <a:ln/>
        </p:spPr>
        <p:txBody>
          <a:bodyPr/>
          <a:lstStyle/>
          <a:p>
            <a:endParaRPr lang="ja-JP" altLang="en-US"/>
          </a:p>
        </p:txBody>
      </p:sp>
      <p:sp>
        <p:nvSpPr>
          <p:cNvPr id="4" name="Text 2"/>
          <p:cNvSpPr txBox="1"/>
          <p:nvPr/>
        </p:nvSpPr>
        <p:spPr>
          <a:xfrm>
            <a:off x="286207" y="190195"/>
            <a:ext cx="2067458" cy="381305"/>
          </a:xfrm>
          <a:prstGeom prst="rect">
            <a:avLst/>
          </a:prstGeom>
          <a:noFill/>
          <a:ln/>
        </p:spPr>
        <p:txBody>
          <a:bodyPr wrap="square" lIns="0" tIns="0" rIns="0" bIns="0" rtlCol="0" anchor="ctr"/>
          <a:lstStyle/>
          <a:p>
            <a:pPr marL="0" indent="0" algn="l">
              <a:buNone/>
            </a:pPr>
            <a:r>
              <a:rPr lang="en-US" sz="2100" b="1" dirty="0">
                <a:solidFill>
                  <a:srgbClr val="FFFFFF"/>
                </a:solidFill>
                <a:latin typeface="Noto Sans JP" pitchFamily="34" charset="0"/>
                <a:ea typeface="Noto Sans JP" pitchFamily="34" charset="-122"/>
                <a:cs typeface="Noto Sans JP" pitchFamily="34" charset="-120"/>
              </a:rPr>
              <a:t>筋肉とアミノ酸</a:t>
            </a:r>
            <a:endParaRPr lang="en-US" sz="2100" dirty="0"/>
          </a:p>
        </p:txBody>
      </p:sp>
      <p:pic>
        <p:nvPicPr>
          <p:cNvPr id="5" name="Image 0" descr="preencoded.png"/>
          <p:cNvPicPr>
            <a:picLocks noChangeAspect="1"/>
          </p:cNvPicPr>
          <p:nvPr/>
        </p:nvPicPr>
        <p:blipFill>
          <a:blip r:embed="rId3"/>
          <a:srcRect l="91" r="91"/>
          <a:stretch/>
        </p:blipFill>
        <p:spPr>
          <a:xfrm>
            <a:off x="10153498" y="85954"/>
            <a:ext cx="1752905" cy="590702"/>
          </a:xfrm>
          <a:prstGeom prst="rect">
            <a:avLst/>
          </a:prstGeom>
        </p:spPr>
      </p:pic>
      <p:sp>
        <p:nvSpPr>
          <p:cNvPr id="6" name="Text 3"/>
          <p:cNvSpPr txBox="1"/>
          <p:nvPr/>
        </p:nvSpPr>
        <p:spPr>
          <a:xfrm>
            <a:off x="4276649" y="1047902"/>
            <a:ext cx="3905402" cy="495605"/>
          </a:xfrm>
          <a:prstGeom prst="rect">
            <a:avLst/>
          </a:prstGeom>
          <a:noFill/>
          <a:ln/>
        </p:spPr>
        <p:txBody>
          <a:bodyPr wrap="square" lIns="0" tIns="0" rIns="0" bIns="0" rtlCol="0" anchor="ctr"/>
          <a:lstStyle/>
          <a:p>
            <a:pPr marL="0" indent="0" algn="ctr">
              <a:buNone/>
            </a:pPr>
            <a:r>
              <a:rPr lang="en-US" sz="2700" b="1" dirty="0">
                <a:solidFill>
                  <a:srgbClr val="333333"/>
                </a:solidFill>
                <a:latin typeface="Noto Sans JP" pitchFamily="34" charset="0"/>
                <a:ea typeface="Noto Sans JP" pitchFamily="34" charset="-122"/>
                <a:cs typeface="Noto Sans JP" pitchFamily="34" charset="-120"/>
              </a:rPr>
              <a:t>運動とBCAAの使い分け</a:t>
            </a:r>
            <a:endParaRPr lang="en-US" sz="2700" dirty="0"/>
          </a:p>
        </p:txBody>
      </p:sp>
      <p:sp>
        <p:nvSpPr>
          <p:cNvPr id="7" name="Shape 4"/>
          <p:cNvSpPr/>
          <p:nvPr/>
        </p:nvSpPr>
        <p:spPr>
          <a:xfrm>
            <a:off x="286207" y="2115007"/>
            <a:ext cx="3619195" cy="2885846"/>
          </a:xfrm>
          <a:prstGeom prst="roundRect">
            <a:avLst>
              <a:gd name="adj" fmla="val 1255"/>
            </a:avLst>
          </a:prstGeom>
          <a:solidFill>
            <a:srgbClr val="FFFFFF"/>
          </a:solidFill>
          <a:ln/>
          <a:effectLst>
            <a:outerShdw blurRad="190500" dist="38100" dir="5400000" algn="bl" rotWithShape="0">
              <a:srgbClr val="000000">
                <a:alpha val="10000"/>
              </a:srgbClr>
            </a:outerShdw>
          </a:effectLst>
        </p:spPr>
        <p:txBody>
          <a:bodyPr/>
          <a:lstStyle/>
          <a:p>
            <a:endParaRPr lang="ja-JP" altLang="en-US"/>
          </a:p>
        </p:txBody>
      </p:sp>
      <p:pic>
        <p:nvPicPr>
          <p:cNvPr id="8" name="Image 1" descr="preencoded.png"/>
          <p:cNvPicPr>
            <a:picLocks noChangeAspect="1"/>
          </p:cNvPicPr>
          <p:nvPr/>
        </p:nvPicPr>
        <p:blipFill>
          <a:blip r:embed="rId4"/>
          <a:srcRect l="-17" r="-17"/>
          <a:stretch/>
        </p:blipFill>
        <p:spPr>
          <a:xfrm>
            <a:off x="1762049" y="2553005"/>
            <a:ext cx="666598" cy="533095"/>
          </a:xfrm>
          <a:prstGeom prst="rect">
            <a:avLst/>
          </a:prstGeom>
        </p:spPr>
      </p:pic>
      <p:sp>
        <p:nvSpPr>
          <p:cNvPr id="9" name="Shape 5"/>
          <p:cNvSpPr/>
          <p:nvPr/>
        </p:nvSpPr>
        <p:spPr>
          <a:xfrm>
            <a:off x="4286707" y="2115007"/>
            <a:ext cx="3619195" cy="2885846"/>
          </a:xfrm>
          <a:prstGeom prst="roundRect">
            <a:avLst>
              <a:gd name="adj" fmla="val 1255"/>
            </a:avLst>
          </a:prstGeom>
          <a:solidFill>
            <a:srgbClr val="FFFFFF"/>
          </a:solidFill>
          <a:ln/>
          <a:effectLst>
            <a:outerShdw blurRad="190500" dist="38100" dir="5400000" algn="bl" rotWithShape="0">
              <a:srgbClr val="000000">
                <a:alpha val="10000"/>
              </a:srgbClr>
            </a:outerShdw>
          </a:effectLst>
        </p:spPr>
        <p:txBody>
          <a:bodyPr/>
          <a:lstStyle/>
          <a:p>
            <a:endParaRPr lang="ja-JP" altLang="en-US"/>
          </a:p>
        </p:txBody>
      </p:sp>
      <p:sp>
        <p:nvSpPr>
          <p:cNvPr id="10" name="Shape 6"/>
          <p:cNvSpPr/>
          <p:nvPr/>
        </p:nvSpPr>
        <p:spPr>
          <a:xfrm>
            <a:off x="8287207" y="2115007"/>
            <a:ext cx="3619195" cy="2885846"/>
          </a:xfrm>
          <a:prstGeom prst="roundRect">
            <a:avLst>
              <a:gd name="adj" fmla="val 1255"/>
            </a:avLst>
          </a:prstGeom>
          <a:solidFill>
            <a:srgbClr val="FFFFFF"/>
          </a:solidFill>
          <a:ln/>
          <a:effectLst>
            <a:outerShdw blurRad="190500" dist="38100" dir="5400000" algn="bl" rotWithShape="0">
              <a:srgbClr val="000000">
                <a:alpha val="10000"/>
              </a:srgbClr>
            </a:outerShdw>
          </a:effectLst>
        </p:spPr>
        <p:txBody>
          <a:bodyPr/>
          <a:lstStyle/>
          <a:p>
            <a:endParaRPr lang="ja-JP" altLang="en-US"/>
          </a:p>
        </p:txBody>
      </p:sp>
      <p:sp>
        <p:nvSpPr>
          <p:cNvPr id="11" name="Text 7"/>
          <p:cNvSpPr txBox="1"/>
          <p:nvPr/>
        </p:nvSpPr>
        <p:spPr>
          <a:xfrm>
            <a:off x="1723644" y="3362249"/>
            <a:ext cx="939089" cy="352958"/>
          </a:xfrm>
          <a:prstGeom prst="rect">
            <a:avLst/>
          </a:prstGeom>
          <a:noFill/>
          <a:ln/>
        </p:spPr>
        <p:txBody>
          <a:bodyPr wrap="square" lIns="0" tIns="0" rIns="0" bIns="0" rtlCol="0" anchor="ctr"/>
          <a:lstStyle/>
          <a:p>
            <a:pPr marL="0" indent="0" algn="ctr">
              <a:buNone/>
            </a:pPr>
            <a:r>
              <a:rPr lang="en-US" sz="1900" b="1" dirty="0">
                <a:solidFill>
                  <a:srgbClr val="333333"/>
                </a:solidFill>
                <a:latin typeface="Noto Sans JP" pitchFamily="34" charset="0"/>
                <a:ea typeface="Noto Sans JP" pitchFamily="34" charset="-122"/>
                <a:cs typeface="Noto Sans JP" pitchFamily="34" charset="-120"/>
              </a:rPr>
              <a:t>筋トレ</a:t>
            </a:r>
            <a:endParaRPr lang="en-US" sz="1900" dirty="0"/>
          </a:p>
        </p:txBody>
      </p:sp>
      <p:sp>
        <p:nvSpPr>
          <p:cNvPr id="12" name="Text 8"/>
          <p:cNvSpPr txBox="1"/>
          <p:nvPr/>
        </p:nvSpPr>
        <p:spPr>
          <a:xfrm>
            <a:off x="5476342" y="3362249"/>
            <a:ext cx="1433779" cy="352958"/>
          </a:xfrm>
          <a:prstGeom prst="rect">
            <a:avLst/>
          </a:prstGeom>
          <a:noFill/>
          <a:ln/>
        </p:spPr>
        <p:txBody>
          <a:bodyPr wrap="square" lIns="0" tIns="0" rIns="0" bIns="0" rtlCol="0" anchor="ctr"/>
          <a:lstStyle/>
          <a:p>
            <a:pPr marL="0" indent="0" algn="ctr">
              <a:buNone/>
            </a:pPr>
            <a:r>
              <a:rPr lang="en-US" sz="1900" b="1" dirty="0">
                <a:solidFill>
                  <a:srgbClr val="333333"/>
                </a:solidFill>
                <a:latin typeface="Noto Sans JP" pitchFamily="34" charset="0"/>
                <a:ea typeface="Noto Sans JP" pitchFamily="34" charset="-122"/>
                <a:cs typeface="Noto Sans JP" pitchFamily="34" charset="-120"/>
              </a:rPr>
              <a:t>有酸素運動</a:t>
            </a:r>
            <a:endParaRPr lang="en-US" sz="1900" dirty="0"/>
          </a:p>
        </p:txBody>
      </p:sp>
      <p:sp>
        <p:nvSpPr>
          <p:cNvPr id="13" name="Text 9"/>
          <p:cNvSpPr txBox="1"/>
          <p:nvPr/>
        </p:nvSpPr>
        <p:spPr>
          <a:xfrm>
            <a:off x="9478670" y="3362249"/>
            <a:ext cx="1424635" cy="352958"/>
          </a:xfrm>
          <a:prstGeom prst="rect">
            <a:avLst/>
          </a:prstGeom>
          <a:noFill/>
          <a:ln/>
        </p:spPr>
        <p:txBody>
          <a:bodyPr wrap="square" lIns="0" tIns="0" rIns="0" bIns="0" rtlCol="0" anchor="ctr"/>
          <a:lstStyle/>
          <a:p>
            <a:pPr marL="0" indent="0" algn="ctr">
              <a:buNone/>
            </a:pPr>
            <a:r>
              <a:rPr lang="en-US" sz="1900" b="1" dirty="0">
                <a:solidFill>
                  <a:srgbClr val="333333"/>
                </a:solidFill>
                <a:latin typeface="Noto Sans JP" pitchFamily="34" charset="0"/>
                <a:ea typeface="Noto Sans JP" pitchFamily="34" charset="-122"/>
                <a:cs typeface="Noto Sans JP" pitchFamily="34" charset="-120"/>
              </a:rPr>
              <a:t>ダイエット</a:t>
            </a:r>
            <a:endParaRPr lang="en-US" sz="1900" dirty="0"/>
          </a:p>
        </p:txBody>
      </p:sp>
      <p:sp>
        <p:nvSpPr>
          <p:cNvPr id="14" name="Text 10"/>
          <p:cNvSpPr txBox="1"/>
          <p:nvPr/>
        </p:nvSpPr>
        <p:spPr>
          <a:xfrm>
            <a:off x="1238098" y="3857854"/>
            <a:ext cx="1858061" cy="277063"/>
          </a:xfrm>
          <a:prstGeom prst="rect">
            <a:avLst/>
          </a:prstGeom>
          <a:noFill/>
          <a:ln/>
        </p:spPr>
        <p:txBody>
          <a:bodyPr wrap="square" lIns="0" tIns="0" rIns="0" bIns="0" rtlCol="0" anchor="ctr"/>
          <a:lstStyle/>
          <a:p>
            <a:pPr marL="0" indent="0" algn="ctr">
              <a:buNone/>
            </a:pPr>
            <a:r>
              <a:rPr lang="en-US" sz="1500" dirty="0">
                <a:solidFill>
                  <a:srgbClr val="666666"/>
                </a:solidFill>
                <a:latin typeface="Noto Sans JP" pitchFamily="34" charset="0"/>
                <a:ea typeface="Noto Sans JP" pitchFamily="34" charset="-122"/>
                <a:cs typeface="Noto Sans JP" pitchFamily="34" charset="-120"/>
              </a:rPr>
              <a:t>合成促進が主な役割</a:t>
            </a:r>
            <a:endParaRPr lang="en-US" sz="1500" dirty="0"/>
          </a:p>
        </p:txBody>
      </p:sp>
      <p:sp>
        <p:nvSpPr>
          <p:cNvPr id="15" name="Text 11"/>
          <p:cNvSpPr txBox="1"/>
          <p:nvPr/>
        </p:nvSpPr>
        <p:spPr>
          <a:xfrm>
            <a:off x="1238098" y="4143146"/>
            <a:ext cx="1858061" cy="277063"/>
          </a:xfrm>
          <a:prstGeom prst="rect">
            <a:avLst/>
          </a:prstGeom>
          <a:noFill/>
          <a:ln/>
        </p:spPr>
        <p:txBody>
          <a:bodyPr wrap="square" lIns="0" tIns="0" rIns="0" bIns="0" rtlCol="0" anchor="ctr"/>
          <a:lstStyle/>
          <a:p>
            <a:pPr marL="0" indent="0" algn="ctr">
              <a:buNone/>
            </a:pPr>
            <a:r>
              <a:rPr lang="en-US" sz="1500" dirty="0">
                <a:solidFill>
                  <a:srgbClr val="666666"/>
                </a:solidFill>
                <a:latin typeface="Noto Sans JP" pitchFamily="34" charset="0"/>
                <a:ea typeface="Noto Sans JP" pitchFamily="34" charset="-122"/>
                <a:cs typeface="Noto Sans JP" pitchFamily="34" charset="-120"/>
              </a:rPr>
              <a:t>特にロイシンが重要</a:t>
            </a:r>
            <a:endParaRPr lang="en-US" sz="1500" dirty="0"/>
          </a:p>
        </p:txBody>
      </p:sp>
      <p:sp>
        <p:nvSpPr>
          <p:cNvPr id="16" name="Text 12"/>
          <p:cNvSpPr txBox="1"/>
          <p:nvPr/>
        </p:nvSpPr>
        <p:spPr>
          <a:xfrm>
            <a:off x="1047902" y="4429354"/>
            <a:ext cx="2238451" cy="277063"/>
          </a:xfrm>
          <a:prstGeom prst="rect">
            <a:avLst/>
          </a:prstGeom>
          <a:noFill/>
          <a:ln/>
        </p:spPr>
        <p:txBody>
          <a:bodyPr wrap="square" lIns="0" tIns="0" rIns="0" bIns="0" rtlCol="0" anchor="ctr"/>
          <a:lstStyle/>
          <a:p>
            <a:pPr marL="0" indent="0" algn="ctr">
              <a:buNone/>
            </a:pPr>
            <a:r>
              <a:rPr lang="en-US" sz="1500" dirty="0">
                <a:solidFill>
                  <a:srgbClr val="666666"/>
                </a:solidFill>
                <a:latin typeface="Noto Sans JP" pitchFamily="34" charset="0"/>
                <a:ea typeface="Noto Sans JP" pitchFamily="34" charset="-122"/>
                <a:cs typeface="Noto Sans JP" pitchFamily="34" charset="-120"/>
              </a:rPr>
              <a:t>運動前後の摂取が効果的</a:t>
            </a:r>
            <a:endParaRPr lang="en-US" sz="1500" dirty="0"/>
          </a:p>
        </p:txBody>
      </p:sp>
      <p:pic>
        <p:nvPicPr>
          <p:cNvPr id="17" name="Image 2" descr="preencoded.png"/>
          <p:cNvPicPr>
            <a:picLocks noChangeAspect="1"/>
          </p:cNvPicPr>
          <p:nvPr/>
        </p:nvPicPr>
        <p:blipFill>
          <a:blip r:embed="rId5"/>
          <a:srcRect t="-12" b="-12"/>
          <a:stretch/>
        </p:blipFill>
        <p:spPr>
          <a:xfrm>
            <a:off x="5862218" y="2553005"/>
            <a:ext cx="466344" cy="533095"/>
          </a:xfrm>
          <a:prstGeom prst="rect">
            <a:avLst/>
          </a:prstGeom>
        </p:spPr>
      </p:pic>
      <p:sp>
        <p:nvSpPr>
          <p:cNvPr id="18" name="Text 13"/>
          <p:cNvSpPr txBox="1"/>
          <p:nvPr/>
        </p:nvSpPr>
        <p:spPr>
          <a:xfrm>
            <a:off x="5238598" y="3857854"/>
            <a:ext cx="1858061" cy="277063"/>
          </a:xfrm>
          <a:prstGeom prst="rect">
            <a:avLst/>
          </a:prstGeom>
          <a:noFill/>
          <a:ln/>
        </p:spPr>
        <p:txBody>
          <a:bodyPr wrap="square" lIns="0" tIns="0" rIns="0" bIns="0" rtlCol="0" anchor="ctr"/>
          <a:lstStyle/>
          <a:p>
            <a:pPr marL="0" indent="0" algn="ctr">
              <a:buNone/>
            </a:pPr>
            <a:r>
              <a:rPr lang="en-US" sz="1500" dirty="0">
                <a:solidFill>
                  <a:srgbClr val="666666"/>
                </a:solidFill>
                <a:latin typeface="Noto Sans JP" pitchFamily="34" charset="0"/>
                <a:ea typeface="Noto Sans JP" pitchFamily="34" charset="-122"/>
                <a:cs typeface="Noto Sans JP" pitchFamily="34" charset="-120"/>
              </a:rPr>
              <a:t>分解抑制が主な役割</a:t>
            </a:r>
            <a:endParaRPr lang="en-US" sz="1500" dirty="0"/>
          </a:p>
        </p:txBody>
      </p:sp>
      <p:sp>
        <p:nvSpPr>
          <p:cNvPr id="19" name="Text 14"/>
          <p:cNvSpPr txBox="1"/>
          <p:nvPr/>
        </p:nvSpPr>
        <p:spPr>
          <a:xfrm>
            <a:off x="5051146" y="4143146"/>
            <a:ext cx="2238451" cy="277063"/>
          </a:xfrm>
          <a:prstGeom prst="rect">
            <a:avLst/>
          </a:prstGeom>
          <a:noFill/>
          <a:ln/>
        </p:spPr>
        <p:txBody>
          <a:bodyPr wrap="square" lIns="0" tIns="0" rIns="0" bIns="0" rtlCol="0" anchor="ctr"/>
          <a:lstStyle/>
          <a:p>
            <a:pPr marL="0" indent="0" algn="ctr">
              <a:buNone/>
            </a:pPr>
            <a:r>
              <a:rPr lang="en-US" sz="1500" dirty="0">
                <a:solidFill>
                  <a:srgbClr val="666666"/>
                </a:solidFill>
                <a:latin typeface="Noto Sans JP" pitchFamily="34" charset="0"/>
                <a:ea typeface="Noto Sans JP" pitchFamily="34" charset="-122"/>
                <a:cs typeface="Noto Sans JP" pitchFamily="34" charset="-120"/>
              </a:rPr>
              <a:t>エネルギー源として使用</a:t>
            </a:r>
            <a:endParaRPr lang="en-US" sz="1500" dirty="0"/>
          </a:p>
        </p:txBody>
      </p:sp>
      <p:sp>
        <p:nvSpPr>
          <p:cNvPr id="20" name="Text 15"/>
          <p:cNvSpPr txBox="1"/>
          <p:nvPr/>
        </p:nvSpPr>
        <p:spPr>
          <a:xfrm>
            <a:off x="4953305" y="4429354"/>
            <a:ext cx="2429561" cy="277063"/>
          </a:xfrm>
          <a:prstGeom prst="rect">
            <a:avLst/>
          </a:prstGeom>
          <a:noFill/>
          <a:ln/>
        </p:spPr>
        <p:txBody>
          <a:bodyPr wrap="square" lIns="0" tIns="0" rIns="0" bIns="0" rtlCol="0" anchor="ctr"/>
          <a:lstStyle/>
          <a:p>
            <a:pPr marL="0" indent="0" algn="ctr">
              <a:buNone/>
            </a:pPr>
            <a:r>
              <a:rPr lang="en-US" sz="1500" dirty="0">
                <a:solidFill>
                  <a:srgbClr val="666666"/>
                </a:solidFill>
                <a:latin typeface="Noto Sans JP" pitchFamily="34" charset="0"/>
                <a:ea typeface="Noto Sans JP" pitchFamily="34" charset="-122"/>
                <a:cs typeface="Noto Sans JP" pitchFamily="34" charset="-120"/>
              </a:rPr>
              <a:t>運動中・後の摂取が効果的</a:t>
            </a:r>
            <a:endParaRPr lang="en-US" sz="1500" dirty="0"/>
          </a:p>
        </p:txBody>
      </p:sp>
      <p:pic>
        <p:nvPicPr>
          <p:cNvPr id="21" name="Image 3" descr="preencoded.png"/>
          <p:cNvPicPr>
            <a:picLocks noChangeAspect="1"/>
          </p:cNvPicPr>
          <p:nvPr/>
        </p:nvPicPr>
        <p:blipFill>
          <a:blip r:embed="rId6"/>
          <a:srcRect/>
          <a:stretch/>
        </p:blipFill>
        <p:spPr>
          <a:xfrm>
            <a:off x="9829800" y="2553005"/>
            <a:ext cx="533095" cy="533095"/>
          </a:xfrm>
          <a:prstGeom prst="rect">
            <a:avLst/>
          </a:prstGeom>
        </p:spPr>
      </p:pic>
      <p:sp>
        <p:nvSpPr>
          <p:cNvPr id="22" name="Text 16"/>
          <p:cNvSpPr txBox="1"/>
          <p:nvPr/>
        </p:nvSpPr>
        <p:spPr>
          <a:xfrm>
            <a:off x="8953805" y="3857854"/>
            <a:ext cx="2429561" cy="277063"/>
          </a:xfrm>
          <a:prstGeom prst="rect">
            <a:avLst/>
          </a:prstGeom>
          <a:noFill/>
          <a:ln/>
        </p:spPr>
        <p:txBody>
          <a:bodyPr wrap="square" lIns="0" tIns="0" rIns="0" bIns="0" rtlCol="0" anchor="ctr"/>
          <a:lstStyle/>
          <a:p>
            <a:pPr marL="0" indent="0" algn="ctr">
              <a:buNone/>
            </a:pPr>
            <a:r>
              <a:rPr lang="en-US" sz="1500" dirty="0">
                <a:solidFill>
                  <a:srgbClr val="666666"/>
                </a:solidFill>
                <a:latin typeface="Noto Sans JP" pitchFamily="34" charset="0"/>
                <a:ea typeface="Noto Sans JP" pitchFamily="34" charset="-122"/>
                <a:cs typeface="Noto Sans JP" pitchFamily="34" charset="-120"/>
              </a:rPr>
              <a:t>カロリー制限中の筋量維持</a:t>
            </a:r>
            <a:endParaRPr lang="en-US" sz="1500" dirty="0"/>
          </a:p>
        </p:txBody>
      </p:sp>
      <p:sp>
        <p:nvSpPr>
          <p:cNvPr id="23" name="Text 17"/>
          <p:cNvSpPr txBox="1"/>
          <p:nvPr/>
        </p:nvSpPr>
        <p:spPr>
          <a:xfrm>
            <a:off x="9144000" y="4143146"/>
            <a:ext cx="2048256" cy="277063"/>
          </a:xfrm>
          <a:prstGeom prst="rect">
            <a:avLst/>
          </a:prstGeom>
          <a:noFill/>
          <a:ln/>
        </p:spPr>
        <p:txBody>
          <a:bodyPr wrap="square" lIns="0" tIns="0" rIns="0" bIns="0" rtlCol="0" anchor="ctr"/>
          <a:lstStyle/>
          <a:p>
            <a:pPr marL="0" indent="0" algn="ctr">
              <a:buNone/>
            </a:pPr>
            <a:r>
              <a:rPr lang="en-US" sz="1500" dirty="0">
                <a:solidFill>
                  <a:srgbClr val="666666"/>
                </a:solidFill>
                <a:latin typeface="Noto Sans JP" pitchFamily="34" charset="0"/>
                <a:ea typeface="Noto Sans JP" pitchFamily="34" charset="-122"/>
                <a:cs typeface="Noto Sans JP" pitchFamily="34" charset="-120"/>
              </a:rPr>
              <a:t>基礎代謝の低下を防止</a:t>
            </a:r>
            <a:endParaRPr lang="en-US" sz="1500" dirty="0"/>
          </a:p>
        </p:txBody>
      </p:sp>
      <p:sp>
        <p:nvSpPr>
          <p:cNvPr id="24" name="Text 18"/>
          <p:cNvSpPr txBox="1"/>
          <p:nvPr/>
        </p:nvSpPr>
        <p:spPr>
          <a:xfrm>
            <a:off x="9144000" y="4429354"/>
            <a:ext cx="2048256" cy="277063"/>
          </a:xfrm>
          <a:prstGeom prst="rect">
            <a:avLst/>
          </a:prstGeom>
          <a:noFill/>
          <a:ln/>
        </p:spPr>
        <p:txBody>
          <a:bodyPr wrap="square" lIns="0" tIns="0" rIns="0" bIns="0" rtlCol="0" anchor="ctr"/>
          <a:lstStyle/>
          <a:p>
            <a:pPr marL="0" indent="0" algn="ctr">
              <a:buNone/>
            </a:pPr>
            <a:r>
              <a:rPr lang="en-US" sz="1500" dirty="0">
                <a:solidFill>
                  <a:srgbClr val="666666"/>
                </a:solidFill>
                <a:latin typeface="Noto Sans JP" pitchFamily="34" charset="0"/>
                <a:ea typeface="Noto Sans JP" pitchFamily="34" charset="-122"/>
                <a:cs typeface="Noto Sans JP" pitchFamily="34" charset="-120"/>
              </a:rPr>
              <a:t>持続的な摂取が効果的</a:t>
            </a:r>
            <a:endParaRPr lang="en-US" sz="15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spTree>
      <p:nvGrpSpPr>
        <p:cNvPr id="1" name=""/>
        <p:cNvGrpSpPr/>
        <p:nvPr/>
      </p:nvGrpSpPr>
      <p:grpSpPr>
        <a:xfrm>
          <a:off x="0" y="0"/>
          <a:ext cx="0" cy="0"/>
          <a:chOff x="0" y="0"/>
          <a:chExt cx="0" cy="0"/>
        </a:xfrm>
      </p:grpSpPr>
      <p:sp>
        <p:nvSpPr>
          <p:cNvPr id="3" name="Shape 1"/>
          <p:cNvSpPr/>
          <p:nvPr/>
        </p:nvSpPr>
        <p:spPr>
          <a:xfrm>
            <a:off x="0" y="0"/>
            <a:ext cx="12191695" cy="761695"/>
          </a:xfrm>
          <a:prstGeom prst="rect">
            <a:avLst/>
          </a:prstGeom>
          <a:solidFill>
            <a:srgbClr val="FC671A"/>
          </a:solidFill>
          <a:ln/>
        </p:spPr>
        <p:txBody>
          <a:bodyPr/>
          <a:lstStyle/>
          <a:p>
            <a:endParaRPr lang="ja-JP" altLang="en-US"/>
          </a:p>
        </p:txBody>
      </p:sp>
      <p:sp>
        <p:nvSpPr>
          <p:cNvPr id="4" name="Text 2"/>
          <p:cNvSpPr txBox="1"/>
          <p:nvPr/>
        </p:nvSpPr>
        <p:spPr>
          <a:xfrm>
            <a:off x="286207" y="190195"/>
            <a:ext cx="2067458" cy="381305"/>
          </a:xfrm>
          <a:prstGeom prst="rect">
            <a:avLst/>
          </a:prstGeom>
          <a:noFill/>
          <a:ln/>
        </p:spPr>
        <p:txBody>
          <a:bodyPr wrap="square" lIns="0" tIns="0" rIns="0" bIns="0" rtlCol="0" anchor="ctr"/>
          <a:lstStyle/>
          <a:p>
            <a:pPr marL="0" indent="0" algn="l">
              <a:buNone/>
            </a:pPr>
            <a:r>
              <a:rPr lang="en-US" sz="2100" b="1" dirty="0">
                <a:solidFill>
                  <a:srgbClr val="FFFFFF"/>
                </a:solidFill>
                <a:latin typeface="Noto Sans JP" pitchFamily="34" charset="0"/>
                <a:ea typeface="Noto Sans JP" pitchFamily="34" charset="-122"/>
                <a:cs typeface="Noto Sans JP" pitchFamily="34" charset="-120"/>
              </a:rPr>
              <a:t>筋肉とアミノ酸</a:t>
            </a:r>
            <a:endParaRPr lang="en-US" sz="2100" dirty="0"/>
          </a:p>
        </p:txBody>
      </p:sp>
      <p:pic>
        <p:nvPicPr>
          <p:cNvPr id="5" name="Image 0" descr="preencoded.png"/>
          <p:cNvPicPr>
            <a:picLocks noChangeAspect="1"/>
          </p:cNvPicPr>
          <p:nvPr/>
        </p:nvPicPr>
        <p:blipFill>
          <a:blip r:embed="rId3"/>
          <a:srcRect l="91" r="91"/>
          <a:stretch/>
        </p:blipFill>
        <p:spPr>
          <a:xfrm>
            <a:off x="10153498" y="85954"/>
            <a:ext cx="1752905" cy="590702"/>
          </a:xfrm>
          <a:prstGeom prst="rect">
            <a:avLst/>
          </a:prstGeom>
        </p:spPr>
      </p:pic>
      <p:sp>
        <p:nvSpPr>
          <p:cNvPr id="6" name="Text 3"/>
          <p:cNvSpPr txBox="1"/>
          <p:nvPr/>
        </p:nvSpPr>
        <p:spPr>
          <a:xfrm>
            <a:off x="4790542" y="1047902"/>
            <a:ext cx="2876702" cy="495605"/>
          </a:xfrm>
          <a:prstGeom prst="rect">
            <a:avLst/>
          </a:prstGeom>
          <a:noFill/>
          <a:ln/>
        </p:spPr>
        <p:txBody>
          <a:bodyPr wrap="square" lIns="0" tIns="0" rIns="0" bIns="0" rtlCol="0" anchor="ctr"/>
          <a:lstStyle/>
          <a:p>
            <a:pPr marL="0" indent="0" algn="ctr">
              <a:buNone/>
            </a:pPr>
            <a:r>
              <a:rPr lang="en-US" sz="2700" b="1" dirty="0">
                <a:solidFill>
                  <a:srgbClr val="333333"/>
                </a:solidFill>
                <a:latin typeface="Noto Sans JP" pitchFamily="34" charset="0"/>
                <a:ea typeface="Noto Sans JP" pitchFamily="34" charset="-122"/>
                <a:cs typeface="Noto Sans JP" pitchFamily="34" charset="-120"/>
              </a:rPr>
              <a:t>BCAAが多い食品</a:t>
            </a:r>
            <a:endParaRPr lang="en-US" sz="2700" dirty="0"/>
          </a:p>
        </p:txBody>
      </p:sp>
      <p:sp>
        <p:nvSpPr>
          <p:cNvPr id="7" name="Shape 4"/>
          <p:cNvSpPr/>
          <p:nvPr/>
        </p:nvSpPr>
        <p:spPr>
          <a:xfrm>
            <a:off x="761695" y="1828800"/>
            <a:ext cx="10668305" cy="914400"/>
          </a:xfrm>
          <a:prstGeom prst="roundRect">
            <a:avLst>
              <a:gd name="adj" fmla="val 12500"/>
            </a:avLst>
          </a:prstGeom>
          <a:solidFill>
            <a:srgbClr val="FFFFFF"/>
          </a:solidFill>
          <a:ln/>
          <a:effectLst>
            <a:outerShdw blurRad="139700" dist="38100" dir="5400000" algn="bl" rotWithShape="0">
              <a:srgbClr val="000000">
                <a:alpha val="8000"/>
              </a:srgbClr>
            </a:outerShdw>
          </a:effectLst>
        </p:spPr>
        <p:txBody>
          <a:bodyPr/>
          <a:lstStyle/>
          <a:p>
            <a:endParaRPr lang="ja-JP" altLang="en-US"/>
          </a:p>
        </p:txBody>
      </p:sp>
      <p:pic>
        <p:nvPicPr>
          <p:cNvPr id="8" name="Image 1" descr="preencoded.png"/>
          <p:cNvPicPr>
            <a:picLocks noChangeAspect="1"/>
          </p:cNvPicPr>
          <p:nvPr/>
        </p:nvPicPr>
        <p:blipFill>
          <a:blip r:embed="rId4"/>
          <a:srcRect/>
          <a:stretch/>
        </p:blipFill>
        <p:spPr>
          <a:xfrm>
            <a:off x="1095451" y="2110435"/>
            <a:ext cx="381305" cy="381305"/>
          </a:xfrm>
          <a:prstGeom prst="rect">
            <a:avLst/>
          </a:prstGeom>
        </p:spPr>
      </p:pic>
      <p:sp>
        <p:nvSpPr>
          <p:cNvPr id="9" name="Shape 5"/>
          <p:cNvSpPr/>
          <p:nvPr/>
        </p:nvSpPr>
        <p:spPr>
          <a:xfrm>
            <a:off x="761695" y="2973629"/>
            <a:ext cx="10668305" cy="914400"/>
          </a:xfrm>
          <a:prstGeom prst="roundRect">
            <a:avLst>
              <a:gd name="adj" fmla="val 12500"/>
            </a:avLst>
          </a:prstGeom>
          <a:solidFill>
            <a:srgbClr val="FFFFFF"/>
          </a:solidFill>
          <a:ln/>
          <a:effectLst>
            <a:outerShdw blurRad="139700" dist="38100" dir="5400000" algn="bl" rotWithShape="0">
              <a:srgbClr val="000000">
                <a:alpha val="8000"/>
              </a:srgbClr>
            </a:outerShdw>
          </a:effectLst>
        </p:spPr>
        <p:txBody>
          <a:bodyPr/>
          <a:lstStyle/>
          <a:p>
            <a:endParaRPr lang="ja-JP" altLang="en-US"/>
          </a:p>
        </p:txBody>
      </p:sp>
      <p:sp>
        <p:nvSpPr>
          <p:cNvPr id="10" name="Shape 6"/>
          <p:cNvSpPr/>
          <p:nvPr/>
        </p:nvSpPr>
        <p:spPr>
          <a:xfrm>
            <a:off x="761695" y="5263286"/>
            <a:ext cx="10668305" cy="914400"/>
          </a:xfrm>
          <a:prstGeom prst="roundRect">
            <a:avLst>
              <a:gd name="adj" fmla="val 12500"/>
            </a:avLst>
          </a:prstGeom>
          <a:solidFill>
            <a:srgbClr val="FFFFFF"/>
          </a:solidFill>
          <a:ln/>
          <a:effectLst>
            <a:outerShdw blurRad="139700" dist="38100" dir="5400000" algn="bl" rotWithShape="0">
              <a:srgbClr val="000000">
                <a:alpha val="8000"/>
              </a:srgbClr>
            </a:outerShdw>
          </a:effectLst>
        </p:spPr>
        <p:txBody>
          <a:bodyPr/>
          <a:lstStyle/>
          <a:p>
            <a:endParaRPr lang="ja-JP" altLang="en-US"/>
          </a:p>
        </p:txBody>
      </p:sp>
      <p:sp>
        <p:nvSpPr>
          <p:cNvPr id="11" name="Text 7"/>
          <p:cNvSpPr txBox="1"/>
          <p:nvPr/>
        </p:nvSpPr>
        <p:spPr>
          <a:xfrm>
            <a:off x="1809598" y="1971446"/>
            <a:ext cx="1086307" cy="333756"/>
          </a:xfrm>
          <a:prstGeom prst="rect">
            <a:avLst/>
          </a:prstGeom>
          <a:noFill/>
          <a:ln/>
        </p:spPr>
        <p:txBody>
          <a:bodyPr wrap="square" lIns="0" tIns="0" rIns="0" bIns="0" rtlCol="0" anchor="ctr"/>
          <a:lstStyle/>
          <a:p>
            <a:pPr marL="0" indent="0" algn="l">
              <a:buNone/>
            </a:pPr>
            <a:r>
              <a:rPr lang="en-US" sz="1800" b="1" dirty="0">
                <a:solidFill>
                  <a:srgbClr val="333333"/>
                </a:solidFill>
                <a:latin typeface="Noto Sans JP" pitchFamily="34" charset="0"/>
                <a:ea typeface="Noto Sans JP" pitchFamily="34" charset="-122"/>
                <a:cs typeface="Noto Sans JP" pitchFamily="34" charset="-120"/>
              </a:rPr>
              <a:t>鶏むね肉</a:t>
            </a:r>
            <a:endParaRPr lang="en-US" sz="1800" dirty="0"/>
          </a:p>
        </p:txBody>
      </p:sp>
      <p:sp>
        <p:nvSpPr>
          <p:cNvPr id="12" name="Text 8"/>
          <p:cNvSpPr txBox="1"/>
          <p:nvPr/>
        </p:nvSpPr>
        <p:spPr>
          <a:xfrm>
            <a:off x="2723998" y="1971446"/>
            <a:ext cx="2677363" cy="333756"/>
          </a:xfrm>
          <a:prstGeom prst="rect">
            <a:avLst/>
          </a:prstGeom>
          <a:noFill/>
          <a:ln/>
        </p:spPr>
        <p:txBody>
          <a:bodyPr wrap="square" lIns="0" tIns="0" rIns="0" bIns="0" rtlCol="0" anchor="ctr"/>
          <a:lstStyle/>
          <a:p>
            <a:pPr marL="0" indent="0" algn="l">
              <a:buNone/>
            </a:pPr>
            <a:r>
              <a:rPr lang="en-US" sz="1800" b="1" dirty="0">
                <a:solidFill>
                  <a:srgbClr val="333333"/>
                </a:solidFill>
                <a:latin typeface="Noto Sans JP" pitchFamily="34" charset="0"/>
                <a:ea typeface="Noto Sans JP" pitchFamily="34" charset="-122"/>
                <a:cs typeface="Noto Sans JP" pitchFamily="34" charset="-120"/>
              </a:rPr>
              <a:t>約4,000-5,000mg/100g</a:t>
            </a:r>
            <a:endParaRPr lang="en-US" sz="1800" dirty="0"/>
          </a:p>
        </p:txBody>
      </p:sp>
      <p:sp>
        <p:nvSpPr>
          <p:cNvPr id="13" name="Text 9"/>
          <p:cNvSpPr txBox="1"/>
          <p:nvPr/>
        </p:nvSpPr>
        <p:spPr>
          <a:xfrm>
            <a:off x="1809598" y="3116275"/>
            <a:ext cx="1772107" cy="333756"/>
          </a:xfrm>
          <a:prstGeom prst="rect">
            <a:avLst/>
          </a:prstGeom>
          <a:noFill/>
          <a:ln/>
        </p:spPr>
        <p:txBody>
          <a:bodyPr wrap="square" lIns="0" tIns="0" rIns="0" bIns="0" rtlCol="0" anchor="ctr"/>
          <a:lstStyle/>
          <a:p>
            <a:pPr marL="0" indent="0" algn="l">
              <a:buNone/>
            </a:pPr>
            <a:r>
              <a:rPr lang="en-US" sz="1800" b="1" dirty="0">
                <a:solidFill>
                  <a:srgbClr val="333333"/>
                </a:solidFill>
                <a:latin typeface="Noto Sans JP" pitchFamily="34" charset="0"/>
                <a:ea typeface="Noto Sans JP" pitchFamily="34" charset="-122"/>
                <a:cs typeface="Noto Sans JP" pitchFamily="34" charset="-120"/>
              </a:rPr>
              <a:t>マグロ（赤身）</a:t>
            </a:r>
            <a:endParaRPr lang="en-US" sz="1800" dirty="0"/>
          </a:p>
        </p:txBody>
      </p:sp>
      <p:sp>
        <p:nvSpPr>
          <p:cNvPr id="14" name="Text 10"/>
          <p:cNvSpPr txBox="1"/>
          <p:nvPr/>
        </p:nvSpPr>
        <p:spPr>
          <a:xfrm>
            <a:off x="1809598" y="5406847"/>
            <a:ext cx="1534363" cy="333756"/>
          </a:xfrm>
          <a:prstGeom prst="rect">
            <a:avLst/>
          </a:prstGeom>
          <a:noFill/>
          <a:ln/>
        </p:spPr>
        <p:txBody>
          <a:bodyPr wrap="square" lIns="0" tIns="0" rIns="0" bIns="0" rtlCol="0" anchor="ctr"/>
          <a:lstStyle/>
          <a:p>
            <a:pPr marL="0" indent="0" algn="l">
              <a:buNone/>
            </a:pPr>
            <a:r>
              <a:rPr lang="en-US" sz="1800" b="1" dirty="0">
                <a:solidFill>
                  <a:srgbClr val="333333"/>
                </a:solidFill>
                <a:latin typeface="Noto Sans JP" pitchFamily="34" charset="0"/>
                <a:ea typeface="Noto Sans JP" pitchFamily="34" charset="-122"/>
                <a:cs typeface="Noto Sans JP" pitchFamily="34" charset="-120"/>
              </a:rPr>
              <a:t>チーズ・牛乳</a:t>
            </a:r>
            <a:endParaRPr lang="en-US" sz="1800" dirty="0"/>
          </a:p>
        </p:txBody>
      </p:sp>
      <p:sp>
        <p:nvSpPr>
          <p:cNvPr id="15" name="Text 11"/>
          <p:cNvSpPr txBox="1"/>
          <p:nvPr/>
        </p:nvSpPr>
        <p:spPr>
          <a:xfrm>
            <a:off x="1809598" y="2343607"/>
            <a:ext cx="4243730" cy="247802"/>
          </a:xfrm>
          <a:prstGeom prst="rect">
            <a:avLst/>
          </a:prstGeom>
          <a:noFill/>
          <a:ln/>
        </p:spPr>
        <p:txBody>
          <a:bodyPr wrap="square" lIns="0" tIns="0" rIns="0" bIns="0" rtlCol="0" anchor="ctr"/>
          <a:lstStyle/>
          <a:p>
            <a:pPr marL="0" indent="0" algn="l">
              <a:buNone/>
            </a:pPr>
            <a:r>
              <a:rPr lang="en-US" sz="1300" dirty="0">
                <a:solidFill>
                  <a:srgbClr val="666666"/>
                </a:solidFill>
                <a:latin typeface="Noto Sans JP" pitchFamily="34" charset="0"/>
                <a:ea typeface="Noto Sans JP" pitchFamily="34" charset="-122"/>
                <a:cs typeface="Noto Sans JP" pitchFamily="34" charset="-120"/>
              </a:rPr>
              <a:t>高タンパクで脂質が少なく、アスリートに人気の食材</a:t>
            </a:r>
            <a:endParaRPr lang="en-US" sz="1300" dirty="0"/>
          </a:p>
        </p:txBody>
      </p:sp>
      <p:pic>
        <p:nvPicPr>
          <p:cNvPr id="16" name="Image 2" descr="preencoded.png"/>
          <p:cNvPicPr>
            <a:picLocks noChangeAspect="1"/>
          </p:cNvPicPr>
          <p:nvPr/>
        </p:nvPicPr>
        <p:blipFill>
          <a:blip r:embed="rId5"/>
          <a:srcRect t="-13" b="-13"/>
          <a:stretch/>
        </p:blipFill>
        <p:spPr>
          <a:xfrm>
            <a:off x="1071677" y="3255264"/>
            <a:ext cx="428854" cy="381305"/>
          </a:xfrm>
          <a:prstGeom prst="rect">
            <a:avLst/>
          </a:prstGeom>
        </p:spPr>
      </p:pic>
      <p:sp>
        <p:nvSpPr>
          <p:cNvPr id="17" name="Shape 12"/>
          <p:cNvSpPr/>
          <p:nvPr/>
        </p:nvSpPr>
        <p:spPr>
          <a:xfrm>
            <a:off x="761695" y="4118458"/>
            <a:ext cx="10668305" cy="914400"/>
          </a:xfrm>
          <a:prstGeom prst="roundRect">
            <a:avLst>
              <a:gd name="adj" fmla="val 12500"/>
            </a:avLst>
          </a:prstGeom>
          <a:solidFill>
            <a:srgbClr val="FFFFFF"/>
          </a:solidFill>
          <a:ln/>
          <a:effectLst>
            <a:outerShdw blurRad="139700" dist="38100" dir="5400000" algn="bl" rotWithShape="0">
              <a:srgbClr val="000000">
                <a:alpha val="8000"/>
              </a:srgbClr>
            </a:outerShdw>
          </a:effectLst>
        </p:spPr>
        <p:txBody>
          <a:bodyPr/>
          <a:lstStyle/>
          <a:p>
            <a:endParaRPr lang="ja-JP" altLang="en-US"/>
          </a:p>
        </p:txBody>
      </p:sp>
      <p:sp>
        <p:nvSpPr>
          <p:cNvPr id="18" name="Text 13"/>
          <p:cNvSpPr txBox="1"/>
          <p:nvPr/>
        </p:nvSpPr>
        <p:spPr>
          <a:xfrm>
            <a:off x="3409798" y="3116275"/>
            <a:ext cx="1991563" cy="333756"/>
          </a:xfrm>
          <a:prstGeom prst="rect">
            <a:avLst/>
          </a:prstGeom>
          <a:noFill/>
          <a:ln/>
        </p:spPr>
        <p:txBody>
          <a:bodyPr wrap="square" lIns="0" tIns="0" rIns="0" bIns="0" rtlCol="0" anchor="ctr"/>
          <a:lstStyle/>
          <a:p>
            <a:pPr marL="0" indent="0" algn="l">
              <a:buNone/>
            </a:pPr>
            <a:r>
              <a:rPr lang="en-US" sz="1800" b="1" dirty="0">
                <a:solidFill>
                  <a:srgbClr val="333333"/>
                </a:solidFill>
                <a:latin typeface="Noto Sans JP" pitchFamily="34" charset="0"/>
                <a:ea typeface="Noto Sans JP" pitchFamily="34" charset="-122"/>
                <a:cs typeface="Noto Sans JP" pitchFamily="34" charset="-120"/>
              </a:rPr>
              <a:t>約4,500mg/100g</a:t>
            </a:r>
            <a:endParaRPr lang="en-US" sz="1800" dirty="0"/>
          </a:p>
        </p:txBody>
      </p:sp>
      <p:sp>
        <p:nvSpPr>
          <p:cNvPr id="19" name="Text 14"/>
          <p:cNvSpPr txBox="1"/>
          <p:nvPr/>
        </p:nvSpPr>
        <p:spPr>
          <a:xfrm>
            <a:off x="1809598" y="3488436"/>
            <a:ext cx="4586630" cy="247802"/>
          </a:xfrm>
          <a:prstGeom prst="rect">
            <a:avLst/>
          </a:prstGeom>
          <a:noFill/>
          <a:ln/>
        </p:spPr>
        <p:txBody>
          <a:bodyPr wrap="square" lIns="0" tIns="0" rIns="0" bIns="0" rtlCol="0" anchor="ctr"/>
          <a:lstStyle/>
          <a:p>
            <a:pPr marL="0" indent="0" algn="l">
              <a:buNone/>
            </a:pPr>
            <a:r>
              <a:rPr lang="en-US" sz="1300" dirty="0">
                <a:solidFill>
                  <a:srgbClr val="666666"/>
                </a:solidFill>
                <a:latin typeface="Noto Sans JP" pitchFamily="34" charset="0"/>
                <a:ea typeface="Noto Sans JP" pitchFamily="34" charset="-122"/>
                <a:cs typeface="Noto Sans JP" pitchFamily="34" charset="-120"/>
              </a:rPr>
              <a:t>良質なタンパク質と鉄分が豊富で、筋肉の回復をサポート</a:t>
            </a:r>
            <a:endParaRPr lang="en-US" sz="1300" dirty="0"/>
          </a:p>
        </p:txBody>
      </p:sp>
      <p:pic>
        <p:nvPicPr>
          <p:cNvPr id="20" name="Image 3" descr="preencoded.png"/>
          <p:cNvPicPr>
            <a:picLocks noChangeAspect="1"/>
          </p:cNvPicPr>
          <p:nvPr/>
        </p:nvPicPr>
        <p:blipFill>
          <a:blip r:embed="rId6"/>
          <a:srcRect l="-40" r="-40"/>
          <a:stretch/>
        </p:blipFill>
        <p:spPr>
          <a:xfrm>
            <a:off x="1143000" y="4401007"/>
            <a:ext cx="286207" cy="381305"/>
          </a:xfrm>
          <a:prstGeom prst="rect">
            <a:avLst/>
          </a:prstGeom>
        </p:spPr>
      </p:pic>
      <p:sp>
        <p:nvSpPr>
          <p:cNvPr id="21" name="Text 15"/>
          <p:cNvSpPr txBox="1"/>
          <p:nvPr/>
        </p:nvSpPr>
        <p:spPr>
          <a:xfrm>
            <a:off x="1809598" y="4261104"/>
            <a:ext cx="1086307" cy="333756"/>
          </a:xfrm>
          <a:prstGeom prst="rect">
            <a:avLst/>
          </a:prstGeom>
          <a:noFill/>
          <a:ln/>
        </p:spPr>
        <p:txBody>
          <a:bodyPr wrap="square" lIns="0" tIns="0" rIns="0" bIns="0" rtlCol="0" anchor="ctr"/>
          <a:lstStyle/>
          <a:p>
            <a:pPr marL="0" indent="0" algn="l">
              <a:buNone/>
            </a:pPr>
            <a:r>
              <a:rPr lang="en-US" sz="1800" b="1" dirty="0">
                <a:solidFill>
                  <a:srgbClr val="333333"/>
                </a:solidFill>
                <a:latin typeface="Noto Sans JP" pitchFamily="34" charset="0"/>
                <a:ea typeface="Noto Sans JP" pitchFamily="34" charset="-122"/>
                <a:cs typeface="Noto Sans JP" pitchFamily="34" charset="-120"/>
              </a:rPr>
              <a:t>卵・納豆</a:t>
            </a:r>
            <a:endParaRPr lang="en-US" sz="1800" dirty="0"/>
          </a:p>
        </p:txBody>
      </p:sp>
      <p:sp>
        <p:nvSpPr>
          <p:cNvPr id="22" name="Text 16"/>
          <p:cNvSpPr txBox="1"/>
          <p:nvPr/>
        </p:nvSpPr>
        <p:spPr>
          <a:xfrm>
            <a:off x="2723998" y="4261104"/>
            <a:ext cx="5172761" cy="333756"/>
          </a:xfrm>
          <a:prstGeom prst="rect">
            <a:avLst/>
          </a:prstGeom>
          <a:noFill/>
          <a:ln/>
        </p:spPr>
        <p:txBody>
          <a:bodyPr wrap="square" lIns="0" tIns="0" rIns="0" bIns="0" rtlCol="0" anchor="ctr"/>
          <a:lstStyle/>
          <a:p>
            <a:pPr marL="0" indent="0" algn="l">
              <a:buNone/>
            </a:pPr>
            <a:r>
              <a:rPr lang="en-US" sz="1800" b="1" dirty="0">
                <a:solidFill>
                  <a:srgbClr val="333333"/>
                </a:solidFill>
                <a:latin typeface="Noto Sans JP" pitchFamily="34" charset="0"/>
                <a:ea typeface="Noto Sans JP" pitchFamily="34" charset="-122"/>
                <a:cs typeface="Noto Sans JP" pitchFamily="34" charset="-120"/>
              </a:rPr>
              <a:t>卵：約3,000mg/100g・納豆：約2,000mg/100g</a:t>
            </a:r>
            <a:endParaRPr lang="en-US" sz="1800" dirty="0"/>
          </a:p>
        </p:txBody>
      </p:sp>
      <p:sp>
        <p:nvSpPr>
          <p:cNvPr id="23" name="Text 17"/>
          <p:cNvSpPr txBox="1"/>
          <p:nvPr/>
        </p:nvSpPr>
        <p:spPr>
          <a:xfrm>
            <a:off x="3170225" y="5406847"/>
            <a:ext cx="5572354" cy="333756"/>
          </a:xfrm>
          <a:prstGeom prst="rect">
            <a:avLst/>
          </a:prstGeom>
          <a:noFill/>
          <a:ln/>
        </p:spPr>
        <p:txBody>
          <a:bodyPr wrap="square" lIns="0" tIns="0" rIns="0" bIns="0" rtlCol="0" anchor="ctr"/>
          <a:lstStyle/>
          <a:p>
            <a:pPr marL="0" indent="0" algn="l">
              <a:buNone/>
            </a:pPr>
            <a:r>
              <a:rPr lang="en-US" sz="1800" b="1" dirty="0">
                <a:solidFill>
                  <a:srgbClr val="333333"/>
                </a:solidFill>
                <a:latin typeface="Noto Sans JP" pitchFamily="34" charset="0"/>
                <a:ea typeface="Noto Sans JP" pitchFamily="34" charset="-122"/>
                <a:cs typeface="Noto Sans JP" pitchFamily="34" charset="-120"/>
              </a:rPr>
              <a:t>チーズ：約4,000mg/100g・牛乳：約700mg/100ml</a:t>
            </a:r>
            <a:endParaRPr lang="en-US" sz="1800" dirty="0"/>
          </a:p>
        </p:txBody>
      </p:sp>
      <p:sp>
        <p:nvSpPr>
          <p:cNvPr id="24" name="Text 18"/>
          <p:cNvSpPr txBox="1"/>
          <p:nvPr/>
        </p:nvSpPr>
        <p:spPr>
          <a:xfrm>
            <a:off x="1809598" y="4633265"/>
            <a:ext cx="3557930" cy="247802"/>
          </a:xfrm>
          <a:prstGeom prst="rect">
            <a:avLst/>
          </a:prstGeom>
          <a:noFill/>
          <a:ln/>
        </p:spPr>
        <p:txBody>
          <a:bodyPr wrap="square" lIns="0" tIns="0" rIns="0" bIns="0" rtlCol="0" anchor="ctr"/>
          <a:lstStyle/>
          <a:p>
            <a:pPr marL="0" indent="0" algn="l">
              <a:buNone/>
            </a:pPr>
            <a:r>
              <a:rPr lang="en-US" sz="1300" dirty="0">
                <a:solidFill>
                  <a:srgbClr val="666666"/>
                </a:solidFill>
                <a:latin typeface="Noto Sans JP" pitchFamily="34" charset="0"/>
                <a:ea typeface="Noto Sans JP" pitchFamily="34" charset="-122"/>
                <a:cs typeface="Noto Sans JP" pitchFamily="34" charset="-120"/>
              </a:rPr>
              <a:t>手軽に摂取できる植物性・動物性タンパク源</a:t>
            </a:r>
            <a:endParaRPr lang="en-US" sz="1300" dirty="0"/>
          </a:p>
        </p:txBody>
      </p:sp>
      <p:pic>
        <p:nvPicPr>
          <p:cNvPr id="25" name="Image 4" descr="preencoded.png"/>
          <p:cNvPicPr>
            <a:picLocks noChangeAspect="1"/>
          </p:cNvPicPr>
          <p:nvPr/>
        </p:nvPicPr>
        <p:blipFill>
          <a:blip r:embed="rId7"/>
          <a:srcRect/>
          <a:stretch/>
        </p:blipFill>
        <p:spPr>
          <a:xfrm>
            <a:off x="1095451" y="5545836"/>
            <a:ext cx="381305" cy="381305"/>
          </a:xfrm>
          <a:prstGeom prst="rect">
            <a:avLst/>
          </a:prstGeom>
        </p:spPr>
      </p:pic>
      <p:sp>
        <p:nvSpPr>
          <p:cNvPr id="26" name="Text 19"/>
          <p:cNvSpPr txBox="1"/>
          <p:nvPr/>
        </p:nvSpPr>
        <p:spPr>
          <a:xfrm>
            <a:off x="1809598" y="5778094"/>
            <a:ext cx="3557930" cy="247802"/>
          </a:xfrm>
          <a:prstGeom prst="rect">
            <a:avLst/>
          </a:prstGeom>
          <a:noFill/>
          <a:ln/>
        </p:spPr>
        <p:txBody>
          <a:bodyPr wrap="square" lIns="0" tIns="0" rIns="0" bIns="0" rtlCol="0" anchor="ctr"/>
          <a:lstStyle/>
          <a:p>
            <a:pPr marL="0" indent="0" algn="l">
              <a:buNone/>
            </a:pPr>
            <a:r>
              <a:rPr lang="en-US" sz="1300" dirty="0">
                <a:solidFill>
                  <a:srgbClr val="666666"/>
                </a:solidFill>
                <a:latin typeface="Noto Sans JP" pitchFamily="34" charset="0"/>
                <a:ea typeface="Noto Sans JP" pitchFamily="34" charset="-122"/>
                <a:cs typeface="Noto Sans JP" pitchFamily="34" charset="-120"/>
              </a:rPr>
              <a:t>カルシウムも豊富で、筋肉と骨の健康に貢献</a:t>
            </a:r>
            <a:endParaRPr lang="en-US" sz="1300" dirty="0"/>
          </a:p>
        </p:txBody>
      </p:sp>
      <p:sp>
        <p:nvSpPr>
          <p:cNvPr id="27" name="Text 20"/>
          <p:cNvSpPr txBox="1"/>
          <p:nvPr/>
        </p:nvSpPr>
        <p:spPr>
          <a:xfrm>
            <a:off x="4404665" y="6360566"/>
            <a:ext cx="3505810" cy="228600"/>
          </a:xfrm>
          <a:prstGeom prst="rect">
            <a:avLst/>
          </a:prstGeom>
          <a:noFill/>
          <a:ln/>
        </p:spPr>
        <p:txBody>
          <a:bodyPr wrap="square" lIns="0" tIns="0" rIns="0" bIns="0" rtlCol="0" anchor="ctr"/>
          <a:lstStyle/>
          <a:p>
            <a:pPr marL="0" indent="0" algn="ctr">
              <a:buNone/>
            </a:pPr>
            <a:r>
              <a:rPr lang="en-US" sz="1200" i="1" dirty="0">
                <a:solidFill>
                  <a:srgbClr val="666666"/>
                </a:solidFill>
                <a:latin typeface="Noto Sans JP" pitchFamily="34" charset="0"/>
                <a:ea typeface="Noto Sans JP" pitchFamily="34" charset="-122"/>
                <a:cs typeface="Noto Sans JP" pitchFamily="34" charset="-120"/>
              </a:rPr>
              <a:t>※ 動物性タンパク質に特に豊富に含まれています</a:t>
            </a:r>
            <a:endParaRPr lang="en-US" sz="12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spTree>
      <p:nvGrpSpPr>
        <p:cNvPr id="1" name=""/>
        <p:cNvGrpSpPr/>
        <p:nvPr/>
      </p:nvGrpSpPr>
      <p:grpSpPr>
        <a:xfrm>
          <a:off x="0" y="0"/>
          <a:ext cx="0" cy="0"/>
          <a:chOff x="0" y="0"/>
          <a:chExt cx="0" cy="0"/>
        </a:xfrm>
      </p:grpSpPr>
      <p:sp>
        <p:nvSpPr>
          <p:cNvPr id="3" name="Shape 1"/>
          <p:cNvSpPr/>
          <p:nvPr/>
        </p:nvSpPr>
        <p:spPr>
          <a:xfrm>
            <a:off x="0" y="0"/>
            <a:ext cx="12191695" cy="761695"/>
          </a:xfrm>
          <a:prstGeom prst="rect">
            <a:avLst/>
          </a:prstGeom>
          <a:solidFill>
            <a:srgbClr val="FC671A"/>
          </a:solidFill>
          <a:ln/>
        </p:spPr>
        <p:txBody>
          <a:bodyPr/>
          <a:lstStyle/>
          <a:p>
            <a:endParaRPr lang="ja-JP" altLang="en-US"/>
          </a:p>
        </p:txBody>
      </p:sp>
      <p:sp>
        <p:nvSpPr>
          <p:cNvPr id="4" name="Text 2"/>
          <p:cNvSpPr txBox="1"/>
          <p:nvPr/>
        </p:nvSpPr>
        <p:spPr>
          <a:xfrm>
            <a:off x="286207" y="190195"/>
            <a:ext cx="2638958" cy="381305"/>
          </a:xfrm>
          <a:prstGeom prst="rect">
            <a:avLst/>
          </a:prstGeom>
          <a:noFill/>
          <a:ln/>
        </p:spPr>
        <p:txBody>
          <a:bodyPr wrap="square" lIns="0" tIns="0" rIns="0" bIns="0" rtlCol="0" anchor="ctr"/>
          <a:lstStyle/>
          <a:p>
            <a:pPr marL="0" indent="0" algn="l">
              <a:buNone/>
            </a:pPr>
            <a:r>
              <a:rPr lang="en-US" sz="2100" b="1" dirty="0">
                <a:solidFill>
                  <a:srgbClr val="FFFFFF"/>
                </a:solidFill>
                <a:latin typeface="Noto Sans JP" pitchFamily="34" charset="0"/>
                <a:ea typeface="Noto Sans JP" pitchFamily="34" charset="-122"/>
                <a:cs typeface="Noto Sans JP" pitchFamily="34" charset="-120"/>
              </a:rPr>
              <a:t>BCAA vs プロテイン</a:t>
            </a:r>
            <a:endParaRPr lang="en-US" sz="2100" dirty="0"/>
          </a:p>
        </p:txBody>
      </p:sp>
      <p:pic>
        <p:nvPicPr>
          <p:cNvPr id="5" name="Image 0" descr="preencoded.png"/>
          <p:cNvPicPr>
            <a:picLocks noChangeAspect="1"/>
          </p:cNvPicPr>
          <p:nvPr/>
        </p:nvPicPr>
        <p:blipFill>
          <a:blip r:embed="rId3"/>
          <a:srcRect l="91" r="91"/>
          <a:stretch/>
        </p:blipFill>
        <p:spPr>
          <a:xfrm>
            <a:off x="10153498" y="85954"/>
            <a:ext cx="1752905" cy="590702"/>
          </a:xfrm>
          <a:prstGeom prst="rect">
            <a:avLst/>
          </a:prstGeom>
        </p:spPr>
      </p:pic>
      <p:sp>
        <p:nvSpPr>
          <p:cNvPr id="6" name="Shape 3"/>
          <p:cNvSpPr/>
          <p:nvPr/>
        </p:nvSpPr>
        <p:spPr>
          <a:xfrm>
            <a:off x="286207" y="1047902"/>
            <a:ext cx="5581498" cy="3333902"/>
          </a:xfrm>
          <a:prstGeom prst="roundRect">
            <a:avLst>
              <a:gd name="adj" fmla="val 940"/>
            </a:avLst>
          </a:prstGeom>
          <a:solidFill>
            <a:srgbClr val="FFFFFF"/>
          </a:solidFill>
          <a:ln/>
          <a:effectLst>
            <a:outerShdw blurRad="139700" dist="38100" dir="5400000" algn="bl" rotWithShape="0">
              <a:srgbClr val="000000">
                <a:alpha val="8000"/>
              </a:srgbClr>
            </a:outerShdw>
          </a:effectLst>
        </p:spPr>
        <p:txBody>
          <a:bodyPr/>
          <a:lstStyle/>
          <a:p>
            <a:endParaRPr lang="ja-JP" altLang="en-US"/>
          </a:p>
        </p:txBody>
      </p:sp>
      <p:pic>
        <p:nvPicPr>
          <p:cNvPr id="7" name="Image 1" descr="preencoded.png"/>
          <p:cNvPicPr>
            <a:picLocks noChangeAspect="1"/>
          </p:cNvPicPr>
          <p:nvPr/>
        </p:nvPicPr>
        <p:blipFill>
          <a:blip r:embed="rId4"/>
          <a:srcRect l="-233" r="-233"/>
          <a:stretch/>
        </p:blipFill>
        <p:spPr>
          <a:xfrm>
            <a:off x="2864815" y="1374343"/>
            <a:ext cx="418795" cy="476402"/>
          </a:xfrm>
          <a:prstGeom prst="rect">
            <a:avLst/>
          </a:prstGeom>
        </p:spPr>
      </p:pic>
      <p:sp>
        <p:nvSpPr>
          <p:cNvPr id="8" name="Text 4"/>
          <p:cNvSpPr txBox="1"/>
          <p:nvPr/>
        </p:nvSpPr>
        <p:spPr>
          <a:xfrm>
            <a:off x="2776118" y="2066544"/>
            <a:ext cx="771754" cy="333756"/>
          </a:xfrm>
          <a:prstGeom prst="rect">
            <a:avLst/>
          </a:prstGeom>
          <a:noFill/>
          <a:ln/>
        </p:spPr>
        <p:txBody>
          <a:bodyPr wrap="square" lIns="0" tIns="0" rIns="0" bIns="0" rtlCol="0" anchor="ctr"/>
          <a:lstStyle/>
          <a:p>
            <a:pPr marL="0" indent="0" algn="l">
              <a:buNone/>
            </a:pPr>
            <a:r>
              <a:rPr lang="en-US" sz="1800" b="1" dirty="0">
                <a:solidFill>
                  <a:srgbClr val="333333"/>
                </a:solidFill>
                <a:latin typeface="Noto Sans JP" pitchFamily="34" charset="0"/>
                <a:ea typeface="Noto Sans JP" pitchFamily="34" charset="-122"/>
                <a:cs typeface="Noto Sans JP" pitchFamily="34" charset="-120"/>
              </a:rPr>
              <a:t>BCAA</a:t>
            </a:r>
            <a:endParaRPr lang="en-US" sz="1800" dirty="0"/>
          </a:p>
        </p:txBody>
      </p:sp>
      <p:pic>
        <p:nvPicPr>
          <p:cNvPr id="9" name="Image 2" descr="preencoded.png"/>
          <p:cNvPicPr>
            <a:picLocks noChangeAspect="1"/>
          </p:cNvPicPr>
          <p:nvPr/>
        </p:nvPicPr>
        <p:blipFill>
          <a:blip r:embed="rId5"/>
          <a:srcRect/>
          <a:stretch/>
        </p:blipFill>
        <p:spPr>
          <a:xfrm>
            <a:off x="504749" y="2562149"/>
            <a:ext cx="209398" cy="209398"/>
          </a:xfrm>
          <a:prstGeom prst="rect">
            <a:avLst/>
          </a:prstGeom>
        </p:spPr>
      </p:pic>
      <p:sp>
        <p:nvSpPr>
          <p:cNvPr id="10" name="Shape 5"/>
          <p:cNvSpPr/>
          <p:nvPr/>
        </p:nvSpPr>
        <p:spPr>
          <a:xfrm>
            <a:off x="6328562" y="1047902"/>
            <a:ext cx="5581498" cy="3333902"/>
          </a:xfrm>
          <a:prstGeom prst="roundRect">
            <a:avLst>
              <a:gd name="adj" fmla="val 940"/>
            </a:avLst>
          </a:prstGeom>
          <a:solidFill>
            <a:srgbClr val="FFFFFF"/>
          </a:solidFill>
          <a:ln/>
          <a:effectLst>
            <a:outerShdw blurRad="139700" dist="38100" dir="5400000" algn="bl" rotWithShape="0">
              <a:srgbClr val="000000">
                <a:alpha val="8000"/>
              </a:srgbClr>
            </a:outerShdw>
          </a:effectLst>
        </p:spPr>
        <p:txBody>
          <a:bodyPr/>
          <a:lstStyle/>
          <a:p>
            <a:endParaRPr lang="ja-JP" altLang="en-US"/>
          </a:p>
        </p:txBody>
      </p:sp>
      <p:sp>
        <p:nvSpPr>
          <p:cNvPr id="11" name="Text 6"/>
          <p:cNvSpPr txBox="1"/>
          <p:nvPr/>
        </p:nvSpPr>
        <p:spPr>
          <a:xfrm>
            <a:off x="857707" y="2542945"/>
            <a:ext cx="2217497" cy="333755"/>
          </a:xfrm>
          <a:prstGeom prst="rect">
            <a:avLst/>
          </a:prstGeom>
          <a:noFill/>
          <a:ln/>
        </p:spPr>
        <p:txBody>
          <a:bodyPr wrap="square" lIns="0" tIns="0" rIns="0" bIns="0" rtlCol="0" anchor="ctr"/>
          <a:lstStyle/>
          <a:p>
            <a:pPr marL="0" indent="0" algn="l">
              <a:buNone/>
            </a:pPr>
            <a:r>
              <a:rPr lang="en-US" sz="1600" dirty="0">
                <a:solidFill>
                  <a:srgbClr val="333333"/>
                </a:solidFill>
                <a:latin typeface="Noto Sans JP" pitchFamily="34" charset="0"/>
                <a:ea typeface="Noto Sans JP" pitchFamily="34" charset="-122"/>
                <a:cs typeface="Noto Sans JP" pitchFamily="34" charset="-120"/>
              </a:rPr>
              <a:t>3種類のアミノ酸のみ</a:t>
            </a:r>
            <a:endParaRPr lang="en-US" sz="1600" dirty="0"/>
          </a:p>
        </p:txBody>
      </p:sp>
      <p:pic>
        <p:nvPicPr>
          <p:cNvPr id="12" name="Image 3" descr="preencoded.png"/>
          <p:cNvPicPr>
            <a:picLocks noChangeAspect="1"/>
          </p:cNvPicPr>
          <p:nvPr/>
        </p:nvPicPr>
        <p:blipFill>
          <a:blip r:embed="rId6"/>
          <a:srcRect t="-600" b="-600"/>
          <a:stretch/>
        </p:blipFill>
        <p:spPr>
          <a:xfrm>
            <a:off x="519379" y="2924251"/>
            <a:ext cx="181051" cy="209398"/>
          </a:xfrm>
          <a:prstGeom prst="rect">
            <a:avLst/>
          </a:prstGeom>
        </p:spPr>
      </p:pic>
      <p:sp>
        <p:nvSpPr>
          <p:cNvPr id="13" name="Text 7"/>
          <p:cNvSpPr txBox="1"/>
          <p:nvPr/>
        </p:nvSpPr>
        <p:spPr>
          <a:xfrm>
            <a:off x="857707" y="2905048"/>
            <a:ext cx="2336804" cy="333755"/>
          </a:xfrm>
          <a:prstGeom prst="rect">
            <a:avLst/>
          </a:prstGeom>
          <a:noFill/>
          <a:ln/>
        </p:spPr>
        <p:txBody>
          <a:bodyPr wrap="square" lIns="0" tIns="0" rIns="0" bIns="0" rtlCol="0" anchor="ctr"/>
          <a:lstStyle/>
          <a:p>
            <a:pPr marL="0" indent="0" algn="l">
              <a:buNone/>
            </a:pPr>
            <a:r>
              <a:rPr lang="en-US" sz="1600" dirty="0">
                <a:solidFill>
                  <a:srgbClr val="333333"/>
                </a:solidFill>
                <a:latin typeface="Noto Sans JP" pitchFamily="34" charset="0"/>
                <a:ea typeface="Noto Sans JP" pitchFamily="34" charset="-122"/>
                <a:cs typeface="Noto Sans JP" pitchFamily="34" charset="-120"/>
              </a:rPr>
              <a:t>吸収が早い（約30分）</a:t>
            </a:r>
            <a:endParaRPr lang="en-US" sz="1600" dirty="0"/>
          </a:p>
        </p:txBody>
      </p:sp>
      <p:pic>
        <p:nvPicPr>
          <p:cNvPr id="14" name="Image 4" descr="preencoded.png"/>
          <p:cNvPicPr>
            <a:picLocks noChangeAspect="1"/>
          </p:cNvPicPr>
          <p:nvPr/>
        </p:nvPicPr>
        <p:blipFill>
          <a:blip r:embed="rId7"/>
          <a:srcRect t="-600" b="-600"/>
          <a:stretch/>
        </p:blipFill>
        <p:spPr>
          <a:xfrm>
            <a:off x="519379" y="3286354"/>
            <a:ext cx="181051" cy="209398"/>
          </a:xfrm>
          <a:prstGeom prst="rect">
            <a:avLst/>
          </a:prstGeom>
        </p:spPr>
      </p:pic>
      <p:sp>
        <p:nvSpPr>
          <p:cNvPr id="15" name="Text 8"/>
          <p:cNvSpPr txBox="1"/>
          <p:nvPr/>
        </p:nvSpPr>
        <p:spPr>
          <a:xfrm>
            <a:off x="857707" y="3267150"/>
            <a:ext cx="2312712" cy="333755"/>
          </a:xfrm>
          <a:prstGeom prst="rect">
            <a:avLst/>
          </a:prstGeom>
          <a:noFill/>
          <a:ln/>
        </p:spPr>
        <p:txBody>
          <a:bodyPr wrap="square" lIns="0" tIns="0" rIns="0" bIns="0" rtlCol="0" anchor="ctr"/>
          <a:lstStyle/>
          <a:p>
            <a:pPr marL="0" indent="0" algn="l">
              <a:buNone/>
            </a:pPr>
            <a:r>
              <a:rPr lang="en-US" sz="1600" dirty="0">
                <a:solidFill>
                  <a:srgbClr val="333333"/>
                </a:solidFill>
                <a:latin typeface="Noto Sans JP" pitchFamily="34" charset="0"/>
                <a:ea typeface="Noto Sans JP" pitchFamily="34" charset="-122"/>
                <a:cs typeface="Noto Sans JP" pitchFamily="34" charset="-120"/>
              </a:rPr>
              <a:t>運動前・運動中に最適</a:t>
            </a:r>
            <a:endParaRPr lang="en-US" sz="1600" dirty="0"/>
          </a:p>
        </p:txBody>
      </p:sp>
      <p:pic>
        <p:nvPicPr>
          <p:cNvPr id="16" name="Image 5" descr="preencoded.png"/>
          <p:cNvPicPr>
            <a:picLocks noChangeAspect="1"/>
          </p:cNvPicPr>
          <p:nvPr/>
        </p:nvPicPr>
        <p:blipFill>
          <a:blip r:embed="rId8"/>
          <a:srcRect l="-461" r="-461"/>
          <a:stretch/>
        </p:blipFill>
        <p:spPr>
          <a:xfrm>
            <a:off x="490118" y="3648456"/>
            <a:ext cx="237744" cy="209398"/>
          </a:xfrm>
          <a:prstGeom prst="rect">
            <a:avLst/>
          </a:prstGeom>
        </p:spPr>
      </p:pic>
      <p:sp>
        <p:nvSpPr>
          <p:cNvPr id="17" name="Text 9"/>
          <p:cNvSpPr txBox="1"/>
          <p:nvPr/>
        </p:nvSpPr>
        <p:spPr>
          <a:xfrm>
            <a:off x="8545982" y="2066544"/>
            <a:ext cx="1314907" cy="333756"/>
          </a:xfrm>
          <a:prstGeom prst="rect">
            <a:avLst/>
          </a:prstGeom>
          <a:noFill/>
          <a:ln/>
        </p:spPr>
        <p:txBody>
          <a:bodyPr wrap="square" lIns="0" tIns="0" rIns="0" bIns="0" rtlCol="0" anchor="ctr"/>
          <a:lstStyle/>
          <a:p>
            <a:pPr marL="0" indent="0" algn="l">
              <a:buNone/>
            </a:pPr>
            <a:r>
              <a:rPr lang="en-US" sz="1800" b="1" dirty="0">
                <a:solidFill>
                  <a:srgbClr val="333333"/>
                </a:solidFill>
                <a:latin typeface="Noto Sans JP" pitchFamily="34" charset="0"/>
                <a:ea typeface="Noto Sans JP" pitchFamily="34" charset="-122"/>
                <a:cs typeface="Noto Sans JP" pitchFamily="34" charset="-120"/>
              </a:rPr>
              <a:t>プロテイン</a:t>
            </a:r>
            <a:endParaRPr lang="en-US" sz="1800" dirty="0"/>
          </a:p>
        </p:txBody>
      </p:sp>
      <p:sp>
        <p:nvSpPr>
          <p:cNvPr id="18" name="Text 10"/>
          <p:cNvSpPr txBox="1"/>
          <p:nvPr/>
        </p:nvSpPr>
        <p:spPr>
          <a:xfrm>
            <a:off x="857706" y="3629253"/>
            <a:ext cx="2528383" cy="333755"/>
          </a:xfrm>
          <a:prstGeom prst="rect">
            <a:avLst/>
          </a:prstGeom>
          <a:noFill/>
          <a:ln/>
        </p:spPr>
        <p:txBody>
          <a:bodyPr wrap="square" lIns="0" tIns="0" rIns="0" bIns="0" rtlCol="0" anchor="ctr"/>
          <a:lstStyle/>
          <a:p>
            <a:pPr marL="0" indent="0" algn="l">
              <a:buNone/>
            </a:pPr>
            <a:r>
              <a:rPr lang="en-US" sz="1600" dirty="0">
                <a:solidFill>
                  <a:srgbClr val="333333"/>
                </a:solidFill>
                <a:latin typeface="Noto Sans JP" pitchFamily="34" charset="0"/>
                <a:ea typeface="Noto Sans JP" pitchFamily="34" charset="-122"/>
                <a:cs typeface="Noto Sans JP" pitchFamily="34" charset="-120"/>
              </a:rPr>
              <a:t>即効性のエネルギー補給</a:t>
            </a:r>
            <a:endParaRPr lang="en-US" sz="1600" dirty="0"/>
          </a:p>
        </p:txBody>
      </p:sp>
      <p:sp>
        <p:nvSpPr>
          <p:cNvPr id="19" name="Shape 11"/>
          <p:cNvSpPr/>
          <p:nvPr/>
        </p:nvSpPr>
        <p:spPr>
          <a:xfrm>
            <a:off x="6086246" y="1047902"/>
            <a:ext cx="19202" cy="3333902"/>
          </a:xfrm>
          <a:prstGeom prst="rect">
            <a:avLst/>
          </a:prstGeom>
          <a:solidFill>
            <a:srgbClr val="E0E0E0"/>
          </a:solidFill>
          <a:ln/>
        </p:spPr>
        <p:txBody>
          <a:bodyPr/>
          <a:lstStyle/>
          <a:p>
            <a:endParaRPr lang="ja-JP" altLang="en-US"/>
          </a:p>
        </p:txBody>
      </p:sp>
      <p:pic>
        <p:nvPicPr>
          <p:cNvPr id="20" name="Image 6" descr="preencoded.png"/>
          <p:cNvPicPr>
            <a:picLocks noChangeAspect="1"/>
          </p:cNvPicPr>
          <p:nvPr/>
        </p:nvPicPr>
        <p:blipFill>
          <a:blip r:embed="rId9"/>
          <a:srcRect/>
          <a:stretch/>
        </p:blipFill>
        <p:spPr>
          <a:xfrm>
            <a:off x="8878824" y="1374343"/>
            <a:ext cx="476402" cy="476402"/>
          </a:xfrm>
          <a:prstGeom prst="rect">
            <a:avLst/>
          </a:prstGeom>
        </p:spPr>
      </p:pic>
      <p:pic>
        <p:nvPicPr>
          <p:cNvPr id="21" name="Image 7" descr="preencoded.png"/>
          <p:cNvPicPr>
            <a:picLocks noChangeAspect="1"/>
          </p:cNvPicPr>
          <p:nvPr/>
        </p:nvPicPr>
        <p:blipFill>
          <a:blip r:embed="rId10"/>
          <a:srcRect l="-461" r="-461"/>
          <a:stretch/>
        </p:blipFill>
        <p:spPr>
          <a:xfrm>
            <a:off x="6533388" y="2562149"/>
            <a:ext cx="237744" cy="209398"/>
          </a:xfrm>
          <a:prstGeom prst="rect">
            <a:avLst/>
          </a:prstGeom>
        </p:spPr>
      </p:pic>
      <p:sp>
        <p:nvSpPr>
          <p:cNvPr id="22" name="Text 12"/>
          <p:cNvSpPr txBox="1"/>
          <p:nvPr/>
        </p:nvSpPr>
        <p:spPr>
          <a:xfrm>
            <a:off x="6900062" y="2542945"/>
            <a:ext cx="2551326" cy="333755"/>
          </a:xfrm>
          <a:prstGeom prst="rect">
            <a:avLst/>
          </a:prstGeom>
          <a:noFill/>
          <a:ln/>
        </p:spPr>
        <p:txBody>
          <a:bodyPr wrap="square" lIns="0" tIns="0" rIns="0" bIns="0" rtlCol="0" anchor="ctr"/>
          <a:lstStyle/>
          <a:p>
            <a:pPr marL="0" indent="0" algn="l">
              <a:buNone/>
            </a:pPr>
            <a:r>
              <a:rPr lang="en-US" sz="1600" dirty="0">
                <a:solidFill>
                  <a:srgbClr val="333333"/>
                </a:solidFill>
                <a:latin typeface="Noto Sans JP" pitchFamily="34" charset="0"/>
                <a:ea typeface="Noto Sans JP" pitchFamily="34" charset="-122"/>
                <a:cs typeface="Noto Sans JP" pitchFamily="34" charset="-120"/>
              </a:rPr>
              <a:t>20種類のアミノ酸を含有</a:t>
            </a:r>
            <a:endParaRPr lang="en-US" sz="1600" dirty="0"/>
          </a:p>
        </p:txBody>
      </p:sp>
      <p:pic>
        <p:nvPicPr>
          <p:cNvPr id="23" name="Image 8" descr="preencoded.png"/>
          <p:cNvPicPr>
            <a:picLocks noChangeAspect="1"/>
          </p:cNvPicPr>
          <p:nvPr/>
        </p:nvPicPr>
        <p:blipFill>
          <a:blip r:embed="rId11"/>
          <a:srcRect l="-1528" r="-1528"/>
          <a:stretch/>
        </p:blipFill>
        <p:spPr>
          <a:xfrm>
            <a:off x="6571793" y="2924251"/>
            <a:ext cx="161849" cy="209398"/>
          </a:xfrm>
          <a:prstGeom prst="rect">
            <a:avLst/>
          </a:prstGeom>
        </p:spPr>
      </p:pic>
      <p:sp>
        <p:nvSpPr>
          <p:cNvPr id="24" name="Text 13"/>
          <p:cNvSpPr txBox="1"/>
          <p:nvPr/>
        </p:nvSpPr>
        <p:spPr>
          <a:xfrm>
            <a:off x="6900062" y="2905048"/>
            <a:ext cx="2850740" cy="333755"/>
          </a:xfrm>
          <a:prstGeom prst="rect">
            <a:avLst/>
          </a:prstGeom>
          <a:noFill/>
          <a:ln/>
        </p:spPr>
        <p:txBody>
          <a:bodyPr wrap="square" lIns="0" tIns="0" rIns="0" bIns="0" rtlCol="0" anchor="ctr"/>
          <a:lstStyle/>
          <a:p>
            <a:pPr marL="0" indent="0" algn="l">
              <a:buNone/>
            </a:pPr>
            <a:r>
              <a:rPr lang="en-US" sz="1600" dirty="0">
                <a:solidFill>
                  <a:srgbClr val="333333"/>
                </a:solidFill>
                <a:latin typeface="Noto Sans JP" pitchFamily="34" charset="0"/>
                <a:ea typeface="Noto Sans JP" pitchFamily="34" charset="-122"/>
                <a:cs typeface="Noto Sans JP" pitchFamily="34" charset="-120"/>
              </a:rPr>
              <a:t>吸収にやや時間（1-2時間）</a:t>
            </a:r>
            <a:endParaRPr lang="en-US" sz="1600" dirty="0"/>
          </a:p>
        </p:txBody>
      </p:sp>
      <p:pic>
        <p:nvPicPr>
          <p:cNvPr id="25" name="Image 9" descr="preencoded.png"/>
          <p:cNvPicPr>
            <a:picLocks noChangeAspect="1"/>
          </p:cNvPicPr>
          <p:nvPr/>
        </p:nvPicPr>
        <p:blipFill>
          <a:blip r:embed="rId12"/>
          <a:srcRect t="-600" b="-600"/>
          <a:stretch/>
        </p:blipFill>
        <p:spPr>
          <a:xfrm>
            <a:off x="6561734" y="3286354"/>
            <a:ext cx="181051" cy="209398"/>
          </a:xfrm>
          <a:prstGeom prst="rect">
            <a:avLst/>
          </a:prstGeom>
        </p:spPr>
      </p:pic>
      <p:sp>
        <p:nvSpPr>
          <p:cNvPr id="26" name="Text 14"/>
          <p:cNvSpPr txBox="1"/>
          <p:nvPr/>
        </p:nvSpPr>
        <p:spPr>
          <a:xfrm>
            <a:off x="6900062" y="3267150"/>
            <a:ext cx="2312712" cy="333755"/>
          </a:xfrm>
          <a:prstGeom prst="rect">
            <a:avLst/>
          </a:prstGeom>
          <a:noFill/>
          <a:ln/>
        </p:spPr>
        <p:txBody>
          <a:bodyPr wrap="square" lIns="0" tIns="0" rIns="0" bIns="0" rtlCol="0" anchor="ctr"/>
          <a:lstStyle/>
          <a:p>
            <a:pPr marL="0" indent="0" algn="l">
              <a:buNone/>
            </a:pPr>
            <a:r>
              <a:rPr lang="en-US" sz="1600" dirty="0">
                <a:solidFill>
                  <a:srgbClr val="333333"/>
                </a:solidFill>
                <a:latin typeface="Noto Sans JP" pitchFamily="34" charset="0"/>
                <a:ea typeface="Noto Sans JP" pitchFamily="34" charset="-122"/>
                <a:cs typeface="Noto Sans JP" pitchFamily="34" charset="-120"/>
              </a:rPr>
              <a:t>日常の栄養補給に最適</a:t>
            </a:r>
            <a:endParaRPr lang="en-US" sz="1600" dirty="0"/>
          </a:p>
        </p:txBody>
      </p:sp>
      <p:pic>
        <p:nvPicPr>
          <p:cNvPr id="27" name="Image 10" descr="preencoded.png"/>
          <p:cNvPicPr>
            <a:picLocks noChangeAspect="1"/>
          </p:cNvPicPr>
          <p:nvPr/>
        </p:nvPicPr>
        <p:blipFill>
          <a:blip r:embed="rId13"/>
          <a:srcRect/>
          <a:stretch/>
        </p:blipFill>
        <p:spPr>
          <a:xfrm>
            <a:off x="6547104" y="3648456"/>
            <a:ext cx="209398" cy="209398"/>
          </a:xfrm>
          <a:prstGeom prst="rect">
            <a:avLst/>
          </a:prstGeom>
        </p:spPr>
      </p:pic>
      <p:sp>
        <p:nvSpPr>
          <p:cNvPr id="28" name="Text 15"/>
          <p:cNvSpPr txBox="1"/>
          <p:nvPr/>
        </p:nvSpPr>
        <p:spPr>
          <a:xfrm>
            <a:off x="6900061" y="3629253"/>
            <a:ext cx="3388767" cy="333755"/>
          </a:xfrm>
          <a:prstGeom prst="rect">
            <a:avLst/>
          </a:prstGeom>
          <a:noFill/>
          <a:ln/>
        </p:spPr>
        <p:txBody>
          <a:bodyPr wrap="square" lIns="0" tIns="0" rIns="0" bIns="0" rtlCol="0" anchor="ctr"/>
          <a:lstStyle/>
          <a:p>
            <a:pPr marL="0" indent="0" algn="l">
              <a:buNone/>
            </a:pPr>
            <a:r>
              <a:rPr lang="en-US" sz="1600" dirty="0">
                <a:solidFill>
                  <a:srgbClr val="333333"/>
                </a:solidFill>
                <a:latin typeface="Noto Sans JP" pitchFamily="34" charset="0"/>
                <a:ea typeface="Noto Sans JP" pitchFamily="34" charset="-122"/>
                <a:cs typeface="Noto Sans JP" pitchFamily="34" charset="-120"/>
              </a:rPr>
              <a:t>全身のタンパク質合成をサポート</a:t>
            </a:r>
            <a:endParaRPr lang="en-US" sz="1600" dirty="0"/>
          </a:p>
        </p:txBody>
      </p:sp>
      <p:sp>
        <p:nvSpPr>
          <p:cNvPr id="29" name="Shape 16"/>
          <p:cNvSpPr/>
          <p:nvPr/>
        </p:nvSpPr>
        <p:spPr>
          <a:xfrm>
            <a:off x="286207" y="4572000"/>
            <a:ext cx="11620195" cy="1591056"/>
          </a:xfrm>
          <a:prstGeom prst="roundRect">
            <a:avLst>
              <a:gd name="adj" fmla="val 4130"/>
            </a:avLst>
          </a:prstGeom>
          <a:solidFill>
            <a:srgbClr val="F9F9F9"/>
          </a:solidFill>
          <a:ln/>
        </p:spPr>
        <p:txBody>
          <a:bodyPr/>
          <a:lstStyle/>
          <a:p>
            <a:endParaRPr lang="ja-JP" altLang="en-US"/>
          </a:p>
        </p:txBody>
      </p:sp>
      <p:sp>
        <p:nvSpPr>
          <p:cNvPr id="30" name="Text 17"/>
          <p:cNvSpPr txBox="1"/>
          <p:nvPr/>
        </p:nvSpPr>
        <p:spPr>
          <a:xfrm>
            <a:off x="4858207" y="4714646"/>
            <a:ext cx="2619756" cy="277063"/>
          </a:xfrm>
          <a:prstGeom prst="rect">
            <a:avLst/>
          </a:prstGeom>
          <a:noFill/>
          <a:ln/>
        </p:spPr>
        <p:txBody>
          <a:bodyPr wrap="square" lIns="0" tIns="0" rIns="0" bIns="0" rtlCol="0" anchor="ctr"/>
          <a:lstStyle/>
          <a:p>
            <a:pPr marL="0" indent="0" algn="ctr">
              <a:buNone/>
            </a:pPr>
            <a:r>
              <a:rPr lang="en-US" sz="1500" b="1" dirty="0">
                <a:solidFill>
                  <a:srgbClr val="333333"/>
                </a:solidFill>
                <a:latin typeface="Noto Sans JP" pitchFamily="34" charset="0"/>
                <a:ea typeface="Noto Sans JP" pitchFamily="34" charset="-122"/>
                <a:cs typeface="Noto Sans JP" pitchFamily="34" charset="-120"/>
              </a:rPr>
              <a:t>効果的な使い分けのポイント</a:t>
            </a:r>
            <a:endParaRPr lang="en-US" sz="1500" dirty="0"/>
          </a:p>
        </p:txBody>
      </p:sp>
      <p:pic>
        <p:nvPicPr>
          <p:cNvPr id="31" name="Image 11" descr="preencoded.png"/>
          <p:cNvPicPr>
            <a:picLocks noChangeAspect="1"/>
          </p:cNvPicPr>
          <p:nvPr/>
        </p:nvPicPr>
        <p:blipFill>
          <a:blip r:embed="rId14"/>
          <a:srcRect l="-881" r="-881"/>
          <a:stretch/>
        </p:blipFill>
        <p:spPr>
          <a:xfrm>
            <a:off x="2223821" y="5176418"/>
            <a:ext cx="237744" cy="267005"/>
          </a:xfrm>
          <a:prstGeom prst="rect">
            <a:avLst/>
          </a:prstGeom>
        </p:spPr>
      </p:pic>
      <p:sp>
        <p:nvSpPr>
          <p:cNvPr id="32" name="Text 18"/>
          <p:cNvSpPr txBox="1"/>
          <p:nvPr/>
        </p:nvSpPr>
        <p:spPr>
          <a:xfrm>
            <a:off x="1601192" y="5590031"/>
            <a:ext cx="1579427" cy="267004"/>
          </a:xfrm>
          <a:prstGeom prst="rect">
            <a:avLst/>
          </a:prstGeom>
          <a:noFill/>
          <a:ln/>
        </p:spPr>
        <p:txBody>
          <a:bodyPr wrap="square" lIns="0" tIns="0" rIns="0" bIns="0" rtlCol="0" anchor="ctr"/>
          <a:lstStyle/>
          <a:p>
            <a:pPr marL="0" indent="0" algn="ctr">
              <a:buNone/>
            </a:pPr>
            <a:r>
              <a:rPr lang="en-US" sz="1400" dirty="0">
                <a:solidFill>
                  <a:srgbClr val="333333"/>
                </a:solidFill>
                <a:latin typeface="Noto Sans JP" pitchFamily="34" charset="0"/>
                <a:ea typeface="Noto Sans JP" pitchFamily="34" charset="-122"/>
                <a:cs typeface="Noto Sans JP" pitchFamily="34" charset="-120"/>
              </a:rPr>
              <a:t>日常の栄養補給</a:t>
            </a:r>
            <a:endParaRPr lang="en-US" sz="1400" dirty="0"/>
          </a:p>
        </p:txBody>
      </p:sp>
      <p:sp>
        <p:nvSpPr>
          <p:cNvPr id="33" name="Text 19"/>
          <p:cNvSpPr txBox="1"/>
          <p:nvPr/>
        </p:nvSpPr>
        <p:spPr>
          <a:xfrm>
            <a:off x="1660628" y="5818631"/>
            <a:ext cx="1414576" cy="267004"/>
          </a:xfrm>
          <a:prstGeom prst="rect">
            <a:avLst/>
          </a:prstGeom>
          <a:noFill/>
          <a:ln/>
        </p:spPr>
        <p:txBody>
          <a:bodyPr wrap="square" lIns="0" tIns="0" rIns="0" bIns="0" rtlCol="0" anchor="ctr"/>
          <a:lstStyle/>
          <a:p>
            <a:pPr marL="0" indent="0" algn="ctr">
              <a:buNone/>
            </a:pPr>
            <a:r>
              <a:rPr lang="en-US" sz="1400" dirty="0">
                <a:solidFill>
                  <a:srgbClr val="333333"/>
                </a:solidFill>
                <a:latin typeface="Noto Sans JP" pitchFamily="34" charset="0"/>
                <a:ea typeface="Noto Sans JP" pitchFamily="34" charset="-122"/>
                <a:cs typeface="Noto Sans JP" pitchFamily="34" charset="-120"/>
              </a:rPr>
              <a:t>→</a:t>
            </a:r>
            <a:r>
              <a:rPr lang="en-US" sz="1400" b="1" dirty="0">
                <a:solidFill>
                  <a:srgbClr val="FC671A"/>
                </a:solidFill>
                <a:latin typeface="Noto Sans JP" pitchFamily="34" charset="0"/>
                <a:ea typeface="Noto Sans JP" pitchFamily="34" charset="-122"/>
                <a:cs typeface="Noto Sans JP" pitchFamily="34" charset="-120"/>
              </a:rPr>
              <a:t> プロテイン</a:t>
            </a:r>
            <a:endParaRPr lang="en-US" sz="1400" b="1" dirty="0">
              <a:solidFill>
                <a:srgbClr val="FC671A"/>
              </a:solidFill>
            </a:endParaRPr>
          </a:p>
        </p:txBody>
      </p:sp>
      <p:pic>
        <p:nvPicPr>
          <p:cNvPr id="34" name="Image 12" descr="preencoded.png"/>
          <p:cNvPicPr>
            <a:picLocks noChangeAspect="1"/>
          </p:cNvPicPr>
          <p:nvPr/>
        </p:nvPicPr>
        <p:blipFill>
          <a:blip r:embed="rId15"/>
          <a:srcRect/>
          <a:stretch/>
        </p:blipFill>
        <p:spPr>
          <a:xfrm>
            <a:off x="6005779" y="5176418"/>
            <a:ext cx="333756" cy="267005"/>
          </a:xfrm>
          <a:prstGeom prst="rect">
            <a:avLst/>
          </a:prstGeom>
        </p:spPr>
      </p:pic>
      <p:sp>
        <p:nvSpPr>
          <p:cNvPr id="35" name="Text 20"/>
          <p:cNvSpPr txBox="1"/>
          <p:nvPr/>
        </p:nvSpPr>
        <p:spPr>
          <a:xfrm>
            <a:off x="5430699" y="5590031"/>
            <a:ext cx="1579427" cy="267004"/>
          </a:xfrm>
          <a:prstGeom prst="rect">
            <a:avLst/>
          </a:prstGeom>
          <a:noFill/>
          <a:ln/>
        </p:spPr>
        <p:txBody>
          <a:bodyPr wrap="square" lIns="0" tIns="0" rIns="0" bIns="0" rtlCol="0" anchor="ctr"/>
          <a:lstStyle/>
          <a:p>
            <a:pPr marL="0" indent="0" algn="ctr">
              <a:buNone/>
            </a:pPr>
            <a:r>
              <a:rPr lang="en-US" sz="1400" dirty="0">
                <a:solidFill>
                  <a:srgbClr val="333333"/>
                </a:solidFill>
                <a:latin typeface="Noto Sans JP" pitchFamily="34" charset="0"/>
                <a:ea typeface="Noto Sans JP" pitchFamily="34" charset="-122"/>
                <a:cs typeface="Noto Sans JP" pitchFamily="34" charset="-120"/>
              </a:rPr>
              <a:t>運動前・運動中</a:t>
            </a:r>
            <a:endParaRPr lang="en-US" sz="1400" dirty="0"/>
          </a:p>
        </p:txBody>
      </p:sp>
      <p:sp>
        <p:nvSpPr>
          <p:cNvPr id="36" name="Text 21"/>
          <p:cNvSpPr txBox="1"/>
          <p:nvPr/>
        </p:nvSpPr>
        <p:spPr>
          <a:xfrm>
            <a:off x="5679416" y="5818631"/>
            <a:ext cx="909110" cy="267004"/>
          </a:xfrm>
          <a:prstGeom prst="rect">
            <a:avLst/>
          </a:prstGeom>
          <a:noFill/>
          <a:ln/>
        </p:spPr>
        <p:txBody>
          <a:bodyPr wrap="square" lIns="0" tIns="0" rIns="0" bIns="0" rtlCol="0" anchor="ctr"/>
          <a:lstStyle/>
          <a:p>
            <a:pPr marL="0" indent="0" algn="ctr">
              <a:buNone/>
            </a:pPr>
            <a:r>
              <a:rPr lang="en-US" sz="1400" dirty="0">
                <a:solidFill>
                  <a:srgbClr val="333333"/>
                </a:solidFill>
                <a:latin typeface="Noto Sans JP" pitchFamily="34" charset="0"/>
                <a:ea typeface="Noto Sans JP" pitchFamily="34" charset="-122"/>
                <a:cs typeface="Noto Sans JP" pitchFamily="34" charset="-120"/>
              </a:rPr>
              <a:t>→ </a:t>
            </a:r>
            <a:r>
              <a:rPr lang="en-US" sz="1400" b="1" dirty="0">
                <a:solidFill>
                  <a:srgbClr val="FC671A"/>
                </a:solidFill>
                <a:latin typeface="Noto Sans JP" pitchFamily="34" charset="0"/>
                <a:ea typeface="Noto Sans JP" pitchFamily="34" charset="-122"/>
                <a:cs typeface="Noto Sans JP" pitchFamily="34" charset="-120"/>
              </a:rPr>
              <a:t>BCAA</a:t>
            </a:r>
            <a:endParaRPr lang="en-US" sz="1400" b="1" dirty="0">
              <a:solidFill>
                <a:srgbClr val="FC671A"/>
              </a:solidFill>
            </a:endParaRPr>
          </a:p>
        </p:txBody>
      </p:sp>
      <p:pic>
        <p:nvPicPr>
          <p:cNvPr id="37" name="Image 13" descr="preencoded.png"/>
          <p:cNvPicPr>
            <a:picLocks noChangeAspect="1"/>
          </p:cNvPicPr>
          <p:nvPr/>
        </p:nvPicPr>
        <p:blipFill>
          <a:blip r:embed="rId16"/>
          <a:srcRect/>
          <a:stretch/>
        </p:blipFill>
        <p:spPr>
          <a:xfrm>
            <a:off x="9758477" y="5176418"/>
            <a:ext cx="333756" cy="267005"/>
          </a:xfrm>
          <a:prstGeom prst="rect">
            <a:avLst/>
          </a:prstGeom>
        </p:spPr>
      </p:pic>
      <p:sp>
        <p:nvSpPr>
          <p:cNvPr id="38" name="Text 22"/>
          <p:cNvSpPr txBox="1"/>
          <p:nvPr/>
        </p:nvSpPr>
        <p:spPr>
          <a:xfrm>
            <a:off x="9259291" y="5590031"/>
            <a:ext cx="1376999" cy="267004"/>
          </a:xfrm>
          <a:prstGeom prst="rect">
            <a:avLst/>
          </a:prstGeom>
          <a:noFill/>
          <a:ln/>
        </p:spPr>
        <p:txBody>
          <a:bodyPr wrap="square" lIns="0" tIns="0" rIns="0" bIns="0" rtlCol="0" anchor="ctr"/>
          <a:lstStyle/>
          <a:p>
            <a:pPr marL="0" indent="0" algn="ctr">
              <a:buNone/>
            </a:pPr>
            <a:r>
              <a:rPr lang="en-US" sz="1400" dirty="0">
                <a:solidFill>
                  <a:srgbClr val="333333"/>
                </a:solidFill>
                <a:latin typeface="Noto Sans JP" pitchFamily="34" charset="0"/>
                <a:ea typeface="Noto Sans JP" pitchFamily="34" charset="-122"/>
                <a:cs typeface="Noto Sans JP" pitchFamily="34" charset="-120"/>
              </a:rPr>
              <a:t>運動後の回復</a:t>
            </a:r>
            <a:endParaRPr lang="en-US" sz="1400" dirty="0"/>
          </a:p>
        </p:txBody>
      </p:sp>
      <p:sp>
        <p:nvSpPr>
          <p:cNvPr id="39" name="Text 23"/>
          <p:cNvSpPr txBox="1"/>
          <p:nvPr/>
        </p:nvSpPr>
        <p:spPr>
          <a:xfrm>
            <a:off x="9470518" y="5818631"/>
            <a:ext cx="808502" cy="267004"/>
          </a:xfrm>
          <a:prstGeom prst="rect">
            <a:avLst/>
          </a:prstGeom>
          <a:noFill/>
          <a:ln/>
        </p:spPr>
        <p:txBody>
          <a:bodyPr wrap="square" lIns="0" tIns="0" rIns="0" bIns="0" rtlCol="0" anchor="ctr"/>
          <a:lstStyle/>
          <a:p>
            <a:pPr marL="0" indent="0" algn="ctr">
              <a:buNone/>
            </a:pPr>
            <a:r>
              <a:rPr lang="en-US" sz="1400" dirty="0">
                <a:solidFill>
                  <a:srgbClr val="333333"/>
                </a:solidFill>
                <a:latin typeface="Noto Sans JP" pitchFamily="34" charset="0"/>
                <a:ea typeface="Noto Sans JP" pitchFamily="34" charset="-122"/>
                <a:cs typeface="Noto Sans JP" pitchFamily="34" charset="-120"/>
              </a:rPr>
              <a:t>→ </a:t>
            </a:r>
            <a:r>
              <a:rPr lang="en-US" sz="1400" b="1" dirty="0">
                <a:solidFill>
                  <a:srgbClr val="FC671A"/>
                </a:solidFill>
                <a:latin typeface="Noto Sans JP" pitchFamily="34" charset="0"/>
                <a:ea typeface="Noto Sans JP" pitchFamily="34" charset="-122"/>
                <a:cs typeface="Noto Sans JP" pitchFamily="34" charset="-120"/>
              </a:rPr>
              <a:t>両方</a:t>
            </a:r>
            <a:endParaRPr lang="en-US" sz="1400" b="1" dirty="0">
              <a:solidFill>
                <a:srgbClr val="FC671A"/>
              </a:solidFill>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游ゴシック Light"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39</TotalTime>
  <Words>1081</Words>
  <Application>Microsoft Office PowerPoint</Application>
  <PresentationFormat>ワイド画面</PresentationFormat>
  <Paragraphs>436</Paragraphs>
  <Slides>30</Slides>
  <Notes>30</Notes>
  <HiddenSlides>0</HiddenSlides>
  <MMClips>0</MMClips>
  <ScaleCrop>false</ScaleCrop>
  <HeadingPairs>
    <vt:vector size="6" baseType="variant">
      <vt:variant>
        <vt:lpstr>使用されているフォント</vt:lpstr>
      </vt:variant>
      <vt:variant>
        <vt:i4>2</vt:i4>
      </vt:variant>
      <vt:variant>
        <vt:lpstr>テーマ</vt:lpstr>
      </vt:variant>
      <vt:variant>
        <vt:i4>1</vt:i4>
      </vt:variant>
      <vt:variant>
        <vt:lpstr>スライド タイトル</vt:lpstr>
      </vt:variant>
      <vt:variant>
        <vt:i4>30</vt:i4>
      </vt:variant>
    </vt:vector>
  </HeadingPairs>
  <TitlesOfParts>
    <vt:vector size="33" baseType="lpstr">
      <vt:lpstr>Noto Sans JP</vt:lpstr>
      <vt:lpstr>Arial</vt:lpstr>
      <vt:lpstr>Office Theme</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Company>Generated by Gen-Spark</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Multi-page HTML Content</dc:title>
  <dc:subject>PptxGenJS Presentation</dc:subject>
  <dc:creator>Visual Extract to PPTX Converter</dc:creator>
  <cp:lastModifiedBy>理久 永安</cp:lastModifiedBy>
  <cp:revision>1</cp:revision>
  <dcterms:created xsi:type="dcterms:W3CDTF">2025-11-07T01:50:21Z</dcterms:created>
  <dcterms:modified xsi:type="dcterms:W3CDTF">2025-11-26T05:13:17Z</dcterms:modified>
</cp:coreProperties>
</file>