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8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334C6D-745D-47B9-81C8-974697B0D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D406D1-ADBA-404C-B16E-5050D6693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6CC621-FACC-4074-976A-6780F8A5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48C630-82B5-4EE3-92AF-B1B335EB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2A7337-22C8-4196-A427-3A6BBD9C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97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B5E00-2457-41AF-A2FE-0B078D40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576B30-C30F-422D-8F10-CA5FC9A86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823C752-3EC9-4305-859D-11C67092D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8E2535-A16D-4858-8DAD-899B1109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CF2767-166B-4DDE-93DF-DDEBA1C5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545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6CDDA4-B0EB-4CB0-8C8D-6B159213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CE172ED-78A1-4665-B0BC-66216608E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FAC37-33CF-4C80-9E72-0756A4DA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1BDA1F-60C7-40ED-BF9F-4318106DB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FEC013-9B57-4CBA-87FB-7BEDFEA8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708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9DB8E-ABC2-4AFE-B0E5-EFCB01885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FD3D56-5766-4E48-AA0E-A58D6E8AE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4F5C4E-1510-43F1-A374-FAD85009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C2D704-D197-474F-96A2-0B25351D5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2C998C-4F08-451D-A394-B0BBA4D2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4E61DA-4B81-4630-84A6-C6B1FEAD6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26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D4D389-03D4-4EDF-8827-6F39FDBD5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BCCA4E-30A9-488F-8317-0A0A7BB70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302B8C9-907C-4972-A5C8-F9C551FFF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AF974D1-6905-41E3-8037-B8A97641F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6FAD318-75FA-4A0B-BE7E-D29EA74D1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D42F7EE-2E85-4957-9C1D-408AE0E6E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657FD34-5C4F-4312-A8F1-3B0A25B6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C2455CD-8117-4444-B92F-8D007A9E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56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64A39A-D8DC-4613-8011-98BCA073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3108882-153C-4243-8A1D-3AE924DC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AEAE5E9-EA8F-479C-9F91-D2284C988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0CC47A6-C914-44A4-B541-328634912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242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CB3D91F-2182-4864-B9DA-BF92DB00B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4DAB462-9FB6-46B4-A6BA-84D48706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9B00AA-1C22-44EB-9CAE-79EE5D122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43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F1E472-FDFA-45F4-BE0E-0B29DB3F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F9D00B-2EB7-441F-A122-F88C03341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5A3C35-FA04-4599-A8DC-551DA323C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D872CD-984B-4E2F-92AB-D9362B5C2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7573EF-D546-4D38-B5ED-9F49DED0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B3BBC2-1083-4FBC-8925-5581F340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78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807D9-EC98-4F57-A6B6-B577E650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06A9D9F-62E6-4804-8CD2-94AF682AF6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F7FDA7-7AF6-4438-8228-4648F095A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3AE088-0F68-4F3D-B513-A0903CBFF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6DF97F-F37D-4EEE-9056-84F56749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E0DA1F-F0CC-47A3-8AC1-D5E06E8F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54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AC933-5C57-450A-B87F-7B99AC09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EBA28D9-4423-4BDB-8CD5-EE7D9CF21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C9CFCB-EB5F-493C-A9F1-36F2D60CC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F640CD-CA97-4A8F-A958-8B4DA00D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1B701B-9BEE-44D3-AA58-4902DAA6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71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2F71F48-CF4A-4E52-84B7-CD52CC0F3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FFF8FA-E574-4295-890C-C7F9BC6A8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B1E033-C662-4A1B-B006-D9B62138D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17F66F-0A12-4691-841D-89ECF9469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E38F0E-8A20-4D37-AA1E-7DC6E08C2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39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F87ED51-FF61-4914-835D-91A61FC4E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DE7536B-16CD-40B4-A2D5-6F72F938E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173848-D01B-4038-9351-84EF35DBB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F75C9-A920-4EDB-8920-B8AAF345F4F3}" type="datetimeFigureOut">
              <a:rPr kumimoji="1" lang="ja-JP" altLang="en-US" smtClean="0"/>
              <a:t>2022/6/25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BC43BF-AF8D-4150-B116-4F672A342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A56C63-A60C-40FC-9C13-A07FBA7A1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AA96E-9586-4A10-B3CF-3B1D5CECAD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75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9954" y="3133165"/>
            <a:ext cx="10750386" cy="3590364"/>
          </a:xfrm>
        </p:spPr>
        <p:txBody>
          <a:bodyPr anchor="t" anchorCtr="0">
            <a:normAutofit/>
          </a:bodyPr>
          <a:lstStyle/>
          <a:p>
            <a:pPr algn="l"/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①天気、気温等の環境情報を</a:t>
            </a:r>
            <a: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API</a:t>
            </a:r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から</a:t>
            </a:r>
            <a:b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さくらサーバーのデータベースに取得</a:t>
            </a:r>
            <a:b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②①のデータを取得し、グラフ化して画面に表示するフロントページの作成</a:t>
            </a:r>
            <a:br>
              <a:rPr lang="en-US" altLang="ja-JP" sz="360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b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①②のプログラム作成とソースコードの納品</a:t>
            </a:r>
            <a:b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endParaRPr lang="ja-JP" altLang="en-US" sz="3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5A999445-94F0-B8B8-2428-95F6898D4DAA}"/>
              </a:ext>
            </a:extLst>
          </p:cNvPr>
          <p:cNvSpPr txBox="1">
            <a:spLocks/>
          </p:cNvSpPr>
          <p:nvPr/>
        </p:nvSpPr>
        <p:spPr>
          <a:xfrm>
            <a:off x="5331758" y="1566887"/>
            <a:ext cx="2312896" cy="156627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</a:t>
            </a:r>
            <a: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100GB</a:t>
            </a:r>
          </a:p>
          <a:p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</a:t>
            </a:r>
            <a:r>
              <a:rPr lang="en-US" altLang="ja-JP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MySQL</a:t>
            </a:r>
            <a:endParaRPr lang="ja-JP" altLang="en-US" sz="3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DE7FC24A-ABDA-CAA7-A4A2-1BAD0AE39F85}"/>
              </a:ext>
            </a:extLst>
          </p:cNvPr>
          <p:cNvSpPr/>
          <p:nvPr/>
        </p:nvSpPr>
        <p:spPr>
          <a:xfrm>
            <a:off x="3815298" y="1566887"/>
            <a:ext cx="1619811" cy="1160702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データ格納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f:id:paiza:20211104095007j:plain">
            <a:extLst>
              <a:ext uri="{FF2B5EF4-FFF2-40B4-BE49-F238E27FC236}">
                <a16:creationId xmlns:a16="http://schemas.microsoft.com/office/drawing/2014/main" id="{A8841525-776D-7474-4BCD-A14A0919C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8862"/>
            <a:ext cx="3586698" cy="179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困った、、さくらサーバー内で同一ドメインを設定できない。。 | CEOブログ">
            <a:extLst>
              <a:ext uri="{FF2B5EF4-FFF2-40B4-BE49-F238E27FC236}">
                <a16:creationId xmlns:a16="http://schemas.microsoft.com/office/drawing/2014/main" id="{804D3AC5-FABB-EEFD-1EE3-67C365226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399" y="582326"/>
            <a:ext cx="1865499" cy="71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id:paiza:20211104095753j:plain">
            <a:extLst>
              <a:ext uri="{FF2B5EF4-FFF2-40B4-BE49-F238E27FC236}">
                <a16:creationId xmlns:a16="http://schemas.microsoft.com/office/drawing/2014/main" id="{975D4E77-C572-BA72-CAA4-AB2B91E91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527" y="1479468"/>
            <a:ext cx="2745578" cy="137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矢印: 右 10">
            <a:extLst>
              <a:ext uri="{FF2B5EF4-FFF2-40B4-BE49-F238E27FC236}">
                <a16:creationId xmlns:a16="http://schemas.microsoft.com/office/drawing/2014/main" id="{3E2553B0-C58D-1591-FAEB-F858E522D6E3}"/>
              </a:ext>
            </a:extLst>
          </p:cNvPr>
          <p:cNvSpPr/>
          <p:nvPr/>
        </p:nvSpPr>
        <p:spPr>
          <a:xfrm>
            <a:off x="7644654" y="1566887"/>
            <a:ext cx="1619811" cy="1160702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データ表示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51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</TotalTime>
  <Words>56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①天気、気温等の環境情報をAPIから さくらサーバーのデータベースに取得 ②①のデータを取得し、グラフ化して画面に表示するフロントページの作成  ①②のプログラム作成とソースコードの納品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基盤B</dc:title>
  <dc:creator>nakamura kenji</dc:creator>
  <cp:lastModifiedBy>nakamura kenji</cp:lastModifiedBy>
  <cp:revision>43</cp:revision>
  <dcterms:created xsi:type="dcterms:W3CDTF">2021-08-18T07:27:55Z</dcterms:created>
  <dcterms:modified xsi:type="dcterms:W3CDTF">2022-06-25T02:32:21Z</dcterms:modified>
</cp:coreProperties>
</file>