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52" r:id="rId2"/>
    <p:sldId id="351" r:id="rId3"/>
    <p:sldId id="350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5528" autoAdjust="0"/>
  </p:normalViewPr>
  <p:slideViewPr>
    <p:cSldViewPr snapToGrid="0">
      <p:cViewPr varScale="1">
        <p:scale>
          <a:sx n="58" d="100"/>
          <a:sy n="58" d="100"/>
        </p:scale>
        <p:origin x="9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9A841-229A-4A97-98E6-2F27E44BFE20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ADF8F-C8BB-4B45-979F-180CBC69DA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gac48e8f1b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3" name="Google Shape;2543;gac48e8f1b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025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gac48e8f1b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3" name="Google Shape;2543;gac48e8f1b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7303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gac48e8f1b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3" name="Google Shape;2543;gac48e8f1b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9461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939BE4-20EF-4B7F-99BF-9EA5386E24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015138E-591E-41F5-95E3-304AEE1EFA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E1C858-40EE-4011-9DBF-484BF4261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E4E0926-B514-48DD-893B-887154521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0DDF3B-675E-4945-BA7D-1C571B7A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89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DC4FEB-5294-4F1D-983E-DB6609D43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D2170EB-B1E5-49A6-AFA2-12AC527D4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89A8FD-3A27-4CA7-9B7B-53103DD2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8D3005-CFD3-4E4D-AAC5-0C3BFEE1E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BAA526-AC3B-4520-97FB-424735358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423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4A4C4D4-7EAB-456A-944C-6CBC87421C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C399F3C-25E4-4133-9751-337528714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C2D28F-4E39-4F32-A68D-14E96518B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CF93CE-611D-4678-B079-50DB5899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9AEE1E-6AAE-4DE5-AC31-0FFF8B98B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652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AA4413-A236-48FC-83D9-73ED138ED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9039B4-9D94-4DC4-A4EF-89E27A75F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435435-AEFA-4A66-9142-0AAEA145E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8A9CBF-74AF-4A6E-93DD-232000E94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AEE439-63FA-4FF7-B30B-3D00C660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763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593570-6581-4E7F-859B-5513BDCCB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447FCF-C75F-4032-B9D0-AACDBCD3B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CA7450-5772-41E4-8030-803F92006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5A0843-2BC1-47BB-9CF3-FBA98989E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E383A5-4C06-4F95-90D1-6D54AF3CC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97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62E576-CB11-4165-9339-0CF53F790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8CDB2C7-2A6E-436B-996D-4EFBEBA858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7577BF3-8336-4A06-A2D3-40963A287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6EEF38D-0D44-41D8-AC06-EA2DC2848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4588D79-DD51-4994-A3C8-24663697B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851C3E1-8DBE-4BD4-A2B6-ABFF95350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016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69CDD5-7D40-4B2D-A924-D0F67A56E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14FA6C-255A-45B9-8339-378E2D99B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583ED1F-E8A8-46AF-BE6E-12B08854BB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9ECF0E1-E506-4E1D-B9BB-EB7A8FD644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517971D-FF08-42E4-ABB3-5D97AB46E7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B4AC167-8809-4934-9B32-50E2EB5B0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D53379F-6492-4FF1-9BF8-9212F455D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6238BF3-AD7C-4150-B873-2EFB61E2C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15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CB5B83-AFE4-4BB6-A85F-ED2F93E97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CEB3128-B086-4616-86A8-9BFE15294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75696C4-D68A-4E9E-A5D6-8CACA781D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413C0A1-57F3-42DA-9D13-49953B85C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3947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49356EE-E769-4AE2-B548-A4CD0263C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5BF8227-B857-41CB-B4C5-01CF72105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F7D43A-C9C8-4943-815A-F3CA5B06B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8566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6B16DF-369C-4E52-B7AD-EF97EDE39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FD2D212-1921-4CD4-AAFF-E1004EE19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8844F7A-04DD-4E3A-A777-1C0980014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092E22F-F479-4E87-8316-EB84C642D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43648CA-492F-4F9C-8292-C365FC9ED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7D2CB2-8C82-4983-B808-DF3AED315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959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1E95DB-523B-49CD-94EC-B6833E73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60DD85E-4963-4D53-AFAD-440099961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EE66950-7609-40CE-B67C-4E2F6220C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01F616F-6B71-4D61-A1FC-564C1DA4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B680415-B927-4A05-B148-70243871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B3C51B-3A1C-450B-BF1F-91823140F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594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DACBC37-64B8-48F3-A420-26A76859E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FC1B85A-8961-4EA1-B704-3A5EC68A1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CB61BEE-5915-499B-82DB-62B2CC45DD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15FFA-18E3-4E45-B7A2-D4257D4CAC27}" type="datetimeFigureOut">
              <a:rPr kumimoji="1" lang="ja-JP" altLang="en-US" smtClean="0"/>
              <a:t>2021/1/27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6EC5DA-87EF-49FE-B8D0-1D0AD88EB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F19BAC-56BB-410B-941D-864710DAE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4A460-13B1-476C-B202-B342F70371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564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tiff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5" name="Google Shape;2545;p105"/>
          <p:cNvSpPr/>
          <p:nvPr/>
        </p:nvSpPr>
        <p:spPr>
          <a:xfrm>
            <a:off x="480733" y="16505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6" name="Google Shape;2546;p105"/>
          <p:cNvSpPr/>
          <p:nvPr/>
        </p:nvSpPr>
        <p:spPr>
          <a:xfrm>
            <a:off x="480733" y="4172933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7" name="Google Shape;2547;p105"/>
          <p:cNvSpPr/>
          <p:nvPr/>
        </p:nvSpPr>
        <p:spPr>
          <a:xfrm>
            <a:off x="2347700" y="4185833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8" name="Google Shape;2548;p105"/>
          <p:cNvSpPr/>
          <p:nvPr/>
        </p:nvSpPr>
        <p:spPr>
          <a:xfrm>
            <a:off x="2347700" y="16634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9" name="Google Shape;2549;p105"/>
          <p:cNvSpPr/>
          <p:nvPr/>
        </p:nvSpPr>
        <p:spPr>
          <a:xfrm>
            <a:off x="7938267" y="575767"/>
            <a:ext cx="3596000" cy="389166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000000"/>
                </a:solidFill>
              </a:rPr>
              <a:t>依頼サイズ：</a:t>
            </a:r>
            <a:r>
              <a:rPr lang="ja-JP" altLang="en-US" sz="1200" b="1" dirty="0">
                <a:solidFill>
                  <a:srgbClr val="242424"/>
                </a:solidFill>
              </a:rPr>
              <a:t>縦（</a:t>
            </a:r>
            <a:r>
              <a:rPr lang="en-US" altLang="ja" sz="1200" b="1" dirty="0" err="1">
                <a:solidFill>
                  <a:srgbClr val="242424"/>
                </a:solidFill>
              </a:rPr>
              <a:t>TikTok</a:t>
            </a:r>
            <a:r>
              <a:rPr lang="ja" altLang="en-US" sz="1200" b="1" dirty="0">
                <a:solidFill>
                  <a:srgbClr val="242424"/>
                </a:solidFill>
              </a:rPr>
              <a:t>）</a:t>
            </a:r>
            <a:r>
              <a:rPr lang="ja-JP" altLang="en-US" sz="1200" b="1" dirty="0">
                <a:solidFill>
                  <a:srgbClr val="242424"/>
                </a:solidFill>
              </a:rPr>
              <a:t>各１本、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</a:rPr>
              <a:t>横</a:t>
            </a:r>
            <a:r>
              <a:rPr lang="en-US" altLang="ja-JP" sz="1200" b="1" dirty="0">
                <a:solidFill>
                  <a:srgbClr val="242424"/>
                </a:solidFill>
              </a:rPr>
              <a:t>Google15</a:t>
            </a:r>
            <a:r>
              <a:rPr lang="ja-JP" altLang="en-US" sz="1200" b="1" dirty="0">
                <a:solidFill>
                  <a:srgbClr val="242424"/>
                </a:solidFill>
              </a:rPr>
              <a:t>秒、</a:t>
            </a:r>
            <a:r>
              <a:rPr lang="en-US" altLang="ja-JP" sz="1200" b="1" dirty="0">
                <a:solidFill>
                  <a:srgbClr val="242424"/>
                </a:solidFill>
              </a:rPr>
              <a:t>Google6</a:t>
            </a:r>
            <a:r>
              <a:rPr lang="ja-JP" altLang="en-US" sz="1200" b="1" dirty="0">
                <a:solidFill>
                  <a:srgbClr val="242424"/>
                </a:solidFill>
              </a:rPr>
              <a:t>秒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" altLang="en-US" sz="1200" b="1" dirty="0">
                <a:solidFill>
                  <a:srgbClr val="242424"/>
                </a:solidFill>
              </a:rPr>
              <a:t>秒数：中尺</a:t>
            </a:r>
            <a:r>
              <a:rPr lang="en-US" altLang="ja" sz="1200" b="1" dirty="0">
                <a:solidFill>
                  <a:srgbClr val="242424"/>
                </a:solidFill>
              </a:rPr>
              <a:t>10-29</a:t>
            </a:r>
            <a:r>
              <a:rPr lang="ja" altLang="en-US" sz="1200" b="1" dirty="0">
                <a:solidFill>
                  <a:srgbClr val="242424"/>
                </a:solidFill>
              </a:rPr>
              <a:t>秒</a:t>
            </a:r>
            <a:endParaRPr sz="1200" b="1" dirty="0">
              <a:solidFill>
                <a:srgbClr val="242424"/>
              </a:solidFill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" altLang="en-US" sz="1200" b="1" dirty="0">
                <a:solidFill>
                  <a:srgbClr val="242424"/>
                </a:solidFill>
              </a:rPr>
              <a:t>通し番号：</a:t>
            </a:r>
            <a:endParaRPr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素材格納先：</a:t>
            </a:r>
            <a:endParaRPr lang="en-US" altLang="ja"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背景</a:t>
            </a:r>
            <a:r>
              <a:rPr lang="en-US" altLang="ja-JP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UI: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使用希望機能（具体的に指定）：</a:t>
            </a:r>
            <a:endParaRPr lang="en-US" altLang="ja-JP"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550" name="Google Shape;2550;p105"/>
          <p:cNvSpPr txBox="1"/>
          <p:nvPr/>
        </p:nvSpPr>
        <p:spPr>
          <a:xfrm>
            <a:off x="101599" y="612367"/>
            <a:ext cx="7355643" cy="782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ja" altLang="en-US" sz="2400" b="1" dirty="0"/>
              <a:t>訴求：</a:t>
            </a:r>
            <a:r>
              <a:rPr lang="ja-JP" altLang="en-US" sz="2400" b="1" dirty="0"/>
              <a:t>質感のあるキーボード</a:t>
            </a:r>
            <a:endParaRPr sz="2400" b="1" dirty="0"/>
          </a:p>
        </p:txBody>
      </p:sp>
      <p:sp>
        <p:nvSpPr>
          <p:cNvPr id="2551" name="Google Shape;2551;p105"/>
          <p:cNvSpPr/>
          <p:nvPr/>
        </p:nvSpPr>
        <p:spPr>
          <a:xfrm>
            <a:off x="6119867" y="16634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2" name="Google Shape;2552;p105"/>
          <p:cNvSpPr/>
          <p:nvPr/>
        </p:nvSpPr>
        <p:spPr>
          <a:xfrm rot="5405414">
            <a:off x="2119205" y="2603267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3" name="Google Shape;2553;p105"/>
          <p:cNvSpPr/>
          <p:nvPr/>
        </p:nvSpPr>
        <p:spPr>
          <a:xfrm rot="5405414">
            <a:off x="3986105" y="2603267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4" name="Google Shape;2554;p105"/>
          <p:cNvSpPr/>
          <p:nvPr/>
        </p:nvSpPr>
        <p:spPr>
          <a:xfrm>
            <a:off x="4228267" y="16634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5" name="Google Shape;2555;p105"/>
          <p:cNvSpPr/>
          <p:nvPr/>
        </p:nvSpPr>
        <p:spPr>
          <a:xfrm rot="5405414">
            <a:off x="5872088" y="2603267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6" name="Google Shape;2556;p105"/>
          <p:cNvSpPr/>
          <p:nvPr/>
        </p:nvSpPr>
        <p:spPr>
          <a:xfrm rot="5405414">
            <a:off x="2119205" y="5125633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7" name="Google Shape;2557;p105"/>
          <p:cNvSpPr/>
          <p:nvPr/>
        </p:nvSpPr>
        <p:spPr>
          <a:xfrm>
            <a:off x="0" y="0"/>
            <a:ext cx="12192000" cy="4564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ja" altLang="en-US" sz="2400" b="1" dirty="0">
                <a:solidFill>
                  <a:srgbClr val="FFFFFF"/>
                </a:solidFill>
              </a:rPr>
              <a:t>構成</a:t>
            </a:r>
            <a:endParaRPr sz="2400" b="1" dirty="0">
              <a:solidFill>
                <a:srgbClr val="FFFFFF"/>
              </a:solidFill>
            </a:endParaRPr>
          </a:p>
        </p:txBody>
      </p:sp>
      <p:sp>
        <p:nvSpPr>
          <p:cNvPr id="23" name="Google Shape;2551;p105">
            <a:extLst>
              <a:ext uri="{FF2B5EF4-FFF2-40B4-BE49-F238E27FC236}">
                <a16:creationId xmlns:a16="http://schemas.microsoft.com/office/drawing/2014/main" id="{EBDCF206-6824-4E9E-82B7-4A3C4027C873}"/>
              </a:ext>
            </a:extLst>
          </p:cNvPr>
          <p:cNvSpPr/>
          <p:nvPr/>
        </p:nvSpPr>
        <p:spPr>
          <a:xfrm>
            <a:off x="6132356" y="4172933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" name="Google Shape;2553;p105">
            <a:extLst>
              <a:ext uri="{FF2B5EF4-FFF2-40B4-BE49-F238E27FC236}">
                <a16:creationId xmlns:a16="http://schemas.microsoft.com/office/drawing/2014/main" id="{942965F8-3A2B-4EEE-97C5-0F28C4488BCE}"/>
              </a:ext>
            </a:extLst>
          </p:cNvPr>
          <p:cNvSpPr/>
          <p:nvPr/>
        </p:nvSpPr>
        <p:spPr>
          <a:xfrm rot="5405414">
            <a:off x="3998595" y="5112733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" name="Google Shape;2554;p105">
            <a:extLst>
              <a:ext uri="{FF2B5EF4-FFF2-40B4-BE49-F238E27FC236}">
                <a16:creationId xmlns:a16="http://schemas.microsoft.com/office/drawing/2014/main" id="{2B195557-2012-43E2-A573-34660640A8CE}"/>
              </a:ext>
            </a:extLst>
          </p:cNvPr>
          <p:cNvSpPr/>
          <p:nvPr/>
        </p:nvSpPr>
        <p:spPr>
          <a:xfrm>
            <a:off x="4240756" y="4172933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" name="Google Shape;2555;p105">
            <a:extLst>
              <a:ext uri="{FF2B5EF4-FFF2-40B4-BE49-F238E27FC236}">
                <a16:creationId xmlns:a16="http://schemas.microsoft.com/office/drawing/2014/main" id="{A7446B41-F200-4A5E-9BE6-EA6BAA788CB4}"/>
              </a:ext>
            </a:extLst>
          </p:cNvPr>
          <p:cNvSpPr/>
          <p:nvPr/>
        </p:nvSpPr>
        <p:spPr>
          <a:xfrm rot="5405414">
            <a:off x="5884577" y="5112733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" name="Google Shape;2981;p125">
            <a:extLst>
              <a:ext uri="{FF2B5EF4-FFF2-40B4-BE49-F238E27FC236}">
                <a16:creationId xmlns:a16="http://schemas.microsoft.com/office/drawing/2014/main" id="{FBF40F73-4328-47DE-BFF0-57B37D6DC003}"/>
              </a:ext>
            </a:extLst>
          </p:cNvPr>
          <p:cNvSpPr txBox="1"/>
          <p:nvPr/>
        </p:nvSpPr>
        <p:spPr>
          <a:xfrm>
            <a:off x="565446" y="1607676"/>
            <a:ext cx="1640254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スマホキーボードも自作で映えさせよう</a:t>
            </a:r>
            <a:endParaRPr lang="en-US" altLang="ja-JP" sz="1333" dirty="0"/>
          </a:p>
        </p:txBody>
      </p:sp>
      <p:sp>
        <p:nvSpPr>
          <p:cNvPr id="27" name="Google Shape;2995;p125">
            <a:extLst>
              <a:ext uri="{FF2B5EF4-FFF2-40B4-BE49-F238E27FC236}">
                <a16:creationId xmlns:a16="http://schemas.microsoft.com/office/drawing/2014/main" id="{4D04207E-0658-4470-B531-52A8D8E8C505}"/>
              </a:ext>
            </a:extLst>
          </p:cNvPr>
          <p:cNvSpPr txBox="1"/>
          <p:nvPr/>
        </p:nvSpPr>
        <p:spPr>
          <a:xfrm>
            <a:off x="2549068" y="4753259"/>
            <a:ext cx="17428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キーボードも</a:t>
            </a:r>
            <a:endParaRPr lang="en-US" altLang="ja-JP" sz="14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buClr>
                <a:schemeClr val="dk1"/>
              </a:buClr>
              <a:buSzPts val="1100"/>
            </a:pPr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sym typeface="Meiryo"/>
              </a:rPr>
              <a:t>自分好みに</a:t>
            </a:r>
            <a:endParaRPr lang="ja-JP" altLang="en-US" sz="1333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982B01B3-5A77-490F-9257-019C4304F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22" y="3161351"/>
            <a:ext cx="1423121" cy="487927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AACCD30F-57DC-497B-A991-59C6B5EF4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7626" y="5576397"/>
            <a:ext cx="1423121" cy="487927"/>
          </a:xfrm>
          <a:prstGeom prst="rect">
            <a:avLst/>
          </a:prstGeom>
        </p:spPr>
      </p:pic>
      <p:sp>
        <p:nvSpPr>
          <p:cNvPr id="55" name="Google Shape;2984;p125">
            <a:extLst>
              <a:ext uri="{FF2B5EF4-FFF2-40B4-BE49-F238E27FC236}">
                <a16:creationId xmlns:a16="http://schemas.microsoft.com/office/drawing/2014/main" id="{9175BBEE-3FC7-44D5-B6C2-FC7000355C3E}"/>
              </a:ext>
            </a:extLst>
          </p:cNvPr>
          <p:cNvSpPr txBox="1"/>
          <p:nvPr/>
        </p:nvSpPr>
        <p:spPr>
          <a:xfrm>
            <a:off x="304187" y="6436476"/>
            <a:ext cx="2295598" cy="33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</p:txBody>
      </p:sp>
      <p:sp>
        <p:nvSpPr>
          <p:cNvPr id="35" name="Google Shape;2981;p125">
            <a:extLst>
              <a:ext uri="{FF2B5EF4-FFF2-40B4-BE49-F238E27FC236}">
                <a16:creationId xmlns:a16="http://schemas.microsoft.com/office/drawing/2014/main" id="{51705771-ED0D-4A43-B926-A8862B00574E}"/>
              </a:ext>
            </a:extLst>
          </p:cNvPr>
          <p:cNvSpPr txBox="1"/>
          <p:nvPr/>
        </p:nvSpPr>
        <p:spPr>
          <a:xfrm>
            <a:off x="2546103" y="2012862"/>
            <a:ext cx="14780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食べ物</a:t>
            </a:r>
            <a:endParaRPr lang="en-US" altLang="ja-JP" sz="1333" dirty="0"/>
          </a:p>
        </p:txBody>
      </p:sp>
      <p:sp>
        <p:nvSpPr>
          <p:cNvPr id="36" name="Google Shape;2981;p125">
            <a:extLst>
              <a:ext uri="{FF2B5EF4-FFF2-40B4-BE49-F238E27FC236}">
                <a16:creationId xmlns:a16="http://schemas.microsoft.com/office/drawing/2014/main" id="{226FDBDA-8B31-41BD-9A43-3BBC56777FA1}"/>
              </a:ext>
            </a:extLst>
          </p:cNvPr>
          <p:cNvSpPr txBox="1"/>
          <p:nvPr/>
        </p:nvSpPr>
        <p:spPr>
          <a:xfrm>
            <a:off x="4625978" y="2012862"/>
            <a:ext cx="14780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街、雑貨</a:t>
            </a:r>
            <a:endParaRPr lang="en-US" altLang="ja-JP" sz="1333" dirty="0"/>
          </a:p>
        </p:txBody>
      </p:sp>
      <p:sp>
        <p:nvSpPr>
          <p:cNvPr id="37" name="Google Shape;2981;p125">
            <a:extLst>
              <a:ext uri="{FF2B5EF4-FFF2-40B4-BE49-F238E27FC236}">
                <a16:creationId xmlns:a16="http://schemas.microsoft.com/office/drawing/2014/main" id="{57A973B5-9905-42B0-8322-C2216B816963}"/>
              </a:ext>
            </a:extLst>
          </p:cNvPr>
          <p:cNvSpPr txBox="1"/>
          <p:nvPr/>
        </p:nvSpPr>
        <p:spPr>
          <a:xfrm>
            <a:off x="6294014" y="1940267"/>
            <a:ext cx="14780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雑貨</a:t>
            </a:r>
            <a:endParaRPr lang="en-US" altLang="ja-JP" sz="1333" dirty="0"/>
          </a:p>
        </p:txBody>
      </p:sp>
      <p:sp>
        <p:nvSpPr>
          <p:cNvPr id="32" name="Google Shape;2984;p125">
            <a:extLst>
              <a:ext uri="{FF2B5EF4-FFF2-40B4-BE49-F238E27FC236}">
                <a16:creationId xmlns:a16="http://schemas.microsoft.com/office/drawing/2014/main" id="{432EDD8C-F00D-4E5C-AC06-FDA4B9BA3549}"/>
              </a:ext>
            </a:extLst>
          </p:cNvPr>
          <p:cNvSpPr txBox="1"/>
          <p:nvPr/>
        </p:nvSpPr>
        <p:spPr>
          <a:xfrm>
            <a:off x="7938267" y="4970731"/>
            <a:ext cx="3685916" cy="774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50" dirty="0"/>
              <a:t>インスタ映え風の３次元画像きせかえ</a:t>
            </a:r>
            <a:endParaRPr lang="en-US" altLang="ja-JP" sz="105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050" dirty="0"/>
              <a:t>素材は権利的に</a:t>
            </a:r>
            <a:r>
              <a:rPr lang="en-US" altLang="ja-JP" sz="1050" dirty="0"/>
              <a:t>OK</a:t>
            </a:r>
            <a:r>
              <a:rPr lang="ja-JP" altLang="en-US" sz="1050" dirty="0"/>
              <a:t>なものを用意する必要</a:t>
            </a:r>
            <a:endParaRPr lang="en-US" altLang="ja-JP" sz="1050" dirty="0"/>
          </a:p>
        </p:txBody>
      </p:sp>
      <p:sp>
        <p:nvSpPr>
          <p:cNvPr id="45" name="Google Shape;2981;p125">
            <a:extLst>
              <a:ext uri="{FF2B5EF4-FFF2-40B4-BE49-F238E27FC236}">
                <a16:creationId xmlns:a16="http://schemas.microsoft.com/office/drawing/2014/main" id="{279DFF7B-A511-4870-9116-623718FFE58D}"/>
              </a:ext>
            </a:extLst>
          </p:cNvPr>
          <p:cNvSpPr txBox="1"/>
          <p:nvPr/>
        </p:nvSpPr>
        <p:spPr>
          <a:xfrm>
            <a:off x="852619" y="4670451"/>
            <a:ext cx="14780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雑貨</a:t>
            </a:r>
            <a:endParaRPr lang="en-US" altLang="ja-JP" sz="1333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CE4F050-E32D-49CC-8D99-7D6904D46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446" y="2730440"/>
            <a:ext cx="1726727" cy="11379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BD9A2EC-4993-4B92-83E9-CB021C0A1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2846" y="2697059"/>
            <a:ext cx="1676401" cy="108726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ED86958-31EC-4B3D-A4F3-3BDA498C4A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8831" y="2764775"/>
            <a:ext cx="1676400" cy="109183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99927A37-1B15-420B-BBD3-F292388B6D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177" y="5321057"/>
            <a:ext cx="1623557" cy="1056010"/>
          </a:xfrm>
          <a:prstGeom prst="rect">
            <a:avLst/>
          </a:prstGeom>
        </p:spPr>
      </p:pic>
      <p:sp>
        <p:nvSpPr>
          <p:cNvPr id="33" name="Google Shape;2981;p125">
            <a:extLst>
              <a:ext uri="{FF2B5EF4-FFF2-40B4-BE49-F238E27FC236}">
                <a16:creationId xmlns:a16="http://schemas.microsoft.com/office/drawing/2014/main" id="{1324C833-588A-4F2C-B1C7-9F46E5AD1436}"/>
              </a:ext>
            </a:extLst>
          </p:cNvPr>
          <p:cNvSpPr txBox="1"/>
          <p:nvPr/>
        </p:nvSpPr>
        <p:spPr>
          <a:xfrm>
            <a:off x="137156" y="3688658"/>
            <a:ext cx="2295597" cy="59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テキストだけにせずビジュアルで興味を持たせる</a:t>
            </a:r>
            <a:endParaRPr lang="en-US" altLang="ja-JP" sz="1333" dirty="0"/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02DEDEB5-0612-4B9D-865C-6C096E246E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331" y="2421254"/>
            <a:ext cx="1138387" cy="75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81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図 51">
            <a:extLst>
              <a:ext uri="{FF2B5EF4-FFF2-40B4-BE49-F238E27FC236}">
                <a16:creationId xmlns:a16="http://schemas.microsoft.com/office/drawing/2014/main" id="{46AE5F05-1447-4FF5-ABAB-AF1A526B5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49" y="2199684"/>
            <a:ext cx="1042744" cy="678232"/>
          </a:xfrm>
          <a:prstGeom prst="rect">
            <a:avLst/>
          </a:prstGeom>
        </p:spPr>
      </p:pic>
      <p:sp>
        <p:nvSpPr>
          <p:cNvPr id="2545" name="Google Shape;2545;p105"/>
          <p:cNvSpPr/>
          <p:nvPr/>
        </p:nvSpPr>
        <p:spPr>
          <a:xfrm>
            <a:off x="480733" y="16505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6" name="Google Shape;2546;p105"/>
          <p:cNvSpPr/>
          <p:nvPr/>
        </p:nvSpPr>
        <p:spPr>
          <a:xfrm>
            <a:off x="480733" y="4172933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7" name="Google Shape;2547;p105"/>
          <p:cNvSpPr/>
          <p:nvPr/>
        </p:nvSpPr>
        <p:spPr>
          <a:xfrm>
            <a:off x="2347700" y="4185833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8" name="Google Shape;2548;p105"/>
          <p:cNvSpPr/>
          <p:nvPr/>
        </p:nvSpPr>
        <p:spPr>
          <a:xfrm>
            <a:off x="2347700" y="16634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9" name="Google Shape;2549;p105"/>
          <p:cNvSpPr/>
          <p:nvPr/>
        </p:nvSpPr>
        <p:spPr>
          <a:xfrm>
            <a:off x="7938267" y="575767"/>
            <a:ext cx="3596000" cy="389166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000000"/>
                </a:solidFill>
              </a:rPr>
              <a:t>依頼サイズ：</a:t>
            </a:r>
            <a:r>
              <a:rPr lang="ja-JP" altLang="en-US" sz="1200" b="1" dirty="0">
                <a:solidFill>
                  <a:srgbClr val="242424"/>
                </a:solidFill>
              </a:rPr>
              <a:t>縦（</a:t>
            </a:r>
            <a:r>
              <a:rPr lang="en-US" altLang="ja" sz="1200" b="1" dirty="0" err="1">
                <a:solidFill>
                  <a:srgbClr val="242424"/>
                </a:solidFill>
              </a:rPr>
              <a:t>TikTok</a:t>
            </a:r>
            <a:r>
              <a:rPr lang="ja" altLang="en-US" sz="1200" b="1" dirty="0">
                <a:solidFill>
                  <a:srgbClr val="242424"/>
                </a:solidFill>
              </a:rPr>
              <a:t>）</a:t>
            </a:r>
            <a:r>
              <a:rPr lang="ja-JP" altLang="en-US" sz="1200" b="1" dirty="0">
                <a:solidFill>
                  <a:srgbClr val="242424"/>
                </a:solidFill>
              </a:rPr>
              <a:t>各１本、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</a:rPr>
              <a:t>横</a:t>
            </a:r>
            <a:r>
              <a:rPr lang="en-US" altLang="ja-JP" sz="1200" b="1" dirty="0">
                <a:solidFill>
                  <a:srgbClr val="242424"/>
                </a:solidFill>
              </a:rPr>
              <a:t>Google15</a:t>
            </a:r>
            <a:r>
              <a:rPr lang="ja-JP" altLang="en-US" sz="1200" b="1" dirty="0">
                <a:solidFill>
                  <a:srgbClr val="242424"/>
                </a:solidFill>
              </a:rPr>
              <a:t>秒、</a:t>
            </a:r>
            <a:r>
              <a:rPr lang="en-US" altLang="ja-JP" sz="1200" b="1" dirty="0">
                <a:solidFill>
                  <a:srgbClr val="242424"/>
                </a:solidFill>
              </a:rPr>
              <a:t>Google6</a:t>
            </a:r>
            <a:r>
              <a:rPr lang="ja-JP" altLang="en-US" sz="1200" b="1" dirty="0">
                <a:solidFill>
                  <a:srgbClr val="242424"/>
                </a:solidFill>
              </a:rPr>
              <a:t>秒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" altLang="en-US" sz="1200" b="1" dirty="0">
                <a:solidFill>
                  <a:srgbClr val="242424"/>
                </a:solidFill>
              </a:rPr>
              <a:t>秒数：中尺</a:t>
            </a:r>
            <a:r>
              <a:rPr lang="en-US" altLang="ja" sz="1200" b="1" dirty="0">
                <a:solidFill>
                  <a:srgbClr val="242424"/>
                </a:solidFill>
              </a:rPr>
              <a:t>10-29</a:t>
            </a:r>
            <a:r>
              <a:rPr lang="ja" altLang="en-US" sz="1200" b="1" dirty="0">
                <a:solidFill>
                  <a:srgbClr val="242424"/>
                </a:solidFill>
              </a:rPr>
              <a:t>秒</a:t>
            </a:r>
            <a:endParaRPr sz="1200" b="1" dirty="0">
              <a:solidFill>
                <a:srgbClr val="242424"/>
              </a:solidFill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" altLang="en-US" sz="1200" b="1" dirty="0">
                <a:solidFill>
                  <a:srgbClr val="242424"/>
                </a:solidFill>
              </a:rPr>
              <a:t>通し番号：</a:t>
            </a:r>
            <a:endParaRPr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素材格納先：</a:t>
            </a:r>
            <a:endParaRPr lang="en-US" altLang="ja"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背景</a:t>
            </a:r>
            <a:r>
              <a:rPr lang="en-US" altLang="ja-JP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UI: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使用希望機能（具体的に指定）：</a:t>
            </a:r>
            <a:endParaRPr lang="en-US" altLang="ja-JP"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en-US" altLang="ja-JP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6</a:t>
            </a:r>
            <a:r>
              <a:rPr lang="ja-JP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秒動画の場合は</a:t>
            </a:r>
            <a:r>
              <a:rPr lang="en-US" altLang="ja-JP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1-2-5</a:t>
            </a:r>
            <a:r>
              <a:rPr lang="ja-JP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のみ、</a:t>
            </a:r>
            <a:endParaRPr lang="en-US" altLang="ja-JP"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フォントやボタンの自由度は見せるキーボードのデザインで気付いてもらう</a:t>
            </a:r>
            <a:endParaRPr lang="en-US" altLang="ja-JP"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550" name="Google Shape;2550;p105"/>
          <p:cNvSpPr txBox="1"/>
          <p:nvPr/>
        </p:nvSpPr>
        <p:spPr>
          <a:xfrm>
            <a:off x="101599" y="612367"/>
            <a:ext cx="7355643" cy="782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ja" altLang="en-US" sz="2400" b="1" dirty="0"/>
              <a:t>訴求：</a:t>
            </a:r>
            <a:r>
              <a:rPr lang="ja-JP" altLang="en-US" sz="2400" b="1" dirty="0"/>
              <a:t>キーボード作りの過程を楽しむ</a:t>
            </a:r>
            <a:endParaRPr sz="2400" b="1" dirty="0"/>
          </a:p>
        </p:txBody>
      </p:sp>
      <p:sp>
        <p:nvSpPr>
          <p:cNvPr id="2551" name="Google Shape;2551;p105"/>
          <p:cNvSpPr/>
          <p:nvPr/>
        </p:nvSpPr>
        <p:spPr>
          <a:xfrm>
            <a:off x="6119867" y="16634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2" name="Google Shape;2552;p105"/>
          <p:cNvSpPr/>
          <p:nvPr/>
        </p:nvSpPr>
        <p:spPr>
          <a:xfrm rot="5405414">
            <a:off x="2119205" y="2603267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3" name="Google Shape;2553;p105"/>
          <p:cNvSpPr/>
          <p:nvPr/>
        </p:nvSpPr>
        <p:spPr>
          <a:xfrm rot="5405414">
            <a:off x="3986105" y="2603267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4" name="Google Shape;2554;p105"/>
          <p:cNvSpPr/>
          <p:nvPr/>
        </p:nvSpPr>
        <p:spPr>
          <a:xfrm>
            <a:off x="4228267" y="16634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5" name="Google Shape;2555;p105"/>
          <p:cNvSpPr/>
          <p:nvPr/>
        </p:nvSpPr>
        <p:spPr>
          <a:xfrm rot="5405414">
            <a:off x="5872088" y="2603267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6" name="Google Shape;2556;p105"/>
          <p:cNvSpPr/>
          <p:nvPr/>
        </p:nvSpPr>
        <p:spPr>
          <a:xfrm rot="5405414">
            <a:off x="2119205" y="5125633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7" name="Google Shape;2557;p105"/>
          <p:cNvSpPr/>
          <p:nvPr/>
        </p:nvSpPr>
        <p:spPr>
          <a:xfrm>
            <a:off x="0" y="0"/>
            <a:ext cx="12192000" cy="4564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ja" altLang="en-US" sz="2400" b="1" dirty="0">
                <a:solidFill>
                  <a:srgbClr val="FFFFFF"/>
                </a:solidFill>
              </a:rPr>
              <a:t>構成</a:t>
            </a:r>
            <a:endParaRPr sz="2400" b="1" dirty="0">
              <a:solidFill>
                <a:srgbClr val="FFFFFF"/>
              </a:solidFill>
            </a:endParaRPr>
          </a:p>
        </p:txBody>
      </p:sp>
      <p:sp>
        <p:nvSpPr>
          <p:cNvPr id="23" name="Google Shape;2551;p105">
            <a:extLst>
              <a:ext uri="{FF2B5EF4-FFF2-40B4-BE49-F238E27FC236}">
                <a16:creationId xmlns:a16="http://schemas.microsoft.com/office/drawing/2014/main" id="{EBDCF206-6824-4E9E-82B7-4A3C4027C873}"/>
              </a:ext>
            </a:extLst>
          </p:cNvPr>
          <p:cNvSpPr/>
          <p:nvPr/>
        </p:nvSpPr>
        <p:spPr>
          <a:xfrm>
            <a:off x="6132356" y="4172933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4" name="Google Shape;2553;p105">
            <a:extLst>
              <a:ext uri="{FF2B5EF4-FFF2-40B4-BE49-F238E27FC236}">
                <a16:creationId xmlns:a16="http://schemas.microsoft.com/office/drawing/2014/main" id="{942965F8-3A2B-4EEE-97C5-0F28C4488BCE}"/>
              </a:ext>
            </a:extLst>
          </p:cNvPr>
          <p:cNvSpPr/>
          <p:nvPr/>
        </p:nvSpPr>
        <p:spPr>
          <a:xfrm rot="5405414">
            <a:off x="3998595" y="5112733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" name="Google Shape;2554;p105">
            <a:extLst>
              <a:ext uri="{FF2B5EF4-FFF2-40B4-BE49-F238E27FC236}">
                <a16:creationId xmlns:a16="http://schemas.microsoft.com/office/drawing/2014/main" id="{2B195557-2012-43E2-A573-34660640A8CE}"/>
              </a:ext>
            </a:extLst>
          </p:cNvPr>
          <p:cNvSpPr/>
          <p:nvPr/>
        </p:nvSpPr>
        <p:spPr>
          <a:xfrm>
            <a:off x="4240756" y="4172933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6" name="Google Shape;2555;p105">
            <a:extLst>
              <a:ext uri="{FF2B5EF4-FFF2-40B4-BE49-F238E27FC236}">
                <a16:creationId xmlns:a16="http://schemas.microsoft.com/office/drawing/2014/main" id="{A7446B41-F200-4A5E-9BE6-EA6BAA788CB4}"/>
              </a:ext>
            </a:extLst>
          </p:cNvPr>
          <p:cNvSpPr/>
          <p:nvPr/>
        </p:nvSpPr>
        <p:spPr>
          <a:xfrm rot="5405414">
            <a:off x="5884577" y="5112733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9" name="Google Shape;2981;p125">
            <a:extLst>
              <a:ext uri="{FF2B5EF4-FFF2-40B4-BE49-F238E27FC236}">
                <a16:creationId xmlns:a16="http://schemas.microsoft.com/office/drawing/2014/main" id="{FBF40F73-4328-47DE-BFF0-57B37D6DC003}"/>
              </a:ext>
            </a:extLst>
          </p:cNvPr>
          <p:cNvSpPr txBox="1"/>
          <p:nvPr/>
        </p:nvSpPr>
        <p:spPr>
          <a:xfrm>
            <a:off x="548551" y="1693802"/>
            <a:ext cx="1640254" cy="5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自作キーボードは</a:t>
            </a: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意外と楽しい</a:t>
            </a:r>
            <a:endParaRPr lang="en-US" altLang="ja-JP" sz="1333" dirty="0"/>
          </a:p>
        </p:txBody>
      </p:sp>
      <p:sp>
        <p:nvSpPr>
          <p:cNvPr id="27" name="Google Shape;2995;p125">
            <a:extLst>
              <a:ext uri="{FF2B5EF4-FFF2-40B4-BE49-F238E27FC236}">
                <a16:creationId xmlns:a16="http://schemas.microsoft.com/office/drawing/2014/main" id="{4D04207E-0658-4470-B531-52A8D8E8C505}"/>
              </a:ext>
            </a:extLst>
          </p:cNvPr>
          <p:cNvSpPr txBox="1"/>
          <p:nvPr/>
        </p:nvSpPr>
        <p:spPr>
          <a:xfrm>
            <a:off x="557349" y="5152498"/>
            <a:ext cx="17428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400" dirty="0">
                <a:solidFill>
                  <a:schemeClr val="dk1"/>
                </a:solidFill>
                <a:latin typeface="Meiryo"/>
                <a:ea typeface="Meiryo"/>
                <a:sym typeface="Meiryo"/>
              </a:rPr>
              <a:t>続きはアプリで</a:t>
            </a:r>
            <a:endParaRPr lang="ja-JP" altLang="en-US" sz="1333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982B01B3-5A77-490F-9257-019C4304F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22" y="3161351"/>
            <a:ext cx="1423121" cy="487927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AACCD30F-57DC-497B-A991-59C6B5EF4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046" y="5618652"/>
            <a:ext cx="1423121" cy="487927"/>
          </a:xfrm>
          <a:prstGeom prst="rect">
            <a:avLst/>
          </a:prstGeom>
        </p:spPr>
      </p:pic>
      <p:sp>
        <p:nvSpPr>
          <p:cNvPr id="55" name="Google Shape;2984;p125">
            <a:extLst>
              <a:ext uri="{FF2B5EF4-FFF2-40B4-BE49-F238E27FC236}">
                <a16:creationId xmlns:a16="http://schemas.microsoft.com/office/drawing/2014/main" id="{9175BBEE-3FC7-44D5-B6C2-FC7000355C3E}"/>
              </a:ext>
            </a:extLst>
          </p:cNvPr>
          <p:cNvSpPr txBox="1"/>
          <p:nvPr/>
        </p:nvSpPr>
        <p:spPr>
          <a:xfrm>
            <a:off x="304187" y="6436476"/>
            <a:ext cx="2295598" cy="33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</p:txBody>
      </p:sp>
      <p:sp>
        <p:nvSpPr>
          <p:cNvPr id="56" name="Google Shape;2984;p125">
            <a:extLst>
              <a:ext uri="{FF2B5EF4-FFF2-40B4-BE49-F238E27FC236}">
                <a16:creationId xmlns:a16="http://schemas.microsoft.com/office/drawing/2014/main" id="{D2D7804C-AE8C-4DE0-AF6E-7C9A05A65184}"/>
              </a:ext>
            </a:extLst>
          </p:cNvPr>
          <p:cNvSpPr txBox="1"/>
          <p:nvPr/>
        </p:nvSpPr>
        <p:spPr>
          <a:xfrm>
            <a:off x="4044722" y="3852574"/>
            <a:ext cx="2295598" cy="33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フォント種類を見せる</a:t>
            </a:r>
            <a:endParaRPr lang="en-US" altLang="ja-JP" sz="1333" dirty="0"/>
          </a:p>
        </p:txBody>
      </p:sp>
      <p:sp>
        <p:nvSpPr>
          <p:cNvPr id="61" name="Google Shape;2984;p125">
            <a:extLst>
              <a:ext uri="{FF2B5EF4-FFF2-40B4-BE49-F238E27FC236}">
                <a16:creationId xmlns:a16="http://schemas.microsoft.com/office/drawing/2014/main" id="{0D00CFB8-C063-4D9F-B67F-B87827DE195F}"/>
              </a:ext>
            </a:extLst>
          </p:cNvPr>
          <p:cNvSpPr txBox="1"/>
          <p:nvPr/>
        </p:nvSpPr>
        <p:spPr>
          <a:xfrm>
            <a:off x="2403905" y="6355502"/>
            <a:ext cx="2295598" cy="33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altLang="ja-JP" sz="1333" dirty="0"/>
              <a:t>SNS</a:t>
            </a:r>
            <a:r>
              <a:rPr lang="ja-JP" altLang="en-US" sz="1333" dirty="0"/>
              <a:t>風</a:t>
            </a:r>
            <a:r>
              <a:rPr lang="en-US" altLang="ja-JP" sz="1333" dirty="0"/>
              <a:t>UI</a:t>
            </a:r>
            <a:r>
              <a:rPr lang="ja-JP" altLang="en-US" sz="1333" dirty="0"/>
              <a:t>（</a:t>
            </a:r>
            <a:r>
              <a:rPr lang="en-US" altLang="ja-JP" sz="1333" dirty="0" err="1"/>
              <a:t>InS</a:t>
            </a:r>
            <a:r>
              <a:rPr lang="en-US" altLang="ja-JP" sz="1333" dirty="0"/>
              <a:t>)</a:t>
            </a:r>
          </a:p>
        </p:txBody>
      </p:sp>
      <p:sp>
        <p:nvSpPr>
          <p:cNvPr id="37" name="Google Shape;2981;p125">
            <a:extLst>
              <a:ext uri="{FF2B5EF4-FFF2-40B4-BE49-F238E27FC236}">
                <a16:creationId xmlns:a16="http://schemas.microsoft.com/office/drawing/2014/main" id="{57A973B5-9905-42B0-8322-C2216B816963}"/>
              </a:ext>
            </a:extLst>
          </p:cNvPr>
          <p:cNvSpPr txBox="1"/>
          <p:nvPr/>
        </p:nvSpPr>
        <p:spPr>
          <a:xfrm>
            <a:off x="6219067" y="1860095"/>
            <a:ext cx="14780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ボタンも自由に</a:t>
            </a:r>
            <a:endParaRPr lang="en-US" altLang="ja-JP" sz="1333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60CAE9F-81EA-4154-A1C7-A6FCE72FC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619" y="2814613"/>
            <a:ext cx="1542842" cy="100351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E55528AB-EF4E-4EAF-BDAA-937A204216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9120" y="2765047"/>
            <a:ext cx="1155602" cy="758261"/>
          </a:xfrm>
          <a:prstGeom prst="rect">
            <a:avLst/>
          </a:prstGeom>
        </p:spPr>
      </p:pic>
      <p:sp>
        <p:nvSpPr>
          <p:cNvPr id="45" name="Google Shape;2981;p125">
            <a:extLst>
              <a:ext uri="{FF2B5EF4-FFF2-40B4-BE49-F238E27FC236}">
                <a16:creationId xmlns:a16="http://schemas.microsoft.com/office/drawing/2014/main" id="{279DFF7B-A511-4870-9116-623718FFE58D}"/>
              </a:ext>
            </a:extLst>
          </p:cNvPr>
          <p:cNvSpPr txBox="1"/>
          <p:nvPr/>
        </p:nvSpPr>
        <p:spPr>
          <a:xfrm>
            <a:off x="347017" y="4328270"/>
            <a:ext cx="2026432" cy="586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上手く出来ても、</a:t>
            </a: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上手くできなくても、</a:t>
            </a: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自分で作るから楽しい</a:t>
            </a:r>
            <a:endParaRPr lang="en-US" altLang="ja-JP" sz="1333" dirty="0"/>
          </a:p>
        </p:txBody>
      </p:sp>
      <p:sp>
        <p:nvSpPr>
          <p:cNvPr id="36" name="Google Shape;2981;p125">
            <a:extLst>
              <a:ext uri="{FF2B5EF4-FFF2-40B4-BE49-F238E27FC236}">
                <a16:creationId xmlns:a16="http://schemas.microsoft.com/office/drawing/2014/main" id="{226FDBDA-8B31-41BD-9A43-3BBC56777FA1}"/>
              </a:ext>
            </a:extLst>
          </p:cNvPr>
          <p:cNvSpPr txBox="1"/>
          <p:nvPr/>
        </p:nvSpPr>
        <p:spPr>
          <a:xfrm>
            <a:off x="2524496" y="1786471"/>
            <a:ext cx="1478000" cy="85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好きな画像を</a:t>
            </a: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キーボードに</a:t>
            </a: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してみよう</a:t>
            </a:r>
            <a:endParaRPr lang="en-US" altLang="ja-JP" sz="1333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EE8859FE-5296-4F4F-8E9E-ACA8F20C89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2225" y="2558819"/>
            <a:ext cx="1155602" cy="769291"/>
          </a:xfrm>
          <a:prstGeom prst="rect">
            <a:avLst/>
          </a:prstGeom>
        </p:spPr>
      </p:pic>
      <p:sp>
        <p:nvSpPr>
          <p:cNvPr id="38" name="Google Shape;2981;p125">
            <a:extLst>
              <a:ext uri="{FF2B5EF4-FFF2-40B4-BE49-F238E27FC236}">
                <a16:creationId xmlns:a16="http://schemas.microsoft.com/office/drawing/2014/main" id="{6DD5DE93-AB1C-4A50-88A8-AD6473F53D71}"/>
              </a:ext>
            </a:extLst>
          </p:cNvPr>
          <p:cNvSpPr txBox="1"/>
          <p:nvPr/>
        </p:nvSpPr>
        <p:spPr>
          <a:xfrm>
            <a:off x="4385650" y="1860095"/>
            <a:ext cx="1648528" cy="853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フォントも</a:t>
            </a: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自分好みに</a:t>
            </a:r>
            <a:endParaRPr lang="en-US" altLang="ja-JP" sz="1333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11F2C6E-3DEE-4DEA-AEE4-A47128906B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7263" y="3166949"/>
            <a:ext cx="1022065" cy="67349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F4AA0CF-B95F-498E-902F-2F2B0960C8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8825" y="2943464"/>
            <a:ext cx="1121243" cy="72720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BEF3A2B-4278-413B-B0AE-414A678565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3896" y="2492733"/>
            <a:ext cx="1419963" cy="77414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2D76007-C919-49AE-B6E2-ADB3E9C4CF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5708" y="3128815"/>
            <a:ext cx="1074731" cy="706252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E1C8CA1-848F-4C55-9D74-43375FCA70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29425" y="3037212"/>
            <a:ext cx="962635" cy="633458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8295731E-47BA-4BD6-9D99-AA08A562478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32356" y="2803293"/>
            <a:ext cx="962635" cy="634337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237E4B00-3E1D-41C2-998A-CD2FF195A8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3788" y="2521600"/>
            <a:ext cx="973907" cy="633458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FE1AAF5F-F3D2-45DD-9AAC-933DC69EFD4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93120" y="2570143"/>
            <a:ext cx="848885" cy="558605"/>
          </a:xfrm>
          <a:prstGeom prst="rect">
            <a:avLst/>
          </a:prstGeom>
        </p:spPr>
      </p:pic>
      <p:sp>
        <p:nvSpPr>
          <p:cNvPr id="54" name="Google Shape;2984;p125">
            <a:extLst>
              <a:ext uri="{FF2B5EF4-FFF2-40B4-BE49-F238E27FC236}">
                <a16:creationId xmlns:a16="http://schemas.microsoft.com/office/drawing/2014/main" id="{82FA39EE-C4E5-4773-97BE-1761F59B81ED}"/>
              </a:ext>
            </a:extLst>
          </p:cNvPr>
          <p:cNvSpPr txBox="1"/>
          <p:nvPr/>
        </p:nvSpPr>
        <p:spPr>
          <a:xfrm>
            <a:off x="6008413" y="3813815"/>
            <a:ext cx="2295598" cy="33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ボタン種類を見せる</a:t>
            </a:r>
            <a:endParaRPr lang="en-US" altLang="ja-JP" sz="1333" dirty="0"/>
          </a:p>
        </p:txBody>
      </p:sp>
      <p:sp>
        <p:nvSpPr>
          <p:cNvPr id="57" name="Google Shape;2984;p125">
            <a:extLst>
              <a:ext uri="{FF2B5EF4-FFF2-40B4-BE49-F238E27FC236}">
                <a16:creationId xmlns:a16="http://schemas.microsoft.com/office/drawing/2014/main" id="{D3597A9A-91EF-4016-AF7A-3928E9682EF2}"/>
              </a:ext>
            </a:extLst>
          </p:cNvPr>
          <p:cNvSpPr txBox="1"/>
          <p:nvPr/>
        </p:nvSpPr>
        <p:spPr>
          <a:xfrm>
            <a:off x="2056226" y="3814910"/>
            <a:ext cx="2295598" cy="33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D38360DB-DA71-41B2-A067-0B55CA51E4C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55297" y="2566286"/>
            <a:ext cx="1023836" cy="655255"/>
          </a:xfrm>
          <a:prstGeom prst="rect">
            <a:avLst/>
          </a:prstGeom>
        </p:spPr>
      </p:pic>
      <p:sp>
        <p:nvSpPr>
          <p:cNvPr id="58" name="Google Shape;2984;p125">
            <a:extLst>
              <a:ext uri="{FF2B5EF4-FFF2-40B4-BE49-F238E27FC236}">
                <a16:creationId xmlns:a16="http://schemas.microsoft.com/office/drawing/2014/main" id="{D73970A7-B0BB-4DD5-80DA-4FDDC41D35A0}"/>
              </a:ext>
            </a:extLst>
          </p:cNvPr>
          <p:cNvSpPr txBox="1"/>
          <p:nvPr/>
        </p:nvSpPr>
        <p:spPr>
          <a:xfrm>
            <a:off x="1034519" y="3728341"/>
            <a:ext cx="4335914" cy="309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風景、テクスチャ、子供等、</a:t>
            </a: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使えそうな選択肢をイメージさせる</a:t>
            </a:r>
            <a:endParaRPr lang="en-US" altLang="ja-JP" sz="1333" dirty="0"/>
          </a:p>
        </p:txBody>
      </p:sp>
      <p:sp>
        <p:nvSpPr>
          <p:cNvPr id="59" name="Google Shape;2984;p125">
            <a:extLst>
              <a:ext uri="{FF2B5EF4-FFF2-40B4-BE49-F238E27FC236}">
                <a16:creationId xmlns:a16="http://schemas.microsoft.com/office/drawing/2014/main" id="{59ACD135-0FAA-49B2-9EFE-EC988E934605}"/>
              </a:ext>
            </a:extLst>
          </p:cNvPr>
          <p:cNvSpPr txBox="1"/>
          <p:nvPr/>
        </p:nvSpPr>
        <p:spPr>
          <a:xfrm>
            <a:off x="8113438" y="4990446"/>
            <a:ext cx="3697562" cy="915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出来上がったきせかえではなく、</a:t>
            </a: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自分で作る過程を楽しんでもらうという訴求</a:t>
            </a:r>
            <a:endParaRPr lang="en-US" altLang="ja-JP" sz="1333" dirty="0"/>
          </a:p>
        </p:txBody>
      </p:sp>
    </p:spTree>
    <p:extLst>
      <p:ext uri="{BB962C8B-B14F-4D97-AF65-F5344CB8AC3E}">
        <p14:creationId xmlns:p14="http://schemas.microsoft.com/office/powerpoint/2010/main" val="3126169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5" name="Google Shape;2545;p105"/>
          <p:cNvSpPr/>
          <p:nvPr/>
        </p:nvSpPr>
        <p:spPr>
          <a:xfrm>
            <a:off x="480733" y="16505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6" name="Google Shape;2546;p105"/>
          <p:cNvSpPr/>
          <p:nvPr/>
        </p:nvSpPr>
        <p:spPr>
          <a:xfrm>
            <a:off x="6135889" y="1627765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7" name="Google Shape;2547;p105"/>
          <p:cNvSpPr/>
          <p:nvPr/>
        </p:nvSpPr>
        <p:spPr>
          <a:xfrm>
            <a:off x="2347700" y="4185833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8" name="Google Shape;2548;p105"/>
          <p:cNvSpPr/>
          <p:nvPr/>
        </p:nvSpPr>
        <p:spPr>
          <a:xfrm>
            <a:off x="2347700" y="16634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49" name="Google Shape;2549;p105"/>
          <p:cNvSpPr/>
          <p:nvPr/>
        </p:nvSpPr>
        <p:spPr>
          <a:xfrm>
            <a:off x="8102870" y="1495394"/>
            <a:ext cx="3596000" cy="389166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000000"/>
                </a:solidFill>
              </a:rPr>
              <a:t>依頼サイズ：</a:t>
            </a:r>
            <a:r>
              <a:rPr lang="ja-JP" altLang="en-US" sz="1200" b="1" dirty="0">
                <a:solidFill>
                  <a:srgbClr val="242424"/>
                </a:solidFill>
              </a:rPr>
              <a:t>縦（</a:t>
            </a:r>
            <a:r>
              <a:rPr lang="en-US" altLang="ja" sz="1200" b="1" dirty="0" err="1">
                <a:solidFill>
                  <a:srgbClr val="242424"/>
                </a:solidFill>
              </a:rPr>
              <a:t>TikTok</a:t>
            </a:r>
            <a:r>
              <a:rPr lang="ja" altLang="en-US" sz="1200" b="1" dirty="0">
                <a:solidFill>
                  <a:srgbClr val="242424"/>
                </a:solidFill>
              </a:rPr>
              <a:t>）</a:t>
            </a:r>
            <a:r>
              <a:rPr lang="ja-JP" altLang="en-US" sz="1200" b="1" dirty="0">
                <a:solidFill>
                  <a:srgbClr val="242424"/>
                </a:solidFill>
              </a:rPr>
              <a:t>各１本、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</a:rPr>
              <a:t>横</a:t>
            </a:r>
            <a:r>
              <a:rPr lang="en-US" altLang="ja-JP" sz="1200" b="1" dirty="0">
                <a:solidFill>
                  <a:srgbClr val="242424"/>
                </a:solidFill>
              </a:rPr>
              <a:t>Google15</a:t>
            </a:r>
            <a:r>
              <a:rPr lang="ja-JP" altLang="en-US" sz="1200" b="1" dirty="0">
                <a:solidFill>
                  <a:srgbClr val="242424"/>
                </a:solidFill>
              </a:rPr>
              <a:t>秒、</a:t>
            </a:r>
            <a:r>
              <a:rPr lang="en-US" altLang="ja-JP" sz="1200" b="1" dirty="0">
                <a:solidFill>
                  <a:srgbClr val="242424"/>
                </a:solidFill>
              </a:rPr>
              <a:t>Google6</a:t>
            </a:r>
            <a:r>
              <a:rPr lang="ja-JP" altLang="en-US" sz="1200" b="1" dirty="0">
                <a:solidFill>
                  <a:srgbClr val="242424"/>
                </a:solidFill>
              </a:rPr>
              <a:t>秒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" altLang="en-US" sz="1200" b="1" dirty="0">
                <a:solidFill>
                  <a:srgbClr val="242424"/>
                </a:solidFill>
              </a:rPr>
              <a:t>秒数：中尺</a:t>
            </a:r>
            <a:r>
              <a:rPr lang="en-US" altLang="ja" sz="1200" b="1" dirty="0">
                <a:solidFill>
                  <a:srgbClr val="242424"/>
                </a:solidFill>
              </a:rPr>
              <a:t>10-29</a:t>
            </a:r>
            <a:r>
              <a:rPr lang="ja" altLang="en-US" sz="1200" b="1" dirty="0">
                <a:solidFill>
                  <a:srgbClr val="242424"/>
                </a:solidFill>
              </a:rPr>
              <a:t>秒</a:t>
            </a:r>
            <a:endParaRPr sz="1200" b="1" dirty="0">
              <a:solidFill>
                <a:srgbClr val="242424"/>
              </a:solidFill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" altLang="en-US" sz="1200" b="1" dirty="0">
                <a:solidFill>
                  <a:srgbClr val="242424"/>
                </a:solidFill>
              </a:rPr>
              <a:t>通し番号：</a:t>
            </a:r>
            <a:endParaRPr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素材格納先：</a:t>
            </a:r>
            <a:endParaRPr lang="en-US" altLang="ja"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背景</a:t>
            </a:r>
            <a:r>
              <a:rPr lang="en-US" altLang="ja-JP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UI:</a:t>
            </a:r>
          </a:p>
          <a:p>
            <a:pPr>
              <a:lnSpc>
                <a:spcPct val="150000"/>
              </a:lnSpc>
              <a:buClr>
                <a:srgbClr val="000000"/>
              </a:buClr>
            </a:pPr>
            <a:r>
              <a:rPr lang="ja-JP" altLang="en-US" sz="1200" b="1" dirty="0">
                <a:solidFill>
                  <a:srgbClr val="242424"/>
                </a:solidFill>
                <a:latin typeface="Meiryo"/>
                <a:ea typeface="Meiryo"/>
                <a:cs typeface="Meiryo"/>
                <a:sym typeface="Meiryo"/>
              </a:rPr>
              <a:t>使用希望機能（具体的に指定）：</a:t>
            </a:r>
            <a:endParaRPr lang="en-US" altLang="ja-JP" sz="1200" b="1" dirty="0">
              <a:solidFill>
                <a:srgbClr val="24242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550" name="Google Shape;2550;p105"/>
          <p:cNvSpPr txBox="1"/>
          <p:nvPr/>
        </p:nvSpPr>
        <p:spPr>
          <a:xfrm>
            <a:off x="101599" y="612367"/>
            <a:ext cx="7355643" cy="782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ja" altLang="en-US" sz="2400" b="1" dirty="0"/>
              <a:t>訴求：</a:t>
            </a:r>
            <a:r>
              <a:rPr lang="zh-CN" altLang="en-US" sz="2400" b="1" dirty="0"/>
              <a:t>きせかえ</a:t>
            </a:r>
            <a:r>
              <a:rPr lang="ja-JP" altLang="en-US" sz="2400" b="1" dirty="0"/>
              <a:t>を</a:t>
            </a:r>
            <a:r>
              <a:rPr lang="zh-CN" altLang="en-US" sz="2400" b="1" dirty="0"/>
              <a:t>ラッキーアイテム</a:t>
            </a:r>
            <a:r>
              <a:rPr lang="ja-JP" altLang="en-US" sz="2400" b="1" dirty="0"/>
              <a:t>に</a:t>
            </a:r>
            <a:r>
              <a:rPr lang="zh-CN" altLang="en-US" sz="2400" b="1" dirty="0"/>
              <a:t>する</a:t>
            </a:r>
            <a:endParaRPr lang="en-US" altLang="zh-CN" sz="2400" b="1" dirty="0"/>
          </a:p>
          <a:p>
            <a:pPr algn="ctr"/>
            <a:r>
              <a:rPr lang="zh-CN" altLang="en-US" sz="2400" b="1" dirty="0"/>
              <a:t>毎日</a:t>
            </a:r>
            <a:r>
              <a:rPr lang="ja-JP" altLang="en-US" sz="2400" b="1" dirty="0"/>
              <a:t>の</a:t>
            </a:r>
            <a:r>
              <a:rPr lang="zh-CN" altLang="en-US" sz="2400" b="1" dirty="0"/>
              <a:t>きせかえ</a:t>
            </a:r>
            <a:r>
              <a:rPr lang="ja-JP" altLang="en-US" sz="2400" b="1"/>
              <a:t>　</a:t>
            </a:r>
            <a:endParaRPr sz="2400" b="1" dirty="0"/>
          </a:p>
        </p:txBody>
      </p:sp>
      <p:sp>
        <p:nvSpPr>
          <p:cNvPr id="2552" name="Google Shape;2552;p105"/>
          <p:cNvSpPr/>
          <p:nvPr/>
        </p:nvSpPr>
        <p:spPr>
          <a:xfrm rot="5405414">
            <a:off x="2119205" y="2603267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3" name="Google Shape;2553;p105"/>
          <p:cNvSpPr/>
          <p:nvPr/>
        </p:nvSpPr>
        <p:spPr>
          <a:xfrm rot="5405414">
            <a:off x="3986105" y="2603267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4" name="Google Shape;2554;p105"/>
          <p:cNvSpPr/>
          <p:nvPr/>
        </p:nvSpPr>
        <p:spPr>
          <a:xfrm>
            <a:off x="4228267" y="1663467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5" name="Google Shape;2555;p105"/>
          <p:cNvSpPr/>
          <p:nvPr/>
        </p:nvSpPr>
        <p:spPr>
          <a:xfrm rot="5405414">
            <a:off x="5872088" y="2603267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6" name="Google Shape;2556;p105"/>
          <p:cNvSpPr/>
          <p:nvPr/>
        </p:nvSpPr>
        <p:spPr>
          <a:xfrm rot="5405414">
            <a:off x="2119205" y="5125633"/>
            <a:ext cx="254000" cy="177600"/>
          </a:xfrm>
          <a:prstGeom prst="triangle">
            <a:avLst>
              <a:gd name="adj" fmla="val 50000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57" name="Google Shape;2557;p105"/>
          <p:cNvSpPr/>
          <p:nvPr/>
        </p:nvSpPr>
        <p:spPr>
          <a:xfrm>
            <a:off x="0" y="0"/>
            <a:ext cx="12192000" cy="4564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ja" altLang="en-US" sz="2400" b="1" dirty="0">
                <a:solidFill>
                  <a:srgbClr val="FFFFFF"/>
                </a:solidFill>
              </a:rPr>
              <a:t>構成</a:t>
            </a:r>
            <a:endParaRPr sz="2400" b="1" dirty="0">
              <a:solidFill>
                <a:srgbClr val="FFFFFF"/>
              </a:solidFill>
            </a:endParaRPr>
          </a:p>
        </p:txBody>
      </p:sp>
      <p:sp>
        <p:nvSpPr>
          <p:cNvPr id="19" name="Google Shape;2981;p125">
            <a:extLst>
              <a:ext uri="{FF2B5EF4-FFF2-40B4-BE49-F238E27FC236}">
                <a16:creationId xmlns:a16="http://schemas.microsoft.com/office/drawing/2014/main" id="{FBF40F73-4328-47DE-BFF0-57B37D6DC003}"/>
              </a:ext>
            </a:extLst>
          </p:cNvPr>
          <p:cNvSpPr txBox="1"/>
          <p:nvPr/>
        </p:nvSpPr>
        <p:spPr>
          <a:xfrm>
            <a:off x="501717" y="1550866"/>
            <a:ext cx="1640254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zh-CN" altLang="en-US" sz="1333" dirty="0"/>
              <a:t>今日の運勢占い</a:t>
            </a:r>
            <a:r>
              <a:rPr lang="ja-JP" altLang="en-US" sz="1333" dirty="0"/>
              <a:t>で</a:t>
            </a:r>
            <a:r>
              <a:rPr lang="zh-CN" altLang="en-US" sz="1333" dirty="0"/>
              <a:t>きせかえ</a:t>
            </a:r>
            <a:r>
              <a:rPr lang="ja-JP" altLang="en-US" sz="1333" dirty="0"/>
              <a:t>を</a:t>
            </a:r>
            <a:r>
              <a:rPr lang="zh-CN" altLang="en-US" sz="1333" dirty="0"/>
              <a:t>変えよう</a:t>
            </a:r>
            <a:endParaRPr lang="en-US" altLang="ja-JP" sz="1333" dirty="0"/>
          </a:p>
        </p:txBody>
      </p:sp>
      <p:sp>
        <p:nvSpPr>
          <p:cNvPr id="27" name="Google Shape;2995;p125">
            <a:extLst>
              <a:ext uri="{FF2B5EF4-FFF2-40B4-BE49-F238E27FC236}">
                <a16:creationId xmlns:a16="http://schemas.microsoft.com/office/drawing/2014/main" id="{4D04207E-0658-4470-B531-52A8D8E8C505}"/>
              </a:ext>
            </a:extLst>
          </p:cNvPr>
          <p:cNvSpPr txBox="1"/>
          <p:nvPr/>
        </p:nvSpPr>
        <p:spPr>
          <a:xfrm>
            <a:off x="2445903" y="4522553"/>
            <a:ext cx="17428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4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キーボードを</a:t>
            </a:r>
            <a:r>
              <a:rPr lang="zh-CN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ラッキーアイテム</a:t>
            </a:r>
            <a:r>
              <a:rPr lang="ja-JP" altLang="en-US" sz="14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に</a:t>
            </a:r>
            <a:endParaRPr lang="en-US" altLang="ja-JP" sz="14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buClr>
                <a:schemeClr val="dk1"/>
              </a:buClr>
              <a:buSzPts val="1100"/>
            </a:pPr>
            <a:endParaRPr lang="en-US" altLang="ja-JP" sz="14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>
              <a:buClr>
                <a:schemeClr val="dk1"/>
              </a:buClr>
              <a:buSzPts val="1100"/>
            </a:pPr>
            <a:r>
              <a:rPr lang="zh-CN" altLang="en-US" sz="14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毎日のきせかえ</a:t>
            </a:r>
            <a:endParaRPr lang="en-US" altLang="ja-JP" sz="14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982B01B3-5A77-490F-9257-019C4304F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36" y="2927605"/>
            <a:ext cx="1423121" cy="487927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AACCD30F-57DC-497B-A991-59C6B5EF4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892" y="5584698"/>
            <a:ext cx="1423121" cy="487927"/>
          </a:xfrm>
          <a:prstGeom prst="rect">
            <a:avLst/>
          </a:prstGeom>
        </p:spPr>
      </p:pic>
      <p:sp>
        <p:nvSpPr>
          <p:cNvPr id="55" name="Google Shape;2984;p125">
            <a:extLst>
              <a:ext uri="{FF2B5EF4-FFF2-40B4-BE49-F238E27FC236}">
                <a16:creationId xmlns:a16="http://schemas.microsoft.com/office/drawing/2014/main" id="{9175BBEE-3FC7-44D5-B6C2-FC7000355C3E}"/>
              </a:ext>
            </a:extLst>
          </p:cNvPr>
          <p:cNvSpPr txBox="1"/>
          <p:nvPr/>
        </p:nvSpPr>
        <p:spPr>
          <a:xfrm>
            <a:off x="304187" y="6436476"/>
            <a:ext cx="2295598" cy="33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</p:txBody>
      </p:sp>
      <p:sp>
        <p:nvSpPr>
          <p:cNvPr id="56" name="Google Shape;2984;p125">
            <a:extLst>
              <a:ext uri="{FF2B5EF4-FFF2-40B4-BE49-F238E27FC236}">
                <a16:creationId xmlns:a16="http://schemas.microsoft.com/office/drawing/2014/main" id="{D2D7804C-AE8C-4DE0-AF6E-7C9A05A65184}"/>
              </a:ext>
            </a:extLst>
          </p:cNvPr>
          <p:cNvSpPr txBox="1"/>
          <p:nvPr/>
        </p:nvSpPr>
        <p:spPr>
          <a:xfrm>
            <a:off x="322765" y="6356551"/>
            <a:ext cx="2295598" cy="33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altLang="ja-JP" sz="1333" dirty="0"/>
              <a:t>SNS</a:t>
            </a:r>
            <a:r>
              <a:rPr lang="ja-JP" altLang="en-US" sz="1333" dirty="0"/>
              <a:t>風</a:t>
            </a:r>
            <a:r>
              <a:rPr lang="en-US" altLang="ja-JP" sz="1333" dirty="0"/>
              <a:t>UI</a:t>
            </a:r>
            <a:r>
              <a:rPr lang="ja-JP" altLang="en-US" sz="1333" dirty="0"/>
              <a:t>（</a:t>
            </a:r>
            <a:r>
              <a:rPr lang="en-US" altLang="ja-JP" sz="1333" dirty="0"/>
              <a:t>Line)</a:t>
            </a:r>
          </a:p>
        </p:txBody>
      </p:sp>
      <p:sp>
        <p:nvSpPr>
          <p:cNvPr id="35" name="Google Shape;2981;p125">
            <a:extLst>
              <a:ext uri="{FF2B5EF4-FFF2-40B4-BE49-F238E27FC236}">
                <a16:creationId xmlns:a16="http://schemas.microsoft.com/office/drawing/2014/main" id="{51705771-ED0D-4A43-B926-A8862B00574E}"/>
              </a:ext>
            </a:extLst>
          </p:cNvPr>
          <p:cNvSpPr txBox="1"/>
          <p:nvPr/>
        </p:nvSpPr>
        <p:spPr>
          <a:xfrm>
            <a:off x="4376195" y="2011736"/>
            <a:ext cx="14780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zh-CN" altLang="en-US" sz="1333" dirty="0"/>
              <a:t>今日の運勢</a:t>
            </a:r>
            <a:endParaRPr lang="en-US" altLang="zh-CN" sz="1333" dirty="0"/>
          </a:p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ja-JP" altLang="en-US" sz="1333"/>
              <a:t>恋：★</a:t>
            </a: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r>
              <a:rPr lang="zh-CN" altLang="en-US" sz="1333" dirty="0"/>
              <a:t>勉強：</a:t>
            </a:r>
            <a:r>
              <a:rPr lang="zh-CN" altLang="en-US" dirty="0"/>
              <a:t>★★★</a:t>
            </a:r>
            <a:endParaRPr lang="en-US" altLang="zh-CN" sz="1333" dirty="0"/>
          </a:p>
          <a:p>
            <a:pPr>
              <a:buClr>
                <a:schemeClr val="dk1"/>
              </a:buClr>
              <a:buSzPts val="1100"/>
            </a:pPr>
            <a:r>
              <a:rPr lang="zh-CN" altLang="en-US" sz="1333" dirty="0"/>
              <a:t>仕事：</a:t>
            </a:r>
            <a:r>
              <a:rPr lang="zh-CN" altLang="en-US" dirty="0"/>
              <a:t>★★★</a:t>
            </a:r>
            <a:endParaRPr lang="en-US" altLang="zh-CN" sz="1333" dirty="0"/>
          </a:p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</p:txBody>
      </p:sp>
      <p:sp>
        <p:nvSpPr>
          <p:cNvPr id="36" name="Google Shape;2981;p125">
            <a:extLst>
              <a:ext uri="{FF2B5EF4-FFF2-40B4-BE49-F238E27FC236}">
                <a16:creationId xmlns:a16="http://schemas.microsoft.com/office/drawing/2014/main" id="{226FDBDA-8B31-41BD-9A43-3BBC56777FA1}"/>
              </a:ext>
            </a:extLst>
          </p:cNvPr>
          <p:cNvSpPr txBox="1"/>
          <p:nvPr/>
        </p:nvSpPr>
        <p:spPr>
          <a:xfrm>
            <a:off x="6299711" y="1760762"/>
            <a:ext cx="14780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/>
              <a:t>今日は</a:t>
            </a:r>
            <a:r>
              <a:rPr lang="zh-CN" altLang="en-US" sz="1333" dirty="0"/>
              <a:t>このきせかえにして</a:t>
            </a:r>
            <a:r>
              <a:rPr lang="ja-JP" altLang="en-US" sz="1333"/>
              <a:t>恋</a:t>
            </a:r>
            <a:r>
              <a:rPr lang="zh-CN" altLang="en-US" sz="1333" dirty="0"/>
              <a:t>運アップ！</a:t>
            </a:r>
            <a:endParaRPr lang="en-US" altLang="ja-JP" sz="1333" dirty="0"/>
          </a:p>
        </p:txBody>
      </p:sp>
      <p:sp>
        <p:nvSpPr>
          <p:cNvPr id="32" name="Google Shape;2984;p125">
            <a:extLst>
              <a:ext uri="{FF2B5EF4-FFF2-40B4-BE49-F238E27FC236}">
                <a16:creationId xmlns:a16="http://schemas.microsoft.com/office/drawing/2014/main" id="{432EDD8C-F00D-4E5C-AC06-FDA4B9BA3549}"/>
              </a:ext>
            </a:extLst>
          </p:cNvPr>
          <p:cNvSpPr txBox="1"/>
          <p:nvPr/>
        </p:nvSpPr>
        <p:spPr>
          <a:xfrm>
            <a:off x="7938267" y="4970731"/>
            <a:ext cx="3685916" cy="774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050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A2FF29D-354F-534E-B88E-F8734CCE5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7220" y="2564400"/>
            <a:ext cx="1676399" cy="1278736"/>
          </a:xfrm>
          <a:prstGeom prst="rect">
            <a:avLst/>
          </a:prstGeom>
        </p:spPr>
      </p:pic>
      <p:sp>
        <p:nvSpPr>
          <p:cNvPr id="44" name="Google Shape;2551;p105">
            <a:extLst>
              <a:ext uri="{FF2B5EF4-FFF2-40B4-BE49-F238E27FC236}">
                <a16:creationId xmlns:a16="http://schemas.microsoft.com/office/drawing/2014/main" id="{6A0BE5CA-C49F-DA47-AFF8-BFC0E8A7A667}"/>
              </a:ext>
            </a:extLst>
          </p:cNvPr>
          <p:cNvSpPr/>
          <p:nvPr/>
        </p:nvSpPr>
        <p:spPr>
          <a:xfrm>
            <a:off x="446238" y="3975940"/>
            <a:ext cx="1676400" cy="2171600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D609499D-0200-A448-A17A-B5E28DEBF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348" y="3957810"/>
            <a:ext cx="1664779" cy="2455508"/>
          </a:xfrm>
          <a:prstGeom prst="rect">
            <a:avLst/>
          </a:prstGeom>
        </p:spPr>
      </p:pic>
      <p:sp>
        <p:nvSpPr>
          <p:cNvPr id="48" name="Google Shape;2981;p125">
            <a:extLst>
              <a:ext uri="{FF2B5EF4-FFF2-40B4-BE49-F238E27FC236}">
                <a16:creationId xmlns:a16="http://schemas.microsoft.com/office/drawing/2014/main" id="{F02CC511-17B7-4C47-BB73-C8E73FF4F610}"/>
              </a:ext>
            </a:extLst>
          </p:cNvPr>
          <p:cNvSpPr txBox="1"/>
          <p:nvPr/>
        </p:nvSpPr>
        <p:spPr>
          <a:xfrm>
            <a:off x="414459" y="4011034"/>
            <a:ext cx="14780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3A3591FC-AC31-2F44-83AD-58A29BAC729C}"/>
              </a:ext>
            </a:extLst>
          </p:cNvPr>
          <p:cNvSpPr txBox="1"/>
          <p:nvPr/>
        </p:nvSpPr>
        <p:spPr>
          <a:xfrm>
            <a:off x="422371" y="4298416"/>
            <a:ext cx="1244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/>
              <a:t>会いたいー今夜空いてる？映画見に行こう</a:t>
            </a:r>
            <a:endParaRPr kumimoji="1" lang="zh-CN" altLang="en-US" sz="800" dirty="0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0D901D91-D768-5B4D-9C7B-A2686931D62B}"/>
              </a:ext>
            </a:extLst>
          </p:cNvPr>
          <p:cNvSpPr txBox="1"/>
          <p:nvPr/>
        </p:nvSpPr>
        <p:spPr>
          <a:xfrm>
            <a:off x="1642376" y="4572569"/>
            <a:ext cx="9439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/>
              <a:t>行</a:t>
            </a:r>
            <a:r>
              <a:rPr lang="ja-JP" altLang="en-US" sz="800"/>
              <a:t>く！</a:t>
            </a:r>
            <a:endParaRPr kumimoji="1" lang="zh-CN" altLang="en-US" sz="800" dirty="0"/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D92EA92C-C622-1841-BD29-F6672AD52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45" y="5203768"/>
            <a:ext cx="1632186" cy="961902"/>
          </a:xfrm>
          <a:prstGeom prst="rect">
            <a:avLst/>
          </a:prstGeom>
        </p:spPr>
      </p:pic>
      <p:pic>
        <p:nvPicPr>
          <p:cNvPr id="53" name="図 11">
            <a:extLst>
              <a:ext uri="{FF2B5EF4-FFF2-40B4-BE49-F238E27FC236}">
                <a16:creationId xmlns:a16="http://schemas.microsoft.com/office/drawing/2014/main" id="{70256049-B74A-7242-94F3-B158C069E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907" y="1760762"/>
            <a:ext cx="1423121" cy="487927"/>
          </a:xfrm>
          <a:prstGeom prst="rect">
            <a:avLst/>
          </a:prstGeom>
        </p:spPr>
      </p:pic>
      <p:sp>
        <p:nvSpPr>
          <p:cNvPr id="54" name="Google Shape;2981;p125">
            <a:extLst>
              <a:ext uri="{FF2B5EF4-FFF2-40B4-BE49-F238E27FC236}">
                <a16:creationId xmlns:a16="http://schemas.microsoft.com/office/drawing/2014/main" id="{F1D078C3-320B-4F41-A14C-4D04CF55F4E1}"/>
              </a:ext>
            </a:extLst>
          </p:cNvPr>
          <p:cNvSpPr txBox="1"/>
          <p:nvPr/>
        </p:nvSpPr>
        <p:spPr>
          <a:xfrm>
            <a:off x="2472467" y="2467010"/>
            <a:ext cx="1478000" cy="4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zh-CN" altLang="en-US" sz="1333" dirty="0"/>
              <a:t>占い（恋運、仕事運、金の運など）</a:t>
            </a:r>
            <a:endParaRPr lang="en-US" altLang="zh-CN" sz="1333" dirty="0"/>
          </a:p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  <a:p>
            <a:pPr>
              <a:buClr>
                <a:schemeClr val="dk1"/>
              </a:buClr>
              <a:buSzPts val="1100"/>
            </a:pPr>
            <a:endParaRPr lang="en-US" altLang="ja-JP" sz="1333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B454C34-37E0-48BD-B4FD-332A511339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5772" y="1785199"/>
            <a:ext cx="1142474" cy="209776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0BA2564-1955-4F7A-81CC-EB410C11BD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5755" y="2279302"/>
            <a:ext cx="1935131" cy="1409131"/>
          </a:xfrm>
          <a:prstGeom prst="rect">
            <a:avLst/>
          </a:prstGeom>
        </p:spPr>
      </p:pic>
      <p:sp>
        <p:nvSpPr>
          <p:cNvPr id="34" name="Google Shape;2981;p125">
            <a:extLst>
              <a:ext uri="{FF2B5EF4-FFF2-40B4-BE49-F238E27FC236}">
                <a16:creationId xmlns:a16="http://schemas.microsoft.com/office/drawing/2014/main" id="{E6DE5521-7589-44FB-8D6F-6C59B6D23335}"/>
              </a:ext>
            </a:extLst>
          </p:cNvPr>
          <p:cNvSpPr txBox="1"/>
          <p:nvPr/>
        </p:nvSpPr>
        <p:spPr>
          <a:xfrm>
            <a:off x="267460" y="3367139"/>
            <a:ext cx="2318826" cy="601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ja-JP" altLang="en-US" sz="1333" dirty="0"/>
              <a:t>テキストだけにせずビジュアルで興味を持たせる</a:t>
            </a:r>
            <a:endParaRPr lang="en-US" altLang="ja-JP" sz="1333" dirty="0"/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B13DCBC0-9575-41F3-AB6F-CD59053119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867" y="2175131"/>
            <a:ext cx="884888" cy="64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40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391</Words>
  <Application>Microsoft Office PowerPoint</Application>
  <PresentationFormat>ワイド画面</PresentationFormat>
  <Paragraphs>74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儒雅ニーズ 特殊文字を活用して　ゲームとインスタなどのニックネームやプロフィールを作成するシーン</dc:title>
  <dc:creator>Kurihara,Osamu</dc:creator>
  <cp:lastModifiedBy>Kurihara,Osamu</cp:lastModifiedBy>
  <cp:revision>47</cp:revision>
  <dcterms:created xsi:type="dcterms:W3CDTF">2021-01-19T00:04:31Z</dcterms:created>
  <dcterms:modified xsi:type="dcterms:W3CDTF">2021-01-27T09:50:30Z</dcterms:modified>
</cp:coreProperties>
</file>