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56" r:id="rId2"/>
    <p:sldId id="257" r:id="rId3"/>
  </p:sldIdLst>
  <p:sldSz cx="2700338" cy="7199313"/>
  <p:notesSz cx="9872663" cy="67421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33A"/>
    <a:srgbClr val="FFED00"/>
    <a:srgbClr val="0051A6"/>
    <a:srgbClr val="C7D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7" autoAdjust="0"/>
    <p:restoredTop sz="94651" autoAdjust="0"/>
  </p:normalViewPr>
  <p:slideViewPr>
    <p:cSldViewPr snapToGrid="0">
      <p:cViewPr varScale="1">
        <p:scale>
          <a:sx n="70" d="100"/>
          <a:sy n="70" d="100"/>
        </p:scale>
        <p:origin x="26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7301" cy="3382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93037" y="0"/>
            <a:ext cx="4277301" cy="3382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57CE0-4A61-445C-9422-7BF89040ACDD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510088" y="842963"/>
            <a:ext cx="852487" cy="2274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7965" y="3244758"/>
            <a:ext cx="7896734" cy="26549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03869"/>
            <a:ext cx="4277301" cy="3382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93037" y="6403869"/>
            <a:ext cx="4277301" cy="3382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879A2-9FEF-4C66-AF30-FC0BCFAE99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38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510088" y="842963"/>
            <a:ext cx="852487" cy="22748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E879A2-9FEF-4C66-AF30-FC0BCFAE995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9749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526" y="1178222"/>
            <a:ext cx="2295287" cy="2506427"/>
          </a:xfrm>
        </p:spPr>
        <p:txBody>
          <a:bodyPr anchor="b"/>
          <a:lstStyle>
            <a:lvl1pPr algn="ctr">
              <a:defRPr sz="177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7542" y="3781306"/>
            <a:ext cx="2025254" cy="1738167"/>
          </a:xfrm>
        </p:spPr>
        <p:txBody>
          <a:bodyPr/>
          <a:lstStyle>
            <a:lvl1pPr marL="0" indent="0" algn="ctr">
              <a:buNone/>
              <a:defRPr sz="709"/>
            </a:lvl1pPr>
            <a:lvl2pPr marL="135011" indent="0" algn="ctr">
              <a:buNone/>
              <a:defRPr sz="591"/>
            </a:lvl2pPr>
            <a:lvl3pPr marL="270022" indent="0" algn="ctr">
              <a:buNone/>
              <a:defRPr sz="532"/>
            </a:lvl3pPr>
            <a:lvl4pPr marL="405033" indent="0" algn="ctr">
              <a:buNone/>
              <a:defRPr sz="472"/>
            </a:lvl4pPr>
            <a:lvl5pPr marL="540045" indent="0" algn="ctr">
              <a:buNone/>
              <a:defRPr sz="472"/>
            </a:lvl5pPr>
            <a:lvl6pPr marL="675056" indent="0" algn="ctr">
              <a:buNone/>
              <a:defRPr sz="472"/>
            </a:lvl6pPr>
            <a:lvl7pPr marL="810067" indent="0" algn="ctr">
              <a:buNone/>
              <a:defRPr sz="472"/>
            </a:lvl7pPr>
            <a:lvl8pPr marL="945078" indent="0" algn="ctr">
              <a:buNone/>
              <a:defRPr sz="472"/>
            </a:lvl8pPr>
            <a:lvl9pPr marL="1080089" indent="0" algn="ctr">
              <a:buNone/>
              <a:defRPr sz="47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B71E-424A-4DE0-B9DD-82EC2BE59843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387C-01FE-4CF4-A12A-41DFC99E5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668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B71E-424A-4DE0-B9DD-82EC2BE59843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387C-01FE-4CF4-A12A-41DFC99E5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317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242" y="1794831"/>
            <a:ext cx="2329042" cy="2994714"/>
          </a:xfrm>
        </p:spPr>
        <p:txBody>
          <a:bodyPr anchor="b"/>
          <a:lstStyle>
            <a:lvl1pPr>
              <a:defRPr sz="177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242" y="4817876"/>
            <a:ext cx="2329042" cy="1574849"/>
          </a:xfrm>
        </p:spPr>
        <p:txBody>
          <a:bodyPr/>
          <a:lstStyle>
            <a:lvl1pPr marL="0" indent="0">
              <a:buNone/>
              <a:defRPr sz="709">
                <a:solidFill>
                  <a:schemeClr val="tx1"/>
                </a:solidFill>
              </a:defRPr>
            </a:lvl1pPr>
            <a:lvl2pPr marL="135011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2pPr>
            <a:lvl3pPr marL="270022" indent="0">
              <a:buNone/>
              <a:defRPr sz="532">
                <a:solidFill>
                  <a:schemeClr val="tx1">
                    <a:tint val="75000"/>
                  </a:schemeClr>
                </a:solidFill>
              </a:defRPr>
            </a:lvl3pPr>
            <a:lvl4pPr marL="405033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4pPr>
            <a:lvl5pPr marL="540045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5pPr>
            <a:lvl6pPr marL="675056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6pPr>
            <a:lvl7pPr marL="810067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7pPr>
            <a:lvl8pPr marL="945078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8pPr>
            <a:lvl9pPr marL="1080089" indent="0">
              <a:buNone/>
              <a:defRPr sz="47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B71E-424A-4DE0-B9DD-82EC2BE59843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387C-01FE-4CF4-A12A-41DFC99E5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1862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5648" y="1916484"/>
            <a:ext cx="1147644" cy="456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7046" y="1916484"/>
            <a:ext cx="1147644" cy="456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B71E-424A-4DE0-B9DD-82EC2BE59843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387C-01FE-4CF4-A12A-41DFC99E5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00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0" y="383299"/>
            <a:ext cx="2329042" cy="139153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6000" y="1764832"/>
            <a:ext cx="1142369" cy="864917"/>
          </a:xfrm>
        </p:spPr>
        <p:txBody>
          <a:bodyPr anchor="b"/>
          <a:lstStyle>
            <a:lvl1pPr marL="0" indent="0">
              <a:buNone/>
              <a:defRPr sz="709" b="1"/>
            </a:lvl1pPr>
            <a:lvl2pPr marL="135011" indent="0">
              <a:buNone/>
              <a:defRPr sz="591" b="1"/>
            </a:lvl2pPr>
            <a:lvl3pPr marL="270022" indent="0">
              <a:buNone/>
              <a:defRPr sz="532" b="1"/>
            </a:lvl3pPr>
            <a:lvl4pPr marL="405033" indent="0">
              <a:buNone/>
              <a:defRPr sz="472" b="1"/>
            </a:lvl4pPr>
            <a:lvl5pPr marL="540045" indent="0">
              <a:buNone/>
              <a:defRPr sz="472" b="1"/>
            </a:lvl5pPr>
            <a:lvl6pPr marL="675056" indent="0">
              <a:buNone/>
              <a:defRPr sz="472" b="1"/>
            </a:lvl6pPr>
            <a:lvl7pPr marL="810067" indent="0">
              <a:buNone/>
              <a:defRPr sz="472" b="1"/>
            </a:lvl7pPr>
            <a:lvl8pPr marL="945078" indent="0">
              <a:buNone/>
              <a:defRPr sz="472" b="1"/>
            </a:lvl8pPr>
            <a:lvl9pPr marL="1080089" indent="0">
              <a:buNone/>
              <a:defRPr sz="47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6000" y="2629749"/>
            <a:ext cx="1142369" cy="386796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67046" y="1764832"/>
            <a:ext cx="1147995" cy="864917"/>
          </a:xfrm>
        </p:spPr>
        <p:txBody>
          <a:bodyPr anchor="b"/>
          <a:lstStyle>
            <a:lvl1pPr marL="0" indent="0">
              <a:buNone/>
              <a:defRPr sz="709" b="1"/>
            </a:lvl1pPr>
            <a:lvl2pPr marL="135011" indent="0">
              <a:buNone/>
              <a:defRPr sz="591" b="1"/>
            </a:lvl2pPr>
            <a:lvl3pPr marL="270022" indent="0">
              <a:buNone/>
              <a:defRPr sz="532" b="1"/>
            </a:lvl3pPr>
            <a:lvl4pPr marL="405033" indent="0">
              <a:buNone/>
              <a:defRPr sz="472" b="1"/>
            </a:lvl4pPr>
            <a:lvl5pPr marL="540045" indent="0">
              <a:buNone/>
              <a:defRPr sz="472" b="1"/>
            </a:lvl5pPr>
            <a:lvl6pPr marL="675056" indent="0">
              <a:buNone/>
              <a:defRPr sz="472" b="1"/>
            </a:lvl6pPr>
            <a:lvl7pPr marL="810067" indent="0">
              <a:buNone/>
              <a:defRPr sz="472" b="1"/>
            </a:lvl7pPr>
            <a:lvl8pPr marL="945078" indent="0">
              <a:buNone/>
              <a:defRPr sz="472" b="1"/>
            </a:lvl8pPr>
            <a:lvl9pPr marL="1080089" indent="0">
              <a:buNone/>
              <a:defRPr sz="47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67046" y="2629749"/>
            <a:ext cx="1147995" cy="386796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B71E-424A-4DE0-B9DD-82EC2BE59843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387C-01FE-4CF4-A12A-41DFC99E5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003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B71E-424A-4DE0-B9DD-82EC2BE59843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387C-01FE-4CF4-A12A-41DFC99E5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532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B71E-424A-4DE0-B9DD-82EC2BE59843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387C-01FE-4CF4-A12A-41DFC99E5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7818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0" y="479954"/>
            <a:ext cx="870929" cy="1679840"/>
          </a:xfrm>
        </p:spPr>
        <p:txBody>
          <a:bodyPr anchor="b"/>
          <a:lstStyle>
            <a:lvl1pPr>
              <a:defRPr sz="9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7995" y="1036570"/>
            <a:ext cx="1367046" cy="5116178"/>
          </a:xfrm>
        </p:spPr>
        <p:txBody>
          <a:bodyPr/>
          <a:lstStyle>
            <a:lvl1pPr>
              <a:defRPr sz="945"/>
            </a:lvl1pPr>
            <a:lvl2pPr>
              <a:defRPr sz="827"/>
            </a:lvl2pPr>
            <a:lvl3pPr>
              <a:defRPr sz="709"/>
            </a:lvl3pPr>
            <a:lvl4pPr>
              <a:defRPr sz="591"/>
            </a:lvl4pPr>
            <a:lvl5pPr>
              <a:defRPr sz="591"/>
            </a:lvl5pPr>
            <a:lvl6pPr>
              <a:defRPr sz="591"/>
            </a:lvl6pPr>
            <a:lvl7pPr>
              <a:defRPr sz="591"/>
            </a:lvl7pPr>
            <a:lvl8pPr>
              <a:defRPr sz="591"/>
            </a:lvl8pPr>
            <a:lvl9pPr>
              <a:defRPr sz="59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6000" y="2159794"/>
            <a:ext cx="870929" cy="4001285"/>
          </a:xfrm>
        </p:spPr>
        <p:txBody>
          <a:bodyPr/>
          <a:lstStyle>
            <a:lvl1pPr marL="0" indent="0">
              <a:buNone/>
              <a:defRPr sz="472"/>
            </a:lvl1pPr>
            <a:lvl2pPr marL="135011" indent="0">
              <a:buNone/>
              <a:defRPr sz="413"/>
            </a:lvl2pPr>
            <a:lvl3pPr marL="270022" indent="0">
              <a:buNone/>
              <a:defRPr sz="354"/>
            </a:lvl3pPr>
            <a:lvl4pPr marL="405033" indent="0">
              <a:buNone/>
              <a:defRPr sz="295"/>
            </a:lvl4pPr>
            <a:lvl5pPr marL="540045" indent="0">
              <a:buNone/>
              <a:defRPr sz="295"/>
            </a:lvl5pPr>
            <a:lvl6pPr marL="675056" indent="0">
              <a:buNone/>
              <a:defRPr sz="295"/>
            </a:lvl6pPr>
            <a:lvl7pPr marL="810067" indent="0">
              <a:buNone/>
              <a:defRPr sz="295"/>
            </a:lvl7pPr>
            <a:lvl8pPr marL="945078" indent="0">
              <a:buNone/>
              <a:defRPr sz="295"/>
            </a:lvl8pPr>
            <a:lvl9pPr marL="1080089" indent="0">
              <a:buNone/>
              <a:defRPr sz="29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B71E-424A-4DE0-B9DD-82EC2BE59843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387C-01FE-4CF4-A12A-41DFC99E5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713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0" y="479954"/>
            <a:ext cx="870929" cy="1679840"/>
          </a:xfrm>
        </p:spPr>
        <p:txBody>
          <a:bodyPr anchor="b"/>
          <a:lstStyle>
            <a:lvl1pPr>
              <a:defRPr sz="9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7995" y="1036570"/>
            <a:ext cx="1367046" cy="5116178"/>
          </a:xfrm>
        </p:spPr>
        <p:txBody>
          <a:bodyPr anchor="t"/>
          <a:lstStyle>
            <a:lvl1pPr marL="0" indent="0">
              <a:buNone/>
              <a:defRPr sz="945"/>
            </a:lvl1pPr>
            <a:lvl2pPr marL="135011" indent="0">
              <a:buNone/>
              <a:defRPr sz="827"/>
            </a:lvl2pPr>
            <a:lvl3pPr marL="270022" indent="0">
              <a:buNone/>
              <a:defRPr sz="709"/>
            </a:lvl3pPr>
            <a:lvl4pPr marL="405033" indent="0">
              <a:buNone/>
              <a:defRPr sz="591"/>
            </a:lvl4pPr>
            <a:lvl5pPr marL="540045" indent="0">
              <a:buNone/>
              <a:defRPr sz="591"/>
            </a:lvl5pPr>
            <a:lvl6pPr marL="675056" indent="0">
              <a:buNone/>
              <a:defRPr sz="591"/>
            </a:lvl6pPr>
            <a:lvl7pPr marL="810067" indent="0">
              <a:buNone/>
              <a:defRPr sz="591"/>
            </a:lvl7pPr>
            <a:lvl8pPr marL="945078" indent="0">
              <a:buNone/>
              <a:defRPr sz="591"/>
            </a:lvl8pPr>
            <a:lvl9pPr marL="1080089" indent="0">
              <a:buNone/>
              <a:defRPr sz="591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6000" y="2159794"/>
            <a:ext cx="870929" cy="4001285"/>
          </a:xfrm>
        </p:spPr>
        <p:txBody>
          <a:bodyPr/>
          <a:lstStyle>
            <a:lvl1pPr marL="0" indent="0">
              <a:buNone/>
              <a:defRPr sz="472"/>
            </a:lvl1pPr>
            <a:lvl2pPr marL="135011" indent="0">
              <a:buNone/>
              <a:defRPr sz="413"/>
            </a:lvl2pPr>
            <a:lvl3pPr marL="270022" indent="0">
              <a:buNone/>
              <a:defRPr sz="354"/>
            </a:lvl3pPr>
            <a:lvl4pPr marL="405033" indent="0">
              <a:buNone/>
              <a:defRPr sz="295"/>
            </a:lvl4pPr>
            <a:lvl5pPr marL="540045" indent="0">
              <a:buNone/>
              <a:defRPr sz="295"/>
            </a:lvl5pPr>
            <a:lvl6pPr marL="675056" indent="0">
              <a:buNone/>
              <a:defRPr sz="295"/>
            </a:lvl6pPr>
            <a:lvl7pPr marL="810067" indent="0">
              <a:buNone/>
              <a:defRPr sz="295"/>
            </a:lvl7pPr>
            <a:lvl8pPr marL="945078" indent="0">
              <a:buNone/>
              <a:defRPr sz="295"/>
            </a:lvl8pPr>
            <a:lvl9pPr marL="1080089" indent="0">
              <a:buNone/>
              <a:defRPr sz="29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B71E-424A-4DE0-B9DD-82EC2BE59843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387C-01FE-4CF4-A12A-41DFC99E5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481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B71E-424A-4DE0-B9DD-82EC2BE59843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387C-01FE-4CF4-A12A-41DFC99E5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905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32430" y="383297"/>
            <a:ext cx="582260" cy="610108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5648" y="383297"/>
            <a:ext cx="1713027" cy="610108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8B71E-424A-4DE0-B9DD-82EC2BE59843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387C-01FE-4CF4-A12A-41DFC99E5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8541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5648" y="383299"/>
            <a:ext cx="2329042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648" y="1916484"/>
            <a:ext cx="2329042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5648" y="6672698"/>
            <a:ext cx="60757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8B71E-424A-4DE0-B9DD-82EC2BE59843}" type="datetimeFigureOut">
              <a:rPr kumimoji="1" lang="ja-JP" altLang="en-US" smtClean="0"/>
              <a:t>2024/6/17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94487" y="6672698"/>
            <a:ext cx="911364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07114" y="6672698"/>
            <a:ext cx="607576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D387C-01FE-4CF4-A12A-41DFC99E5A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69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70022" rtl="0" eaLnBrk="1" latinLnBrk="0" hangingPunct="1">
        <a:lnSpc>
          <a:spcPct val="90000"/>
        </a:lnSpc>
        <a:spcBef>
          <a:spcPct val="0"/>
        </a:spcBef>
        <a:buNone/>
        <a:defRPr kumimoji="1" sz="12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506" indent="-67506" algn="l" defTabSz="270022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kumimoji="1" sz="827" kern="1200">
          <a:solidFill>
            <a:schemeClr val="tx1"/>
          </a:solidFill>
          <a:latin typeface="+mn-lt"/>
          <a:ea typeface="+mn-ea"/>
          <a:cs typeface="+mn-cs"/>
        </a:defRPr>
      </a:lvl1pPr>
      <a:lvl2pPr marL="202517" indent="-67506" algn="l" defTabSz="270022" rtl="0" eaLnBrk="1" latinLnBrk="0" hangingPunct="1">
        <a:lnSpc>
          <a:spcPct val="90000"/>
        </a:lnSpc>
        <a:spcBef>
          <a:spcPts val="148"/>
        </a:spcBef>
        <a:buFont typeface="Arial" panose="020B0604020202020204" pitchFamily="34" charset="0"/>
        <a:buChar char="•"/>
        <a:defRPr kumimoji="1" sz="709" kern="1200">
          <a:solidFill>
            <a:schemeClr val="tx1"/>
          </a:solidFill>
          <a:latin typeface="+mn-lt"/>
          <a:ea typeface="+mn-ea"/>
          <a:cs typeface="+mn-cs"/>
        </a:defRPr>
      </a:lvl2pPr>
      <a:lvl3pPr marL="337528" indent="-67506" algn="l" defTabSz="270022" rtl="0" eaLnBrk="1" latinLnBrk="0" hangingPunct="1">
        <a:lnSpc>
          <a:spcPct val="90000"/>
        </a:lnSpc>
        <a:spcBef>
          <a:spcPts val="148"/>
        </a:spcBef>
        <a:buFont typeface="Arial" panose="020B0604020202020204" pitchFamily="34" charset="0"/>
        <a:buChar char="•"/>
        <a:defRPr kumimoji="1" sz="591" kern="1200">
          <a:solidFill>
            <a:schemeClr val="tx1"/>
          </a:solidFill>
          <a:latin typeface="+mn-lt"/>
          <a:ea typeface="+mn-ea"/>
          <a:cs typeface="+mn-cs"/>
        </a:defRPr>
      </a:lvl3pPr>
      <a:lvl4pPr marL="472539" indent="-67506" algn="l" defTabSz="270022" rtl="0" eaLnBrk="1" latinLnBrk="0" hangingPunct="1">
        <a:lnSpc>
          <a:spcPct val="90000"/>
        </a:lnSpc>
        <a:spcBef>
          <a:spcPts val="148"/>
        </a:spcBef>
        <a:buFont typeface="Arial" panose="020B0604020202020204" pitchFamily="34" charset="0"/>
        <a:buChar char="•"/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4pPr>
      <a:lvl5pPr marL="607550" indent="-67506" algn="l" defTabSz="270022" rtl="0" eaLnBrk="1" latinLnBrk="0" hangingPunct="1">
        <a:lnSpc>
          <a:spcPct val="90000"/>
        </a:lnSpc>
        <a:spcBef>
          <a:spcPts val="148"/>
        </a:spcBef>
        <a:buFont typeface="Arial" panose="020B0604020202020204" pitchFamily="34" charset="0"/>
        <a:buChar char="•"/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5pPr>
      <a:lvl6pPr marL="742561" indent="-67506" algn="l" defTabSz="270022" rtl="0" eaLnBrk="1" latinLnBrk="0" hangingPunct="1">
        <a:lnSpc>
          <a:spcPct val="90000"/>
        </a:lnSpc>
        <a:spcBef>
          <a:spcPts val="148"/>
        </a:spcBef>
        <a:buFont typeface="Arial" panose="020B0604020202020204" pitchFamily="34" charset="0"/>
        <a:buChar char="•"/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6pPr>
      <a:lvl7pPr marL="877573" indent="-67506" algn="l" defTabSz="270022" rtl="0" eaLnBrk="1" latinLnBrk="0" hangingPunct="1">
        <a:lnSpc>
          <a:spcPct val="90000"/>
        </a:lnSpc>
        <a:spcBef>
          <a:spcPts val="148"/>
        </a:spcBef>
        <a:buFont typeface="Arial" panose="020B0604020202020204" pitchFamily="34" charset="0"/>
        <a:buChar char="•"/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7pPr>
      <a:lvl8pPr marL="1012584" indent="-67506" algn="l" defTabSz="270022" rtl="0" eaLnBrk="1" latinLnBrk="0" hangingPunct="1">
        <a:lnSpc>
          <a:spcPct val="90000"/>
        </a:lnSpc>
        <a:spcBef>
          <a:spcPts val="148"/>
        </a:spcBef>
        <a:buFont typeface="Arial" panose="020B0604020202020204" pitchFamily="34" charset="0"/>
        <a:buChar char="•"/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8pPr>
      <a:lvl9pPr marL="1147595" indent="-67506" algn="l" defTabSz="270022" rtl="0" eaLnBrk="1" latinLnBrk="0" hangingPunct="1">
        <a:lnSpc>
          <a:spcPct val="90000"/>
        </a:lnSpc>
        <a:spcBef>
          <a:spcPts val="148"/>
        </a:spcBef>
        <a:buFont typeface="Arial" panose="020B0604020202020204" pitchFamily="34" charset="0"/>
        <a:buChar char="•"/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0022" rtl="0" eaLnBrk="1" latinLnBrk="0" hangingPunct="1"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1pPr>
      <a:lvl2pPr marL="135011" algn="l" defTabSz="270022" rtl="0" eaLnBrk="1" latinLnBrk="0" hangingPunct="1"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2pPr>
      <a:lvl3pPr marL="270022" algn="l" defTabSz="270022" rtl="0" eaLnBrk="1" latinLnBrk="0" hangingPunct="1"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3pPr>
      <a:lvl4pPr marL="405033" algn="l" defTabSz="270022" rtl="0" eaLnBrk="1" latinLnBrk="0" hangingPunct="1"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4pPr>
      <a:lvl5pPr marL="540045" algn="l" defTabSz="270022" rtl="0" eaLnBrk="1" latinLnBrk="0" hangingPunct="1"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5pPr>
      <a:lvl6pPr marL="675056" algn="l" defTabSz="270022" rtl="0" eaLnBrk="1" latinLnBrk="0" hangingPunct="1"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6pPr>
      <a:lvl7pPr marL="810067" algn="l" defTabSz="270022" rtl="0" eaLnBrk="1" latinLnBrk="0" hangingPunct="1"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7pPr>
      <a:lvl8pPr marL="945078" algn="l" defTabSz="270022" rtl="0" eaLnBrk="1" latinLnBrk="0" hangingPunct="1"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8pPr>
      <a:lvl9pPr marL="1080089" algn="l" defTabSz="270022" rtl="0" eaLnBrk="1" latinLnBrk="0" hangingPunct="1">
        <a:defRPr kumimoji="1" sz="5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ロゴ, 会社名&#10;&#10;自動的に生成された説明">
            <a:extLst>
              <a:ext uri="{FF2B5EF4-FFF2-40B4-BE49-F238E27FC236}">
                <a16:creationId xmlns:a16="http://schemas.microsoft.com/office/drawing/2014/main" id="{CBF64B90-C941-9A3C-34B6-EC4F73BFEB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7" r="5551"/>
          <a:stretch/>
        </p:blipFill>
        <p:spPr>
          <a:xfrm>
            <a:off x="1678198" y="4082066"/>
            <a:ext cx="995095" cy="808359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8B4CE9D-6988-4227-AE44-867C3573EC05}"/>
              </a:ext>
            </a:extLst>
          </p:cNvPr>
          <p:cNvSpPr txBox="1"/>
          <p:nvPr/>
        </p:nvSpPr>
        <p:spPr>
          <a:xfrm>
            <a:off x="0" y="4279477"/>
            <a:ext cx="2725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+mn-ea"/>
              </a:rPr>
              <a:t>2024</a:t>
            </a:r>
            <a:r>
              <a:rPr kumimoji="1" lang="ja-JP" altLang="en-US" sz="1200" b="1" dirty="0">
                <a:latin typeface="+mn-ea"/>
              </a:rPr>
              <a:t>年</a:t>
            </a:r>
            <a:r>
              <a:rPr kumimoji="1" lang="en-US" altLang="ja-JP" sz="1200" b="1" dirty="0">
                <a:latin typeface="+mn-ea"/>
              </a:rPr>
              <a:t>7</a:t>
            </a:r>
            <a:r>
              <a:rPr kumimoji="1" lang="ja-JP" altLang="en-US" sz="1200" b="1" dirty="0">
                <a:latin typeface="+mn-ea"/>
              </a:rPr>
              <a:t>月</a:t>
            </a:r>
            <a:r>
              <a:rPr kumimoji="1" lang="en-US" altLang="ja-JP" sz="1200" b="1" dirty="0">
                <a:latin typeface="+mn-ea"/>
              </a:rPr>
              <a:t>19</a:t>
            </a:r>
            <a:r>
              <a:rPr kumimoji="1" lang="ja-JP" altLang="en-US" sz="1200" b="1" dirty="0">
                <a:latin typeface="+mn-ea"/>
              </a:rPr>
              <a:t>日</a:t>
            </a:r>
            <a:r>
              <a:rPr kumimoji="1" lang="en-US" altLang="ja-JP" sz="1200" b="1" dirty="0">
                <a:latin typeface="+mn-ea"/>
              </a:rPr>
              <a:t>(</a:t>
            </a:r>
            <a:r>
              <a:rPr kumimoji="1" lang="ja-JP" altLang="en-US" sz="1200" b="1" dirty="0">
                <a:latin typeface="+mn-ea"/>
              </a:rPr>
              <a:t>金</a:t>
            </a:r>
            <a:r>
              <a:rPr kumimoji="1" lang="en-US" altLang="ja-JP" sz="1200" b="1" dirty="0">
                <a:latin typeface="+mn-ea"/>
              </a:rPr>
              <a:t>)</a:t>
            </a:r>
            <a:r>
              <a:rPr kumimoji="1" lang="ja-JP" altLang="en-US" sz="1200" b="1" dirty="0">
                <a:latin typeface="+mn-ea"/>
              </a:rPr>
              <a:t> </a:t>
            </a:r>
            <a:endParaRPr kumimoji="1" lang="en-US" altLang="ja-JP" sz="1200" b="1" dirty="0">
              <a:latin typeface="+mn-ea"/>
            </a:endParaRPr>
          </a:p>
          <a:p>
            <a:r>
              <a:rPr kumimoji="1" lang="ja-JP" altLang="en-US" sz="1100" b="1" dirty="0">
                <a:latin typeface="+mn-ea"/>
              </a:rPr>
              <a:t>開場</a:t>
            </a:r>
            <a:r>
              <a:rPr kumimoji="1" lang="en-US" altLang="ja-JP" sz="1100" b="1" dirty="0">
                <a:latin typeface="+mn-ea"/>
              </a:rPr>
              <a:t>14:00</a:t>
            </a:r>
            <a:r>
              <a:rPr kumimoji="1" lang="ja-JP" altLang="en-US" sz="1100" b="1" dirty="0">
                <a:latin typeface="+mn-ea"/>
              </a:rPr>
              <a:t>開演</a:t>
            </a:r>
            <a:r>
              <a:rPr kumimoji="1" lang="en-US" altLang="ja-JP" sz="1100" b="1" dirty="0">
                <a:latin typeface="+mn-ea"/>
              </a:rPr>
              <a:t>14:30</a:t>
            </a:r>
            <a:endParaRPr kumimoji="1" lang="ja-JP" altLang="en-US" sz="1100" b="1" dirty="0">
              <a:latin typeface="+mn-ea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4C84AAC-713D-4B83-944E-EE6E03FD45CF}"/>
              </a:ext>
            </a:extLst>
          </p:cNvPr>
          <p:cNvSpPr txBox="1"/>
          <p:nvPr/>
        </p:nvSpPr>
        <p:spPr>
          <a:xfrm>
            <a:off x="27045" y="3970368"/>
            <a:ext cx="27003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+mn-ea"/>
              </a:rPr>
              <a:t>オークラ東京 平安の間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F930AFE-E853-432F-BA3D-2802420F9B5C}"/>
              </a:ext>
            </a:extLst>
          </p:cNvPr>
          <p:cNvSpPr txBox="1"/>
          <p:nvPr/>
        </p:nvSpPr>
        <p:spPr>
          <a:xfrm>
            <a:off x="945449" y="3653745"/>
            <a:ext cx="163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u="sng" dirty="0">
                <a:latin typeface="+mn-ea"/>
              </a:rPr>
              <a:t>○○列○○番</a:t>
            </a:r>
          </a:p>
        </p:txBody>
      </p:sp>
      <p:pic>
        <p:nvPicPr>
          <p:cNvPr id="4" name="図 3" descr="人, 男, 座る, 持つ が含まれている画像&#10;&#10;自動的に生成された説明">
            <a:extLst>
              <a:ext uri="{FF2B5EF4-FFF2-40B4-BE49-F238E27FC236}">
                <a16:creationId xmlns:a16="http://schemas.microsoft.com/office/drawing/2014/main" id="{16E91FFE-9899-803D-1A62-440DA9C473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4447"/>
          <a:stretch/>
        </p:blipFill>
        <p:spPr>
          <a:xfrm>
            <a:off x="-2295" y="0"/>
            <a:ext cx="2700337" cy="365374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F8AFB1-3C8F-24BE-F8B8-29B553C3DEEC}"/>
              </a:ext>
            </a:extLst>
          </p:cNvPr>
          <p:cNvSpPr txBox="1"/>
          <p:nvPr/>
        </p:nvSpPr>
        <p:spPr>
          <a:xfrm>
            <a:off x="1821716" y="4927533"/>
            <a:ext cx="724672" cy="500137"/>
          </a:xfrm>
          <a:prstGeom prst="rect">
            <a:avLst/>
          </a:prstGeom>
          <a:solidFill>
            <a:srgbClr val="FFED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50" dirty="0"/>
              <a:t>抽選番号</a:t>
            </a:r>
            <a:endParaRPr kumimoji="1" lang="en-US" altLang="ja-JP" sz="1050" dirty="0"/>
          </a:p>
          <a:p>
            <a:pPr algn="ctr"/>
            <a:r>
              <a:rPr kumimoji="1" lang="ja-JP" altLang="en-US" sz="1600" dirty="0"/>
              <a:t>１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54B4741-F784-7252-311C-18A400C69318}"/>
              </a:ext>
            </a:extLst>
          </p:cNvPr>
          <p:cNvSpPr txBox="1"/>
          <p:nvPr/>
        </p:nvSpPr>
        <p:spPr>
          <a:xfrm>
            <a:off x="-2296" y="6663347"/>
            <a:ext cx="17533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latin typeface="+mn-ea"/>
              </a:rPr>
              <a:t>主催・企画：テルヤデンキ</a:t>
            </a:r>
            <a:endParaRPr kumimoji="1" lang="en-US" altLang="ja-JP" sz="1000" b="1" dirty="0">
              <a:latin typeface="+mn-ea"/>
            </a:endParaRPr>
          </a:p>
          <a:p>
            <a:r>
              <a:rPr kumimoji="1" lang="ja-JP" altLang="en-US" sz="1000" b="1" dirty="0">
                <a:latin typeface="+mn-ea"/>
              </a:rPr>
              <a:t>運営制作：ゼクシード</a:t>
            </a:r>
            <a:endParaRPr kumimoji="1" lang="en-US" altLang="ja-JP" sz="1000" b="1" dirty="0">
              <a:latin typeface="+mn-ea"/>
            </a:endParaRPr>
          </a:p>
          <a:p>
            <a:r>
              <a:rPr kumimoji="1" lang="ja-JP" altLang="en-US" sz="1000" b="1" dirty="0">
                <a:latin typeface="+mn-ea"/>
              </a:rPr>
              <a:t>運営協力：ホットスタッフ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D7B34E2-38E0-ADCF-9EC3-8C4720F4E822}"/>
              </a:ext>
            </a:extLst>
          </p:cNvPr>
          <p:cNvSpPr txBox="1"/>
          <p:nvPr/>
        </p:nvSpPr>
        <p:spPr>
          <a:xfrm>
            <a:off x="27045" y="3684523"/>
            <a:ext cx="9184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+mn-ea"/>
              </a:rPr>
              <a:t>全席指定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93420D0-1607-4A8E-A4D5-2B44D23674CC}"/>
              </a:ext>
            </a:extLst>
          </p:cNvPr>
          <p:cNvSpPr txBox="1"/>
          <p:nvPr/>
        </p:nvSpPr>
        <p:spPr>
          <a:xfrm>
            <a:off x="-2296" y="-30777"/>
            <a:ext cx="2700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chemeClr val="bg1"/>
                </a:solidFill>
                <a:latin typeface="HG行書体" panose="03000609000000000000" pitchFamily="65" charset="-128"/>
                <a:ea typeface="HG行書体" panose="03000609000000000000" pitchFamily="65" charset="-128"/>
              </a:rPr>
              <a:t>立川志の輔落語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13F3004-2457-6A87-BFDA-8CFA69E696C7}"/>
              </a:ext>
            </a:extLst>
          </p:cNvPr>
          <p:cNvSpPr txBox="1"/>
          <p:nvPr/>
        </p:nvSpPr>
        <p:spPr>
          <a:xfrm>
            <a:off x="-3911803" y="307777"/>
            <a:ext cx="2794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横７５㎜</a:t>
            </a:r>
            <a:r>
              <a:rPr kumimoji="1" lang="en-US" altLang="ja-JP" dirty="0"/>
              <a:t>×</a:t>
            </a:r>
            <a:r>
              <a:rPr kumimoji="1" lang="ja-JP" altLang="en-US" dirty="0"/>
              <a:t>縦２００㎜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8BAA2C0F-E7F8-B69D-7A6A-400618234C0F}"/>
              </a:ext>
            </a:extLst>
          </p:cNvPr>
          <p:cNvCxnSpPr/>
          <p:nvPr/>
        </p:nvCxnSpPr>
        <p:spPr>
          <a:xfrm>
            <a:off x="-2296" y="5486400"/>
            <a:ext cx="2702634" cy="0"/>
          </a:xfrm>
          <a:prstGeom prst="line">
            <a:avLst/>
          </a:prstGeom>
          <a:ln>
            <a:solidFill>
              <a:srgbClr val="00133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A42B6CB-EEEE-2D31-5227-99F393715612}"/>
              </a:ext>
            </a:extLst>
          </p:cNvPr>
          <p:cNvSpPr txBox="1"/>
          <p:nvPr/>
        </p:nvSpPr>
        <p:spPr>
          <a:xfrm>
            <a:off x="-12938" y="5442237"/>
            <a:ext cx="2700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HG行書体" panose="03000609000000000000" pitchFamily="65" charset="-128"/>
                <a:ea typeface="HG行書体" panose="03000609000000000000" pitchFamily="65" charset="-128"/>
              </a:rPr>
              <a:t>立川志の輔落語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F6E6A2F-F08F-3EC8-862A-4AF204F0996B}"/>
              </a:ext>
            </a:extLst>
          </p:cNvPr>
          <p:cNvSpPr txBox="1"/>
          <p:nvPr/>
        </p:nvSpPr>
        <p:spPr>
          <a:xfrm>
            <a:off x="0" y="6301837"/>
            <a:ext cx="2725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+mn-ea"/>
              </a:rPr>
              <a:t>2024</a:t>
            </a:r>
            <a:r>
              <a:rPr kumimoji="1" lang="ja-JP" altLang="en-US" sz="1200" b="1" dirty="0">
                <a:latin typeface="+mn-ea"/>
              </a:rPr>
              <a:t>年</a:t>
            </a:r>
            <a:r>
              <a:rPr kumimoji="1" lang="en-US" altLang="ja-JP" sz="1200" b="1" dirty="0">
                <a:latin typeface="+mn-ea"/>
              </a:rPr>
              <a:t>7</a:t>
            </a:r>
            <a:r>
              <a:rPr kumimoji="1" lang="ja-JP" altLang="en-US" sz="1200" b="1" dirty="0">
                <a:latin typeface="+mn-ea"/>
              </a:rPr>
              <a:t>月</a:t>
            </a:r>
            <a:r>
              <a:rPr kumimoji="1" lang="en-US" altLang="ja-JP" sz="1200" b="1" dirty="0">
                <a:latin typeface="+mn-ea"/>
              </a:rPr>
              <a:t>19</a:t>
            </a:r>
            <a:r>
              <a:rPr kumimoji="1" lang="ja-JP" altLang="en-US" sz="1200" b="1" dirty="0">
                <a:latin typeface="+mn-ea"/>
              </a:rPr>
              <a:t>日</a:t>
            </a:r>
            <a:r>
              <a:rPr kumimoji="1" lang="en-US" altLang="ja-JP" sz="1200" b="1" dirty="0">
                <a:latin typeface="+mn-ea"/>
              </a:rPr>
              <a:t>(</a:t>
            </a:r>
            <a:r>
              <a:rPr kumimoji="1" lang="ja-JP" altLang="en-US" sz="1200" b="1" dirty="0">
                <a:latin typeface="+mn-ea"/>
              </a:rPr>
              <a:t>金</a:t>
            </a:r>
            <a:r>
              <a:rPr kumimoji="1" lang="en-US" altLang="ja-JP" sz="1200" b="1" dirty="0">
                <a:latin typeface="+mn-ea"/>
              </a:rPr>
              <a:t>)</a:t>
            </a:r>
            <a:r>
              <a:rPr kumimoji="1" lang="ja-JP" altLang="en-US" sz="1200" b="1" dirty="0">
                <a:latin typeface="+mn-ea"/>
              </a:rPr>
              <a:t> </a:t>
            </a:r>
            <a:endParaRPr kumimoji="1" lang="en-US" altLang="ja-JP" sz="1200" b="1" dirty="0">
              <a:latin typeface="+mn-ea"/>
            </a:endParaRPr>
          </a:p>
          <a:p>
            <a:r>
              <a:rPr kumimoji="1" lang="ja-JP" altLang="en-US" sz="1100" b="1" dirty="0">
                <a:latin typeface="+mn-ea"/>
              </a:rPr>
              <a:t>開場</a:t>
            </a:r>
            <a:r>
              <a:rPr kumimoji="1" lang="en-US" altLang="ja-JP" sz="1100" b="1" dirty="0">
                <a:latin typeface="+mn-ea"/>
              </a:rPr>
              <a:t>14:00</a:t>
            </a:r>
            <a:r>
              <a:rPr kumimoji="1" lang="ja-JP" altLang="en-US" sz="1100" b="1" dirty="0">
                <a:latin typeface="+mn-ea"/>
              </a:rPr>
              <a:t>開演</a:t>
            </a:r>
            <a:r>
              <a:rPr kumimoji="1" lang="en-US" altLang="ja-JP" sz="1100" b="1" dirty="0">
                <a:latin typeface="+mn-ea"/>
              </a:rPr>
              <a:t>14:30</a:t>
            </a:r>
            <a:endParaRPr kumimoji="1" lang="ja-JP" altLang="en-US" sz="1100" b="1" dirty="0">
              <a:latin typeface="+mn-ea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A87DA27-72B0-7BC6-F17C-D945B84D3CF5}"/>
              </a:ext>
            </a:extLst>
          </p:cNvPr>
          <p:cNvSpPr txBox="1"/>
          <p:nvPr/>
        </p:nvSpPr>
        <p:spPr>
          <a:xfrm>
            <a:off x="-12938" y="6070851"/>
            <a:ext cx="27003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+mn-ea"/>
              </a:rPr>
              <a:t>オークラ東京 平安の間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890D4AE-B52D-40EA-DC84-A7886F26554A}"/>
              </a:ext>
            </a:extLst>
          </p:cNvPr>
          <p:cNvSpPr txBox="1"/>
          <p:nvPr/>
        </p:nvSpPr>
        <p:spPr>
          <a:xfrm>
            <a:off x="945449" y="5781974"/>
            <a:ext cx="163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u="sng" dirty="0">
                <a:latin typeface="+mn-ea"/>
              </a:rPr>
              <a:t>○○列○○番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A64F423-CA3F-89E4-F5D2-EE06C4C14F14}"/>
              </a:ext>
            </a:extLst>
          </p:cNvPr>
          <p:cNvSpPr txBox="1"/>
          <p:nvPr/>
        </p:nvSpPr>
        <p:spPr>
          <a:xfrm>
            <a:off x="27045" y="5812752"/>
            <a:ext cx="9184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+mn-ea"/>
              </a:rPr>
              <a:t>全席指定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70EC02C-CB4E-C7A8-7224-B7318B838AFA}"/>
              </a:ext>
            </a:extLst>
          </p:cNvPr>
          <p:cNvSpPr txBox="1"/>
          <p:nvPr/>
        </p:nvSpPr>
        <p:spPr>
          <a:xfrm>
            <a:off x="1821716" y="6427148"/>
            <a:ext cx="724672" cy="500137"/>
          </a:xfrm>
          <a:prstGeom prst="rect">
            <a:avLst/>
          </a:prstGeom>
          <a:solidFill>
            <a:srgbClr val="FFED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50" dirty="0"/>
              <a:t>抽選番号</a:t>
            </a:r>
            <a:endParaRPr kumimoji="1" lang="en-US" altLang="ja-JP" sz="1050" dirty="0"/>
          </a:p>
          <a:p>
            <a:pPr algn="ctr"/>
            <a:r>
              <a:rPr kumimoji="1" lang="ja-JP" altLang="en-US" sz="1600" dirty="0"/>
              <a:t>１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2769ECD-5182-D08B-E6DC-2FFB981F64A9}"/>
              </a:ext>
            </a:extLst>
          </p:cNvPr>
          <p:cNvSpPr txBox="1"/>
          <p:nvPr/>
        </p:nvSpPr>
        <p:spPr>
          <a:xfrm>
            <a:off x="-12938" y="4822586"/>
            <a:ext cx="17533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>
                <a:latin typeface="+mn-ea"/>
              </a:rPr>
              <a:t>主催・企画：テルヤデンキ</a:t>
            </a:r>
            <a:endParaRPr kumimoji="1" lang="en-US" altLang="ja-JP" sz="1000" b="1" dirty="0">
              <a:latin typeface="+mn-ea"/>
            </a:endParaRPr>
          </a:p>
          <a:p>
            <a:r>
              <a:rPr kumimoji="1" lang="ja-JP" altLang="en-US" sz="1000" b="1" dirty="0">
                <a:latin typeface="+mn-ea"/>
              </a:rPr>
              <a:t>運営制作：ゼクシード</a:t>
            </a:r>
            <a:endParaRPr kumimoji="1" lang="en-US" altLang="ja-JP" sz="1000" b="1" dirty="0">
              <a:latin typeface="+mn-ea"/>
            </a:endParaRPr>
          </a:p>
          <a:p>
            <a:r>
              <a:rPr kumimoji="1" lang="ja-JP" altLang="en-US" sz="1000" b="1" dirty="0">
                <a:latin typeface="+mn-ea"/>
              </a:rPr>
              <a:t>運営協力：ホットスタッフ</a:t>
            </a:r>
          </a:p>
        </p:txBody>
      </p:sp>
      <p:sp>
        <p:nvSpPr>
          <p:cNvPr id="22" name="右中かっこ 21">
            <a:extLst>
              <a:ext uri="{FF2B5EF4-FFF2-40B4-BE49-F238E27FC236}">
                <a16:creationId xmlns:a16="http://schemas.microsoft.com/office/drawing/2014/main" id="{56A4517D-CC9A-EE59-3729-D9A4C58172E0}"/>
              </a:ext>
            </a:extLst>
          </p:cNvPr>
          <p:cNvSpPr/>
          <p:nvPr/>
        </p:nvSpPr>
        <p:spPr>
          <a:xfrm>
            <a:off x="2855558" y="1"/>
            <a:ext cx="668110" cy="5442236"/>
          </a:xfrm>
          <a:prstGeom prst="rightBrace">
            <a:avLst>
              <a:gd name="adj1" fmla="val 8333"/>
              <a:gd name="adj2" fmla="val 4865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88738F2-7893-7CC3-4536-09F3A20D7C85}"/>
              </a:ext>
            </a:extLst>
          </p:cNvPr>
          <p:cNvSpPr txBox="1"/>
          <p:nvPr/>
        </p:nvSpPr>
        <p:spPr>
          <a:xfrm>
            <a:off x="3627175" y="2490740"/>
            <a:ext cx="668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本券</a:t>
            </a:r>
          </a:p>
        </p:txBody>
      </p:sp>
      <p:sp>
        <p:nvSpPr>
          <p:cNvPr id="24" name="右中かっこ 23">
            <a:extLst>
              <a:ext uri="{FF2B5EF4-FFF2-40B4-BE49-F238E27FC236}">
                <a16:creationId xmlns:a16="http://schemas.microsoft.com/office/drawing/2014/main" id="{61952796-F955-51E4-C704-57D62E350C86}"/>
              </a:ext>
            </a:extLst>
          </p:cNvPr>
          <p:cNvSpPr/>
          <p:nvPr/>
        </p:nvSpPr>
        <p:spPr>
          <a:xfrm>
            <a:off x="2853267" y="5486400"/>
            <a:ext cx="668110" cy="1712912"/>
          </a:xfrm>
          <a:prstGeom prst="rightBrace">
            <a:avLst>
              <a:gd name="adj1" fmla="val 8333"/>
              <a:gd name="adj2" fmla="val 4865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4A9CAE6-B89D-5616-83E4-0B5B5B6156A6}"/>
              </a:ext>
            </a:extLst>
          </p:cNvPr>
          <p:cNvSpPr txBox="1"/>
          <p:nvPr/>
        </p:nvSpPr>
        <p:spPr>
          <a:xfrm>
            <a:off x="3683478" y="6151306"/>
            <a:ext cx="668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半券</a:t>
            </a:r>
          </a:p>
        </p:txBody>
      </p:sp>
    </p:spTree>
    <p:extLst>
      <p:ext uri="{BB962C8B-B14F-4D97-AF65-F5344CB8AC3E}">
        <p14:creationId xmlns:p14="http://schemas.microsoft.com/office/powerpoint/2010/main" val="2001737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67A1DBE-D155-4242-B80C-73B1E4DB2BA5}"/>
              </a:ext>
            </a:extLst>
          </p:cNvPr>
          <p:cNvSpPr txBox="1"/>
          <p:nvPr/>
        </p:nvSpPr>
        <p:spPr>
          <a:xfrm>
            <a:off x="-3" y="238735"/>
            <a:ext cx="2700337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+mn-ea"/>
              </a:rPr>
              <a:t>・公演の観覧は指定の座席をご利用下さい。</a:t>
            </a:r>
            <a:endParaRPr kumimoji="1" lang="en-US" altLang="ja-JP" sz="900" b="1" dirty="0">
              <a:latin typeface="+mn-ea"/>
            </a:endParaRPr>
          </a:p>
          <a:p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・本券は</a:t>
            </a:r>
            <a:r>
              <a:rPr kumimoji="1" lang="en-US" altLang="ja-JP" sz="900" b="1" dirty="0">
                <a:latin typeface="+mn-ea"/>
              </a:rPr>
              <a:t>1</a:t>
            </a:r>
            <a:r>
              <a:rPr kumimoji="1" lang="ja-JP" altLang="en-US" sz="900" b="1" dirty="0">
                <a:latin typeface="+mn-ea"/>
              </a:rPr>
              <a:t>枚につき、１回限り有効です。</a:t>
            </a:r>
            <a:endParaRPr kumimoji="1" lang="en-US" altLang="ja-JP" sz="900" b="1" dirty="0">
              <a:latin typeface="+mn-ea"/>
            </a:endParaRPr>
          </a:p>
          <a:p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・本券は公演の最後まで必ずお持ち下さい。</a:t>
            </a:r>
            <a:endParaRPr kumimoji="1" lang="en-US" altLang="ja-JP" sz="900" b="1" dirty="0">
              <a:latin typeface="+mn-ea"/>
            </a:endParaRPr>
          </a:p>
          <a:p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・不可抗力により表記日時の公演を中止する場合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　以外は他の日時、別種のチケットと交換または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　払い戻しなどはいたしません。</a:t>
            </a:r>
            <a:endParaRPr kumimoji="1" lang="en-US" altLang="ja-JP" sz="900" b="1" dirty="0">
              <a:latin typeface="+mn-ea"/>
            </a:endParaRPr>
          </a:p>
          <a:p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・都合により公演内容を変更する場合があります。</a:t>
            </a:r>
            <a:endParaRPr kumimoji="1" lang="en-US" altLang="ja-JP" sz="900" b="1" dirty="0">
              <a:latin typeface="+mn-ea"/>
            </a:endParaRPr>
          </a:p>
          <a:p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・会場内で係員の指示及び注意事項に従わない場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　合、入場をお断りする場合があります。</a:t>
            </a:r>
            <a:endParaRPr kumimoji="1" lang="en-US" altLang="ja-JP" sz="900" b="1" dirty="0">
              <a:latin typeface="+mn-ea"/>
            </a:endParaRPr>
          </a:p>
          <a:p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・会場内で係員の指示及び注意事項に従わずに生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　</a:t>
            </a:r>
            <a:r>
              <a:rPr kumimoji="1" lang="ja-JP" altLang="en-US" sz="900" b="1" dirty="0" err="1">
                <a:latin typeface="+mn-ea"/>
              </a:rPr>
              <a:t>じた</a:t>
            </a:r>
            <a:r>
              <a:rPr kumimoji="1" lang="ja-JP" altLang="en-US" sz="900" b="1" dirty="0">
                <a:latin typeface="+mn-ea"/>
              </a:rPr>
              <a:t>事故については、主催者は一切責任を負い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　ません。</a:t>
            </a:r>
            <a:endParaRPr kumimoji="1" lang="en-US" altLang="ja-JP" sz="900" b="1" dirty="0">
              <a:latin typeface="+mn-ea"/>
            </a:endParaRPr>
          </a:p>
          <a:p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・許可された場合以外は、会場内に録音・録画・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　模写に使用する機材及び危険物等を持ち込む</a:t>
            </a:r>
            <a:r>
              <a:rPr kumimoji="1" lang="ja-JP" altLang="en-US" sz="900" b="1" dirty="0" err="1">
                <a:latin typeface="+mn-ea"/>
              </a:rPr>
              <a:t>こ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　とはできません。</a:t>
            </a:r>
            <a:endParaRPr kumimoji="1" lang="en-US" altLang="ja-JP" sz="900" b="1" dirty="0">
              <a:latin typeface="+mn-ea"/>
            </a:endParaRPr>
          </a:p>
          <a:p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・転売されたチケットは無効となり、入場をお断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　</a:t>
            </a:r>
            <a:r>
              <a:rPr kumimoji="1" lang="ja-JP" altLang="en-US" sz="900" b="1" dirty="0" err="1">
                <a:latin typeface="+mn-ea"/>
              </a:rPr>
              <a:t>り</a:t>
            </a:r>
            <a:r>
              <a:rPr kumimoji="1" lang="ja-JP" altLang="en-US" sz="900" b="1" dirty="0">
                <a:latin typeface="+mn-ea"/>
              </a:rPr>
              <a:t>させていただく場合もございますのでご注意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　下さい。</a:t>
            </a:r>
            <a:endParaRPr kumimoji="1" lang="en-US" altLang="ja-JP" sz="900" b="1" dirty="0">
              <a:latin typeface="+mn-ea"/>
            </a:endParaRPr>
          </a:p>
          <a:p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・営利を目的としたチケットの転売は、いかなる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　場合にも固くお断りいたします。</a:t>
            </a:r>
            <a:endParaRPr kumimoji="1" lang="en-US" altLang="ja-JP" sz="900" b="1" dirty="0">
              <a:latin typeface="+mn-ea"/>
            </a:endParaRPr>
          </a:p>
          <a:p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・会場内では飲食禁止となります。</a:t>
            </a:r>
            <a:endParaRPr kumimoji="1" lang="en-US" altLang="ja-JP" sz="900" b="1" dirty="0">
              <a:latin typeface="+mn-ea"/>
            </a:endParaRPr>
          </a:p>
          <a:p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・券面にあります抽選番号は、本公演とは別に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　使用いたします。座席番号とお間違いの無い</a:t>
            </a:r>
            <a:endParaRPr kumimoji="1" lang="en-US" altLang="ja-JP" sz="900" b="1" dirty="0">
              <a:latin typeface="+mn-ea"/>
            </a:endParaRPr>
          </a:p>
          <a:p>
            <a:r>
              <a:rPr kumimoji="1" lang="ja-JP" altLang="en-US" sz="900" b="1" dirty="0">
                <a:latin typeface="+mn-ea"/>
              </a:rPr>
              <a:t>　ようご注意ください。</a:t>
            </a:r>
            <a:endParaRPr kumimoji="1" lang="en-US" altLang="ja-JP" sz="900" b="1" dirty="0">
              <a:latin typeface="+mn-ea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550886C-916B-49B9-B5FF-2D86CECE6457}"/>
              </a:ext>
            </a:extLst>
          </p:cNvPr>
          <p:cNvGrpSpPr/>
          <p:nvPr/>
        </p:nvGrpSpPr>
        <p:grpSpPr>
          <a:xfrm>
            <a:off x="259555" y="0"/>
            <a:ext cx="2181227" cy="5417284"/>
            <a:chOff x="254225" y="171083"/>
            <a:chExt cx="2181227" cy="541728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85085D5-A2A2-420B-9BDB-A8D03D9C3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225" y="171083"/>
              <a:ext cx="2181225" cy="1400175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C7640FA3-61F1-4BD0-979D-C41422671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227" y="2179635"/>
              <a:ext cx="2181225" cy="1400175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A53F9414-CBD2-41A3-BC1A-70C265BDC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225" y="4188192"/>
              <a:ext cx="2181225" cy="1400175"/>
            </a:xfrm>
            <a:prstGeom prst="rect">
              <a:avLst/>
            </a:prstGeom>
          </p:spPr>
        </p:pic>
      </p:grp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5A225AB9-4358-EC84-E236-F80C49983136}"/>
              </a:ext>
            </a:extLst>
          </p:cNvPr>
          <p:cNvCxnSpPr/>
          <p:nvPr/>
        </p:nvCxnSpPr>
        <p:spPr>
          <a:xfrm>
            <a:off x="-2296" y="5486400"/>
            <a:ext cx="2702634" cy="0"/>
          </a:xfrm>
          <a:prstGeom prst="line">
            <a:avLst/>
          </a:prstGeom>
          <a:ln>
            <a:solidFill>
              <a:srgbClr val="00133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>
            <a:extLst>
              <a:ext uri="{FF2B5EF4-FFF2-40B4-BE49-F238E27FC236}">
                <a16:creationId xmlns:a16="http://schemas.microsoft.com/office/drawing/2014/main" id="{8E2F48BA-C0B9-8929-FD4F-9DC005CDC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08" y="5624411"/>
            <a:ext cx="2181225" cy="1400175"/>
          </a:xfrm>
          <a:prstGeom prst="rect">
            <a:avLst/>
          </a:prstGeom>
        </p:spPr>
      </p:pic>
      <p:sp>
        <p:nvSpPr>
          <p:cNvPr id="9" name="右中かっこ 8">
            <a:extLst>
              <a:ext uri="{FF2B5EF4-FFF2-40B4-BE49-F238E27FC236}">
                <a16:creationId xmlns:a16="http://schemas.microsoft.com/office/drawing/2014/main" id="{185E5F5C-A0FD-E53F-EDD7-9B0F797982A4}"/>
              </a:ext>
            </a:extLst>
          </p:cNvPr>
          <p:cNvSpPr/>
          <p:nvPr/>
        </p:nvSpPr>
        <p:spPr>
          <a:xfrm>
            <a:off x="2855558" y="1"/>
            <a:ext cx="668110" cy="5442236"/>
          </a:xfrm>
          <a:prstGeom prst="rightBrace">
            <a:avLst>
              <a:gd name="adj1" fmla="val 8333"/>
              <a:gd name="adj2" fmla="val 4865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CC6C44D-88FC-9647-24A4-49CE2FA5E93E}"/>
              </a:ext>
            </a:extLst>
          </p:cNvPr>
          <p:cNvSpPr txBox="1"/>
          <p:nvPr/>
        </p:nvSpPr>
        <p:spPr>
          <a:xfrm>
            <a:off x="3627175" y="2490740"/>
            <a:ext cx="668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本券</a:t>
            </a:r>
          </a:p>
        </p:txBody>
      </p:sp>
      <p:sp>
        <p:nvSpPr>
          <p:cNvPr id="13" name="右中かっこ 12">
            <a:extLst>
              <a:ext uri="{FF2B5EF4-FFF2-40B4-BE49-F238E27FC236}">
                <a16:creationId xmlns:a16="http://schemas.microsoft.com/office/drawing/2014/main" id="{50434CAD-CEE8-4DB0-7D8B-751C4E424AC6}"/>
              </a:ext>
            </a:extLst>
          </p:cNvPr>
          <p:cNvSpPr/>
          <p:nvPr/>
        </p:nvSpPr>
        <p:spPr>
          <a:xfrm>
            <a:off x="2853267" y="5486400"/>
            <a:ext cx="668110" cy="1712912"/>
          </a:xfrm>
          <a:prstGeom prst="rightBrace">
            <a:avLst>
              <a:gd name="adj1" fmla="val 8333"/>
              <a:gd name="adj2" fmla="val 4865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3D77C46-49A0-EFC5-71A3-5172E8E70CE3}"/>
              </a:ext>
            </a:extLst>
          </p:cNvPr>
          <p:cNvSpPr txBox="1"/>
          <p:nvPr/>
        </p:nvSpPr>
        <p:spPr>
          <a:xfrm>
            <a:off x="3683478" y="6151306"/>
            <a:ext cx="668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半券</a:t>
            </a:r>
          </a:p>
        </p:txBody>
      </p:sp>
    </p:spTree>
    <p:extLst>
      <p:ext uri="{BB962C8B-B14F-4D97-AF65-F5344CB8AC3E}">
        <p14:creationId xmlns:p14="http://schemas.microsoft.com/office/powerpoint/2010/main" val="2383188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188</TotalTime>
  <Words>344</Words>
  <Application>Microsoft Office PowerPoint</Application>
  <PresentationFormat>ユーザー設定</PresentationFormat>
  <Paragraphs>63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HG行書体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Takahashi Mizuto</dc:creator>
  <cp:lastModifiedBy>Takahashi Mizuto</cp:lastModifiedBy>
  <cp:revision>23</cp:revision>
  <dcterms:created xsi:type="dcterms:W3CDTF">2023-07-30T15:26:15Z</dcterms:created>
  <dcterms:modified xsi:type="dcterms:W3CDTF">2024-06-17T07:00:16Z</dcterms:modified>
</cp:coreProperties>
</file>