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C1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5FA1-FD7E-49FA-A0CD-8D180CAE2EDC}" type="datetimeFigureOut">
              <a:rPr kumimoji="1" lang="ja-JP" altLang="en-US" smtClean="0"/>
              <a:t>2022/9/9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808BA-C7F5-41CB-8082-1A3321769C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088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5FA1-FD7E-49FA-A0CD-8D180CAE2EDC}" type="datetimeFigureOut">
              <a:rPr kumimoji="1" lang="ja-JP" altLang="en-US" smtClean="0"/>
              <a:t>2022/9/9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808BA-C7F5-41CB-8082-1A3321769C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0516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5FA1-FD7E-49FA-A0CD-8D180CAE2EDC}" type="datetimeFigureOut">
              <a:rPr kumimoji="1" lang="ja-JP" altLang="en-US" smtClean="0"/>
              <a:t>2022/9/9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808BA-C7F5-41CB-8082-1A3321769C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7113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5FA1-FD7E-49FA-A0CD-8D180CAE2EDC}" type="datetimeFigureOut">
              <a:rPr kumimoji="1" lang="ja-JP" altLang="en-US" smtClean="0"/>
              <a:t>2022/9/9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808BA-C7F5-41CB-8082-1A3321769C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405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5FA1-FD7E-49FA-A0CD-8D180CAE2EDC}" type="datetimeFigureOut">
              <a:rPr kumimoji="1" lang="ja-JP" altLang="en-US" smtClean="0"/>
              <a:t>2022/9/9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808BA-C7F5-41CB-8082-1A3321769C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5908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5FA1-FD7E-49FA-A0CD-8D180CAE2EDC}" type="datetimeFigureOut">
              <a:rPr kumimoji="1" lang="ja-JP" altLang="en-US" smtClean="0"/>
              <a:t>2022/9/9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808BA-C7F5-41CB-8082-1A3321769C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5796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5FA1-FD7E-49FA-A0CD-8D180CAE2EDC}" type="datetimeFigureOut">
              <a:rPr kumimoji="1" lang="ja-JP" altLang="en-US" smtClean="0"/>
              <a:t>2022/9/9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808BA-C7F5-41CB-8082-1A3321769C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9843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5FA1-FD7E-49FA-A0CD-8D180CAE2EDC}" type="datetimeFigureOut">
              <a:rPr kumimoji="1" lang="ja-JP" altLang="en-US" smtClean="0"/>
              <a:t>2022/9/9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808BA-C7F5-41CB-8082-1A3321769C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409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5FA1-FD7E-49FA-A0CD-8D180CAE2EDC}" type="datetimeFigureOut">
              <a:rPr kumimoji="1" lang="ja-JP" altLang="en-US" smtClean="0"/>
              <a:t>2022/9/9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808BA-C7F5-41CB-8082-1A3321769C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5412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5FA1-FD7E-49FA-A0CD-8D180CAE2EDC}" type="datetimeFigureOut">
              <a:rPr kumimoji="1" lang="ja-JP" altLang="en-US" smtClean="0"/>
              <a:t>2022/9/9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808BA-C7F5-41CB-8082-1A3321769C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7903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5FA1-FD7E-49FA-A0CD-8D180CAE2EDC}" type="datetimeFigureOut">
              <a:rPr kumimoji="1" lang="ja-JP" altLang="en-US" smtClean="0"/>
              <a:t>2022/9/9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808BA-C7F5-41CB-8082-1A3321769C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5021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85FA1-FD7E-49FA-A0CD-8D180CAE2EDC}" type="datetimeFigureOut">
              <a:rPr kumimoji="1" lang="ja-JP" altLang="en-US" smtClean="0"/>
              <a:t>2022/9/9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808BA-C7F5-41CB-8082-1A3321769C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54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B68B569E-D25C-3923-5C19-8957AC017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AEB0B8AC-9BE4-4841-0B80-E7BE72E5BA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37" b="21574"/>
          <a:stretch/>
        </p:blipFill>
        <p:spPr>
          <a:xfrm>
            <a:off x="71369" y="396565"/>
            <a:ext cx="4329369" cy="8003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C1929F69-E8BF-CC1D-5DC6-319E419CE4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513" y="565187"/>
            <a:ext cx="5072312" cy="59746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591E9574-E669-2728-F046-83761FA27D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454" y="368117"/>
            <a:ext cx="1261981" cy="323116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16D7F8E-0503-6AB4-0415-058C0975C398}"/>
              </a:ext>
            </a:extLst>
          </p:cNvPr>
          <p:cNvSpPr txBox="1"/>
          <p:nvPr/>
        </p:nvSpPr>
        <p:spPr>
          <a:xfrm>
            <a:off x="193830" y="234945"/>
            <a:ext cx="180049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髪と頭皮のデトックスアイテム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800E559-C78F-7C75-2A71-5C4879BD9FBB}"/>
              </a:ext>
            </a:extLst>
          </p:cNvPr>
          <p:cNvSpPr/>
          <p:nvPr/>
        </p:nvSpPr>
        <p:spPr>
          <a:xfrm>
            <a:off x="4737513" y="239697"/>
            <a:ext cx="4974657" cy="896316"/>
          </a:xfrm>
          <a:prstGeom prst="rect">
            <a:avLst/>
          </a:prstGeom>
          <a:noFill/>
          <a:ln w="28575">
            <a:solidFill>
              <a:srgbClr val="5FC1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F0FB0F7-726F-BB8B-3011-249734634BF9}"/>
              </a:ext>
            </a:extLst>
          </p:cNvPr>
          <p:cNvSpPr txBox="1"/>
          <p:nvPr/>
        </p:nvSpPr>
        <p:spPr>
          <a:xfrm>
            <a:off x="3358040" y="350398"/>
            <a:ext cx="95410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500" b="1" dirty="0">
                <a:solidFill>
                  <a:srgbClr val="5FC1B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デトスル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AC390C4-A3F7-BA8C-B595-91FDDC5AA57E}"/>
              </a:ext>
            </a:extLst>
          </p:cNvPr>
          <p:cNvSpPr txBox="1"/>
          <p:nvPr/>
        </p:nvSpPr>
        <p:spPr>
          <a:xfrm>
            <a:off x="4917488" y="1264433"/>
            <a:ext cx="483978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/>
              <a:t>ヘアオイルや市販のシャンプーに含まれるシリコンは、髪の毛に蓄積し、</a:t>
            </a:r>
            <a:endParaRPr kumimoji="1" lang="en-US" altLang="ja-JP" sz="1100" dirty="0"/>
          </a:p>
          <a:p>
            <a:r>
              <a:rPr kumimoji="1" lang="ja-JP" altLang="en-US" sz="1100" dirty="0"/>
              <a:t>頭皮や髪の毛を老化させる原因となります。</a:t>
            </a:r>
            <a:endParaRPr kumimoji="1" lang="en-US" altLang="ja-JP" sz="1100" dirty="0"/>
          </a:p>
          <a:p>
            <a:r>
              <a:rPr kumimoji="1" lang="ja-JP" altLang="en-US" sz="1100" dirty="0"/>
              <a:t>シリコンのような不純物が蓄積すると</a:t>
            </a:r>
            <a:r>
              <a:rPr kumimoji="1" lang="en-US" altLang="ja-JP" sz="1100" dirty="0"/>
              <a:t>…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716A45BD-710A-8490-A899-B37AB57A025A}"/>
              </a:ext>
            </a:extLst>
          </p:cNvPr>
          <p:cNvSpPr txBox="1"/>
          <p:nvPr/>
        </p:nvSpPr>
        <p:spPr>
          <a:xfrm>
            <a:off x="4886403" y="1873475"/>
            <a:ext cx="38395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500" b="1" dirty="0"/>
              <a:t>・ストレートやパーマの薬剤が浸透しない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・カラーが綺麗に発色しない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・ニオイが発生する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・育毛環境が劣化する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5290312-03CB-FFF9-6BA1-503F10928506}"/>
              </a:ext>
            </a:extLst>
          </p:cNvPr>
          <p:cNvSpPr txBox="1"/>
          <p:nvPr/>
        </p:nvSpPr>
        <p:spPr>
          <a:xfrm>
            <a:off x="7129412" y="2612983"/>
            <a:ext cx="25827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/>
              <a:t>など、さまざまな問題が発生します。</a:t>
            </a:r>
            <a:endParaRPr kumimoji="1" lang="en-US" altLang="ja-JP" sz="1100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D804E0D-1350-9CCF-E043-E22A825E252B}"/>
              </a:ext>
            </a:extLst>
          </p:cNvPr>
          <p:cNvSpPr txBox="1"/>
          <p:nvPr/>
        </p:nvSpPr>
        <p:spPr>
          <a:xfrm>
            <a:off x="4710328" y="2917548"/>
            <a:ext cx="52052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b="1" spc="-150" dirty="0">
                <a:solidFill>
                  <a:schemeClr val="accent4"/>
                </a:solidFill>
              </a:rPr>
              <a:t>デトスルなら、乳化・可溶化力に優れた洗浄成分で</a:t>
            </a:r>
            <a:endParaRPr kumimoji="1" lang="en-US" altLang="ja-JP" sz="1600" b="1" spc="-150" dirty="0">
              <a:solidFill>
                <a:schemeClr val="accent4"/>
              </a:solidFill>
            </a:endParaRPr>
          </a:p>
          <a:p>
            <a:r>
              <a:rPr kumimoji="1" lang="ja-JP" altLang="en-US" sz="1600" b="1" spc="-150" dirty="0">
                <a:solidFill>
                  <a:schemeClr val="accent4"/>
                </a:solidFill>
              </a:rPr>
              <a:t>シャンプーでは落とせない髪内部の汚れまで溶かして除去！</a:t>
            </a:r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F180847B-9E3E-34B5-574B-8B46044630ED}"/>
              </a:ext>
            </a:extLst>
          </p:cNvPr>
          <p:cNvCxnSpPr/>
          <p:nvPr/>
        </p:nvCxnSpPr>
        <p:spPr>
          <a:xfrm>
            <a:off x="4802820" y="3441604"/>
            <a:ext cx="4927820" cy="0"/>
          </a:xfrm>
          <a:prstGeom prst="line">
            <a:avLst/>
          </a:prstGeom>
          <a:ln w="254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図 37">
            <a:extLst>
              <a:ext uri="{FF2B5EF4-FFF2-40B4-BE49-F238E27FC236}">
                <a16:creationId xmlns:a16="http://schemas.microsoft.com/office/drawing/2014/main" id="{6BBBEA99-204C-A7A9-18E8-208EA647F16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" t="9025" r="2451" b="9207"/>
          <a:stretch/>
        </p:blipFill>
        <p:spPr>
          <a:xfrm>
            <a:off x="4710327" y="3614034"/>
            <a:ext cx="5046947" cy="224955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CE2214A5-9E30-C1CA-90D0-6AF8EB4FC3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038" y="5655710"/>
            <a:ext cx="761637" cy="10977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99849B92-42B7-C1C9-D293-36E2854596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54681">
            <a:off x="9096960" y="6201429"/>
            <a:ext cx="835224" cy="7620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5172027E-A458-8D7C-C96D-023907D28F6A}"/>
              </a:ext>
            </a:extLst>
          </p:cNvPr>
          <p:cNvSpPr txBox="1"/>
          <p:nvPr/>
        </p:nvSpPr>
        <p:spPr>
          <a:xfrm>
            <a:off x="4710328" y="5980344"/>
            <a:ext cx="419217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spc="-150" dirty="0">
                <a:solidFill>
                  <a:schemeClr val="accent4"/>
                </a:solidFill>
              </a:rPr>
              <a:t>汚れを落とすだけじゃない！</a:t>
            </a:r>
            <a:endParaRPr kumimoji="1" lang="en-US" altLang="ja-JP" sz="1400" b="1" spc="-150" dirty="0">
              <a:solidFill>
                <a:schemeClr val="accent4"/>
              </a:solidFill>
            </a:endParaRPr>
          </a:p>
          <a:p>
            <a:r>
              <a:rPr kumimoji="1" lang="ja-JP" altLang="en-US" sz="1400" b="1" spc="-150" dirty="0">
                <a:solidFill>
                  <a:schemeClr val="accent4"/>
                </a:solidFill>
              </a:rPr>
              <a:t>頭皮（お肌）や髪に良い成分もたっぷり配合。</a:t>
            </a:r>
            <a:endParaRPr kumimoji="1" lang="en-US" altLang="ja-JP" sz="1400" b="1" spc="-150" dirty="0">
              <a:solidFill>
                <a:schemeClr val="accent4"/>
              </a:solidFill>
            </a:endParaRPr>
          </a:p>
          <a:p>
            <a:r>
              <a:rPr kumimoji="1" lang="ja-JP" altLang="en-US" sz="1400" b="1" spc="-150" dirty="0">
                <a:solidFill>
                  <a:schemeClr val="accent4"/>
                </a:solidFill>
              </a:rPr>
              <a:t>デトックスして栄養を与え、頭髪環境を整えましょう！</a:t>
            </a:r>
            <a:endParaRPr kumimoji="1" lang="en-US" altLang="ja-JP" sz="1400" b="1" spc="-15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037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136</Words>
  <Application>Microsoft Office PowerPoint</Application>
  <PresentationFormat>A4 210 x 297 mm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ディアテック deartech</dc:creator>
  <cp:lastModifiedBy>ディアテック deartech</cp:lastModifiedBy>
  <cp:revision>8</cp:revision>
  <dcterms:created xsi:type="dcterms:W3CDTF">2022-09-09T01:11:57Z</dcterms:created>
  <dcterms:modified xsi:type="dcterms:W3CDTF">2022-09-09T02:44:25Z</dcterms:modified>
</cp:coreProperties>
</file>