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5"/>
  </p:notesMasterIdLst>
  <p:handoutMasterIdLst>
    <p:handoutMasterId r:id="rId6"/>
  </p:handoutMasterIdLst>
  <p:sldIdLst>
    <p:sldId id="256" r:id="rId3"/>
    <p:sldId id="257" r:id="rId4"/>
  </p:sldIdLst>
  <p:sldSz cx="10058400" cy="77724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81" d="100"/>
          <a:sy n="81" d="100"/>
        </p:scale>
        <p:origin x="1476" y="102"/>
      </p:cViewPr>
      <p:guideLst>
        <p:guide orient="horz" pos="2448"/>
        <p:guide pos="3168"/>
      </p:guideLst>
    </p:cSldViewPr>
  </p:slideViewPr>
  <p:notesTextViewPr>
    <p:cViewPr>
      <p:scale>
        <a:sx n="3" d="2"/>
        <a:sy n="3" d="2"/>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latinLnBrk="0">
              <a:defRPr kumimoji="1" lang="ja-JP" sz="1200"/>
            </a:lvl1pPr>
          </a:lstStyle>
          <a:p>
            <a:endParaRPr kumimoji="1" lang="ja-JP"/>
          </a:p>
        </p:txBody>
      </p:sp>
      <p:sp>
        <p:nvSpPr>
          <p:cNvPr id="3" name="日付プレースホルダー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latinLnBrk="0">
              <a:defRPr kumimoji="1" lang="ja-JP" sz="1200"/>
            </a:lvl1pPr>
          </a:lstStyle>
          <a:p>
            <a:fld id="{38D6FE3C-34D8-4B4B-9273-D907B0A3B964}" type="datetimeFigureOut">
              <a:rPr kumimoji="1" lang="en-US" altLang="ja-JP"/>
              <a:t>11/4/2020</a:t>
            </a:fld>
            <a:endParaRPr kumimoji="1" lang="ja-JP"/>
          </a:p>
        </p:txBody>
      </p:sp>
      <p:sp>
        <p:nvSpPr>
          <p:cNvPr id="4" name="フッター プレースホルダー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latinLnBrk="0">
              <a:defRPr kumimoji="1" lang="ja-JP" sz="1200"/>
            </a:lvl1pPr>
          </a:lstStyle>
          <a:p>
            <a:endParaRPr kumimoji="1" lang="ja-JP"/>
          </a:p>
        </p:txBody>
      </p:sp>
      <p:sp>
        <p:nvSpPr>
          <p:cNvPr id="5" name="スライド番号プレースホルダー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latinLnBrk="0">
              <a:defRPr kumimoji="1" lang="ja-JP" sz="1200"/>
            </a:lvl1pPr>
          </a:lstStyle>
          <a:p>
            <a:fld id="{E169A89D-734B-4FAD-B6E7-2B864E72E489}" type="slidenum">
              <a:rPr kumimoji="1" lang="ja-JP"/>
              <a:t>‹#›</a:t>
            </a:fld>
            <a:endParaRPr kumimoji="1" lang="ja-JP"/>
          </a:p>
        </p:txBody>
      </p:sp>
    </p:spTree>
    <p:extLst>
      <p:ext uri="{BB962C8B-B14F-4D97-AF65-F5344CB8AC3E}">
        <p14:creationId xmlns:p14="http://schemas.microsoft.com/office/powerpoint/2010/main" val="291920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latinLnBrk="0">
              <a:defRPr kumimoji="1" lang="ja-JP" sz="1200"/>
            </a:lvl1pPr>
          </a:lstStyle>
          <a:p>
            <a:endParaRPr kumimoji="1" lang="ja-JP"/>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latinLnBrk="0">
              <a:defRPr kumimoji="1" lang="ja-JP" sz="1200"/>
            </a:lvl1pPr>
          </a:lstStyle>
          <a:p>
            <a:fld id="{1D0FF5F4-5691-49AF-9E16-FB22826F7264}" type="datetimeFigureOut">
              <a:t>2020/11/4</a:t>
            </a:fld>
            <a:endParaRPr kumimoji="1" lang="ja-JP"/>
          </a:p>
        </p:txBody>
      </p:sp>
      <p:sp>
        <p:nvSpPr>
          <p:cNvPr id="4" name="スライド イメージ プレースホルダー 3"/>
          <p:cNvSpPr>
            <a:spLocks noGrp="1" noRot="1" noChangeAspect="1"/>
          </p:cNvSpPr>
          <p:nvPr>
            <p:ph type="sldImg" idx="2"/>
          </p:nvPr>
        </p:nvSpPr>
        <p:spPr>
          <a:xfrm>
            <a:off x="1231900" y="1241425"/>
            <a:ext cx="4333875" cy="3349625"/>
          </a:xfrm>
          <a:prstGeom prst="rect">
            <a:avLst/>
          </a:prstGeom>
          <a:noFill/>
          <a:ln w="12700">
            <a:solidFill>
              <a:prstClr val="black"/>
            </a:solidFill>
          </a:ln>
        </p:spPr>
        <p:txBody>
          <a:bodyPr vert="horz" lIns="91440" tIns="45720" rIns="91440" bIns="45720" rtlCol="0" anchor="ctr"/>
          <a:lstStyle/>
          <a:p>
            <a:endParaRPr kumimoji="1" lang="ja-JP"/>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t>マスター テキストのスタイルを編集するには、ここをクリック</a:t>
            </a:r>
          </a:p>
          <a:p>
            <a:pPr lvl="1"/>
            <a:r>
              <a:rPr kumimoji="1" lang="ja-JP"/>
              <a:t>第 2 レベル</a:t>
            </a:r>
          </a:p>
          <a:p>
            <a:pPr lvl="2"/>
            <a:r>
              <a:rPr kumimoji="1" lang="ja-JP"/>
              <a:t>第 3 レベル</a:t>
            </a:r>
          </a:p>
          <a:p>
            <a:pPr lvl="3"/>
            <a:r>
              <a:rPr kumimoji="1" lang="ja-JP"/>
              <a:t>第 4 レベル</a:t>
            </a:r>
          </a:p>
          <a:p>
            <a:pPr lvl="4"/>
            <a:r>
              <a:rPr kumimoji="1" lang="ja-JP"/>
              <a:t>第 5 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latinLnBrk="0">
              <a:defRPr kumimoji="1" lang="ja-JP" sz="1200"/>
            </a:lvl1pPr>
          </a:lstStyle>
          <a:p>
            <a:endParaRPr kumimoji="1" lang="ja-JP"/>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latinLnBrk="0">
              <a:defRPr kumimoji="1" lang="ja-JP" sz="1200"/>
            </a:lvl1pPr>
          </a:lstStyle>
          <a:p>
            <a:fld id="{952A89D7-7603-4ECB-ADF6-F6CF2BE4F401}" type="slidenum">
              <a:t>‹#›</a:t>
            </a:fld>
            <a:endParaRPr kumimoji="1" lang="ja-JP"/>
          </a:p>
        </p:txBody>
      </p:sp>
    </p:spTree>
    <p:extLst>
      <p:ext uri="{BB962C8B-B14F-4D97-AF65-F5344CB8AC3E}">
        <p14:creationId xmlns:p14="http://schemas.microsoft.com/office/powerpoint/2010/main" val="292584893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lang="ja-JP" sz="1200" kern="1200">
        <a:solidFill>
          <a:schemeClr val="tx1"/>
        </a:solidFill>
        <a:latin typeface="+mn-lt"/>
        <a:ea typeface="+mn-ea"/>
        <a:cs typeface="+mn-cs"/>
      </a:defRPr>
    </a:lvl1pPr>
    <a:lvl2pPr marL="457200" algn="l" defTabSz="914400" rtl="0" eaLnBrk="1" latinLnBrk="0" hangingPunct="1">
      <a:defRPr kumimoji="1" lang="ja-JP" sz="1200" kern="1200">
        <a:solidFill>
          <a:schemeClr val="tx1"/>
        </a:solidFill>
        <a:latin typeface="+mn-lt"/>
        <a:ea typeface="+mn-ea"/>
        <a:cs typeface="+mn-cs"/>
      </a:defRPr>
    </a:lvl2pPr>
    <a:lvl3pPr marL="914400" algn="l" defTabSz="914400" rtl="0" eaLnBrk="1" latinLnBrk="0" hangingPunct="1">
      <a:defRPr kumimoji="1" lang="ja-JP" sz="1200" kern="1200">
        <a:solidFill>
          <a:schemeClr val="tx1"/>
        </a:solidFill>
        <a:latin typeface="+mn-lt"/>
        <a:ea typeface="+mn-ea"/>
        <a:cs typeface="+mn-cs"/>
      </a:defRPr>
    </a:lvl3pPr>
    <a:lvl4pPr marL="1371600" algn="l" defTabSz="914400" rtl="0" eaLnBrk="1" latinLnBrk="0" hangingPunct="1">
      <a:defRPr kumimoji="1" lang="ja-JP" sz="1200" kern="1200">
        <a:solidFill>
          <a:schemeClr val="tx1"/>
        </a:solidFill>
        <a:latin typeface="+mn-lt"/>
        <a:ea typeface="+mn-ea"/>
        <a:cs typeface="+mn-cs"/>
      </a:defRPr>
    </a:lvl4pPr>
    <a:lvl5pPr marL="1828800" algn="l" defTabSz="914400" rtl="0" eaLnBrk="1" latinLnBrk="0" hangingPunct="1">
      <a:defRPr kumimoji="1" lang="ja-JP" sz="1200" kern="1200">
        <a:solidFill>
          <a:schemeClr val="tx1"/>
        </a:solidFill>
        <a:latin typeface="+mn-lt"/>
        <a:ea typeface="+mn-ea"/>
        <a:cs typeface="+mn-cs"/>
      </a:defRPr>
    </a:lvl5pPr>
    <a:lvl6pPr marL="2286000" algn="l" defTabSz="914400" rtl="0" eaLnBrk="1" latinLnBrk="0" hangingPunct="1">
      <a:defRPr kumimoji="1" lang="ja-JP" sz="1200" kern="1200">
        <a:solidFill>
          <a:schemeClr val="tx1"/>
        </a:solidFill>
        <a:latin typeface="+mn-lt"/>
        <a:ea typeface="+mn-ea"/>
        <a:cs typeface="+mn-cs"/>
      </a:defRPr>
    </a:lvl6pPr>
    <a:lvl7pPr marL="2743200" algn="l" defTabSz="914400" rtl="0" eaLnBrk="1" latinLnBrk="0" hangingPunct="1">
      <a:defRPr kumimoji="1" lang="ja-JP" sz="1200" kern="1200">
        <a:solidFill>
          <a:schemeClr val="tx1"/>
        </a:solidFill>
        <a:latin typeface="+mn-lt"/>
        <a:ea typeface="+mn-ea"/>
        <a:cs typeface="+mn-cs"/>
      </a:defRPr>
    </a:lvl7pPr>
    <a:lvl8pPr marL="3200400" algn="l" defTabSz="914400" rtl="0" eaLnBrk="1" latinLnBrk="0" hangingPunct="1">
      <a:defRPr kumimoji="1" lang="ja-JP" sz="1200" kern="1200">
        <a:solidFill>
          <a:schemeClr val="tx1"/>
        </a:solidFill>
        <a:latin typeface="+mn-lt"/>
        <a:ea typeface="+mn-ea"/>
        <a:cs typeface="+mn-cs"/>
      </a:defRPr>
    </a:lvl8pPr>
    <a:lvl9pPr marL="3657600" algn="l" defTabSz="914400" rtl="0" eaLnBrk="1" latinLnBrk="0" hangingPunct="1">
      <a:defRPr kumimoji="1" lang="ja-JP"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52A89D7-7603-4ECB-ADF6-F6CF2BE4F401}" type="slidenum">
              <a:rPr lang="en-US" altLang="ja-JP" smtClean="0"/>
              <a:t>2</a:t>
            </a:fld>
            <a:endParaRPr kumimoji="1" lang="ja-JP" altLang="en-US"/>
          </a:p>
        </p:txBody>
      </p:sp>
    </p:spTree>
    <p:extLst>
      <p:ext uri="{BB962C8B-B14F-4D97-AF65-F5344CB8AC3E}">
        <p14:creationId xmlns:p14="http://schemas.microsoft.com/office/powerpoint/2010/main" val="26148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外側のページ">
    <p:spTree>
      <p:nvGrpSpPr>
        <p:cNvPr id="1" name=""/>
        <p:cNvGrpSpPr/>
        <p:nvPr/>
      </p:nvGrpSpPr>
      <p:grpSpPr>
        <a:xfrm>
          <a:off x="0" y="0"/>
          <a:ext cx="0" cy="0"/>
          <a:chOff x="0" y="0"/>
          <a:chExt cx="0" cy="0"/>
        </a:xfrm>
      </p:grpSpPr>
      <p:sp>
        <p:nvSpPr>
          <p:cNvPr id="4" name="長方形 3"/>
          <p:cNvSpPr/>
          <p:nvPr userDrawn="1"/>
        </p:nvSpPr>
        <p:spPr>
          <a:xfrm>
            <a:off x="457200" y="457200"/>
            <a:ext cx="235915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0" name="長方形 9"/>
          <p:cNvSpPr/>
          <p:nvPr userDrawn="1"/>
        </p:nvSpPr>
        <p:spPr>
          <a:xfrm>
            <a:off x="457200" y="6854395"/>
            <a:ext cx="235915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1" name="長方形 10"/>
          <p:cNvSpPr/>
          <p:nvPr userDrawn="1"/>
        </p:nvSpPr>
        <p:spPr>
          <a:xfrm>
            <a:off x="457200" y="4736592"/>
            <a:ext cx="2359152" cy="2075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kumimoji="1" lang="ja-JP"/>
          </a:p>
        </p:txBody>
      </p:sp>
      <p:sp>
        <p:nvSpPr>
          <p:cNvPr id="12" name="図プレースホルダー 11"/>
          <p:cNvSpPr>
            <a:spLocks noGrp="1"/>
          </p:cNvSpPr>
          <p:nvPr>
            <p:ph type="pic" sz="quarter" idx="10"/>
          </p:nvPr>
        </p:nvSpPr>
        <p:spPr>
          <a:xfrm>
            <a:off x="457200" y="685800"/>
            <a:ext cx="2359152" cy="4005072"/>
          </a:xfrm>
        </p:spPr>
        <p:txBody>
          <a:bodyPr tIns="1097280">
            <a:normAutofit/>
          </a:bodyPr>
          <a:lstStyle>
            <a:lvl1pPr marL="0" indent="0" algn="ctr" latinLnBrk="0">
              <a:buNone/>
              <a:defRPr kumimoji="1" lang="ja-JP" sz="2000"/>
            </a:lvl1pPr>
          </a:lstStyle>
          <a:p>
            <a:r>
              <a:rPr kumimoji="1" lang="ja-JP" altLang="en-US" smtClean="0"/>
              <a:t>図を追加</a:t>
            </a:r>
            <a:endParaRPr kumimoji="1" lang="ja-JP"/>
          </a:p>
        </p:txBody>
      </p:sp>
      <p:sp>
        <p:nvSpPr>
          <p:cNvPr id="13" name="長方形 12"/>
          <p:cNvSpPr/>
          <p:nvPr userDrawn="1"/>
        </p:nvSpPr>
        <p:spPr>
          <a:xfrm>
            <a:off x="375818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4" name="長方形 13"/>
          <p:cNvSpPr/>
          <p:nvPr userDrawn="1"/>
        </p:nvSpPr>
        <p:spPr bwMode="auto">
          <a:xfrm>
            <a:off x="3758184"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5" name="図プレースホルダー 11"/>
          <p:cNvSpPr>
            <a:spLocks noGrp="1"/>
          </p:cNvSpPr>
          <p:nvPr>
            <p:ph type="pic" sz="quarter" idx="11"/>
          </p:nvPr>
        </p:nvSpPr>
        <p:spPr>
          <a:xfrm>
            <a:off x="3758184" y="685800"/>
            <a:ext cx="2450592" cy="4005072"/>
          </a:xfrm>
        </p:spPr>
        <p:txBody>
          <a:bodyPr tIns="1097280">
            <a:normAutofit/>
          </a:bodyPr>
          <a:lstStyle>
            <a:lvl1pPr marL="0" indent="0" algn="ctr" latinLnBrk="0">
              <a:buNone/>
              <a:defRPr kumimoji="1" lang="ja-JP" sz="2000"/>
            </a:lvl1pPr>
          </a:lstStyle>
          <a:p>
            <a:r>
              <a:rPr kumimoji="1" lang="ja-JP" altLang="en-US" smtClean="0"/>
              <a:t>図を追加</a:t>
            </a:r>
            <a:endParaRPr kumimoji="1" lang="ja-JP"/>
          </a:p>
        </p:txBody>
      </p:sp>
      <p:sp>
        <p:nvSpPr>
          <p:cNvPr id="16" name="長方形 15"/>
          <p:cNvSpPr/>
          <p:nvPr userDrawn="1"/>
        </p:nvSpPr>
        <p:spPr>
          <a:xfrm>
            <a:off x="714146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7" name="長方形 16"/>
          <p:cNvSpPr/>
          <p:nvPr userDrawn="1"/>
        </p:nvSpPr>
        <p:spPr>
          <a:xfrm>
            <a:off x="7141465"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8" name="図プレースホルダー 11"/>
          <p:cNvSpPr>
            <a:spLocks noGrp="1"/>
          </p:cNvSpPr>
          <p:nvPr>
            <p:ph type="pic" sz="quarter" idx="12"/>
          </p:nvPr>
        </p:nvSpPr>
        <p:spPr>
          <a:xfrm>
            <a:off x="7141465" y="2084832"/>
            <a:ext cx="2450592" cy="4727448"/>
          </a:xfrm>
        </p:spPr>
        <p:txBody>
          <a:bodyPr tIns="1097280">
            <a:normAutofit/>
          </a:bodyPr>
          <a:lstStyle>
            <a:lvl1pPr marL="0" indent="0" algn="ctr" latinLnBrk="0">
              <a:buNone/>
              <a:defRPr kumimoji="1" lang="ja-JP" sz="2000"/>
            </a:lvl1pPr>
          </a:lstStyle>
          <a:p>
            <a:r>
              <a:rPr kumimoji="1" lang="ja-JP" altLang="en-US" smtClean="0"/>
              <a:t>図を追加</a:t>
            </a:r>
            <a:endParaRPr kumimoji="1" lang="ja-JP"/>
          </a:p>
        </p:txBody>
      </p:sp>
      <p:sp>
        <p:nvSpPr>
          <p:cNvPr id="20" name="長方形 19"/>
          <p:cNvSpPr/>
          <p:nvPr userDrawn="1"/>
        </p:nvSpPr>
        <p:spPr>
          <a:xfrm>
            <a:off x="7141464" y="1901952"/>
            <a:ext cx="2450592" cy="1463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22" name="テキスト プレースホルダー 21"/>
          <p:cNvSpPr>
            <a:spLocks noGrp="1"/>
          </p:cNvSpPr>
          <p:nvPr>
            <p:ph type="body" sz="quarter" idx="13" hasCustomPrompt="1"/>
          </p:nvPr>
        </p:nvSpPr>
        <p:spPr>
          <a:xfrm>
            <a:off x="7142163" y="639763"/>
            <a:ext cx="2449512" cy="1262062"/>
          </a:xfrm>
        </p:spPr>
        <p:txBody>
          <a:bodyPr anchor="ctr">
            <a:noAutofit/>
          </a:bodyPr>
          <a:lstStyle>
            <a:lvl1pPr marL="0" indent="0" algn="ctr" latinLnBrk="0">
              <a:lnSpc>
                <a:spcPct val="85000"/>
              </a:lnSpc>
              <a:spcBef>
                <a:spcPts val="0"/>
              </a:spcBef>
              <a:buNone/>
              <a:defRPr kumimoji="1" lang="ja-JP" sz="3600">
                <a:solidFill>
                  <a:schemeClr val="tx2"/>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dirty="0"/>
              <a:t>会社</a:t>
            </a:r>
            <a:r>
              <a:rPr dirty="0"/>
              <a:t/>
            </a:r>
            <a:br>
              <a:rPr dirty="0"/>
            </a:br>
            <a:r>
              <a:rPr kumimoji="1" lang="ja-JP" dirty="0"/>
              <a:t>名</a:t>
            </a:r>
          </a:p>
        </p:txBody>
      </p:sp>
      <p:sp>
        <p:nvSpPr>
          <p:cNvPr id="23" name="テキスト プレースホルダー 21"/>
          <p:cNvSpPr>
            <a:spLocks noGrp="1"/>
          </p:cNvSpPr>
          <p:nvPr>
            <p:ph type="body" sz="quarter" idx="14" hasCustomPrompt="1"/>
          </p:nvPr>
        </p:nvSpPr>
        <p:spPr>
          <a:xfrm>
            <a:off x="3758184" y="5148648"/>
            <a:ext cx="2449512" cy="266486"/>
          </a:xfrm>
        </p:spPr>
        <p:txBody>
          <a:bodyPr anchor="t">
            <a:noAutofit/>
          </a:bodyPr>
          <a:lstStyle>
            <a:lvl1pPr marL="0" indent="0" algn="ctr" latinLnBrk="0">
              <a:lnSpc>
                <a:spcPct val="85000"/>
              </a:lnSpc>
              <a:spcBef>
                <a:spcPts val="0"/>
              </a:spcBef>
              <a:buNone/>
              <a:defRPr kumimoji="1" lang="ja-JP" sz="1600">
                <a:solidFill>
                  <a:schemeClr val="accent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会社名</a:t>
            </a:r>
          </a:p>
        </p:txBody>
      </p:sp>
      <p:sp>
        <p:nvSpPr>
          <p:cNvPr id="24" name="テキスト プレースホルダー 21"/>
          <p:cNvSpPr>
            <a:spLocks noGrp="1"/>
          </p:cNvSpPr>
          <p:nvPr>
            <p:ph type="body" sz="quarter" idx="15" hasCustomPrompt="1"/>
          </p:nvPr>
        </p:nvSpPr>
        <p:spPr>
          <a:xfrm>
            <a:off x="3758184" y="5465711"/>
            <a:ext cx="2449512" cy="427881"/>
          </a:xfrm>
        </p:spPr>
        <p:txBody>
          <a:bodyPr anchor="t">
            <a:noAutofit/>
          </a:bodyPr>
          <a:lstStyle>
            <a:lvl1pPr marL="0" indent="0" algn="ctr" latinLnBrk="0">
              <a:lnSpc>
                <a:spcPct val="100000"/>
              </a:lnSpc>
              <a:spcBef>
                <a:spcPts val="0"/>
              </a:spcBef>
              <a:buNone/>
              <a:defRPr kumimoji="1" lang="ja-JP" sz="1100">
                <a:solidFill>
                  <a:schemeClr val="tx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会社住所</a:t>
            </a:r>
          </a:p>
        </p:txBody>
      </p:sp>
      <p:sp>
        <p:nvSpPr>
          <p:cNvPr id="25" name="テキスト プレースホルダー 21"/>
          <p:cNvSpPr>
            <a:spLocks noGrp="1"/>
          </p:cNvSpPr>
          <p:nvPr>
            <p:ph type="body" sz="quarter" idx="16" hasCustomPrompt="1"/>
          </p:nvPr>
        </p:nvSpPr>
        <p:spPr>
          <a:xfrm>
            <a:off x="3758184" y="5910688"/>
            <a:ext cx="2449512" cy="185965"/>
          </a:xfrm>
        </p:spPr>
        <p:txBody>
          <a:bodyPr anchor="ctr">
            <a:noAutofit/>
          </a:bodyPr>
          <a:lstStyle>
            <a:lvl1pPr marL="0" indent="0" algn="ctr" latinLnBrk="0">
              <a:lnSpc>
                <a:spcPct val="100000"/>
              </a:lnSpc>
              <a:spcBef>
                <a:spcPts val="0"/>
              </a:spcBef>
              <a:buNone/>
              <a:defRPr kumimoji="1" lang="ja-JP" sz="1100">
                <a:solidFill>
                  <a:schemeClr val="tx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電話</a:t>
            </a:r>
          </a:p>
        </p:txBody>
      </p:sp>
      <p:sp>
        <p:nvSpPr>
          <p:cNvPr id="26" name="テキスト プレースホルダー 21"/>
          <p:cNvSpPr>
            <a:spLocks noGrp="1"/>
          </p:cNvSpPr>
          <p:nvPr>
            <p:ph type="body" sz="quarter" idx="17" hasCustomPrompt="1"/>
          </p:nvPr>
        </p:nvSpPr>
        <p:spPr>
          <a:xfrm>
            <a:off x="3758184" y="6155974"/>
            <a:ext cx="2449512" cy="185965"/>
          </a:xfrm>
        </p:spPr>
        <p:txBody>
          <a:bodyPr anchor="ctr">
            <a:noAutofit/>
          </a:bodyPr>
          <a:lstStyle>
            <a:lvl1pPr marL="0" indent="0" algn="ctr" latinLnBrk="0">
              <a:lnSpc>
                <a:spcPct val="100000"/>
              </a:lnSpc>
              <a:spcBef>
                <a:spcPts val="0"/>
              </a:spcBef>
              <a:buNone/>
              <a:defRPr kumimoji="1" lang="ja-JP" sz="1100">
                <a:solidFill>
                  <a:schemeClr val="tx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電子メール</a:t>
            </a:r>
          </a:p>
        </p:txBody>
      </p:sp>
      <p:sp>
        <p:nvSpPr>
          <p:cNvPr id="27" name="テキスト プレースホルダー 21"/>
          <p:cNvSpPr>
            <a:spLocks noGrp="1"/>
          </p:cNvSpPr>
          <p:nvPr>
            <p:ph type="body" sz="quarter" idx="18" hasCustomPrompt="1"/>
          </p:nvPr>
        </p:nvSpPr>
        <p:spPr>
          <a:xfrm>
            <a:off x="3758184" y="6854395"/>
            <a:ext cx="2449512" cy="448347"/>
          </a:xfrm>
        </p:spPr>
        <p:txBody>
          <a:bodyPr anchor="ctr">
            <a:noAutofit/>
          </a:bodyPr>
          <a:lstStyle>
            <a:lvl1pPr marL="0" indent="0" algn="ctr" latinLnBrk="0">
              <a:lnSpc>
                <a:spcPct val="100000"/>
              </a:lnSpc>
              <a:spcBef>
                <a:spcPts val="0"/>
              </a:spcBef>
              <a:buNone/>
              <a:defRPr kumimoji="1" lang="ja-JP" sz="1100">
                <a:solidFill>
                  <a:schemeClr val="bg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Web サイト URL</a:t>
            </a:r>
          </a:p>
        </p:txBody>
      </p:sp>
      <p:sp>
        <p:nvSpPr>
          <p:cNvPr id="28" name="テキスト プレースホルダー 21"/>
          <p:cNvSpPr>
            <a:spLocks noGrp="1"/>
          </p:cNvSpPr>
          <p:nvPr>
            <p:ph type="body" sz="quarter" idx="19" hasCustomPrompt="1"/>
          </p:nvPr>
        </p:nvSpPr>
        <p:spPr>
          <a:xfrm>
            <a:off x="457200" y="4736592"/>
            <a:ext cx="2359152" cy="2075688"/>
          </a:xfrm>
        </p:spPr>
        <p:txBody>
          <a:bodyPr lIns="182880" rIns="182880" anchor="ctr">
            <a:noAutofit/>
          </a:bodyPr>
          <a:lstStyle>
            <a:lvl1pPr marL="0" indent="0" algn="l" latinLnBrk="0">
              <a:lnSpc>
                <a:spcPct val="130000"/>
              </a:lnSpc>
              <a:spcBef>
                <a:spcPts val="0"/>
              </a:spcBef>
              <a:buNone/>
              <a:defRPr kumimoji="1" lang="ja-JP" sz="1100">
                <a:solidFill>
                  <a:schemeClr val="bg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クリックしてテキストを入力</a:t>
            </a:r>
          </a:p>
        </p:txBody>
      </p:sp>
    </p:spTree>
    <p:extLst>
      <p:ext uri="{BB962C8B-B14F-4D97-AF65-F5344CB8AC3E}">
        <p14:creationId xmlns:p14="http://schemas.microsoft.com/office/powerpoint/2010/main" val="5863192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内側のページ">
    <p:spTree>
      <p:nvGrpSpPr>
        <p:cNvPr id="1" name=""/>
        <p:cNvGrpSpPr/>
        <p:nvPr/>
      </p:nvGrpSpPr>
      <p:grpSpPr>
        <a:xfrm>
          <a:off x="0" y="0"/>
          <a:ext cx="0" cy="0"/>
          <a:chOff x="0" y="0"/>
          <a:chExt cx="0" cy="0"/>
        </a:xfrm>
      </p:grpSpPr>
      <p:sp>
        <p:nvSpPr>
          <p:cNvPr id="32" name="長方形 31"/>
          <p:cNvSpPr/>
          <p:nvPr userDrawn="1"/>
        </p:nvSpPr>
        <p:spPr>
          <a:xfrm>
            <a:off x="3849624" y="685800"/>
            <a:ext cx="2450592" cy="395039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4" name="長方形 3"/>
          <p:cNvSpPr/>
          <p:nvPr userDrawn="1"/>
        </p:nvSpPr>
        <p:spPr>
          <a:xfrm>
            <a:off x="457200"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0" name="長方形 9"/>
          <p:cNvSpPr/>
          <p:nvPr userDrawn="1"/>
        </p:nvSpPr>
        <p:spPr>
          <a:xfrm>
            <a:off x="457200"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2" name="図プレースホルダー 11"/>
          <p:cNvSpPr>
            <a:spLocks noGrp="1"/>
          </p:cNvSpPr>
          <p:nvPr>
            <p:ph type="pic" sz="quarter" idx="10"/>
          </p:nvPr>
        </p:nvSpPr>
        <p:spPr>
          <a:xfrm>
            <a:off x="457200" y="685800"/>
            <a:ext cx="2450592" cy="2276856"/>
          </a:xfrm>
        </p:spPr>
        <p:txBody>
          <a:bodyPr tIns="457200">
            <a:normAutofit/>
          </a:bodyPr>
          <a:lstStyle>
            <a:lvl1pPr marL="0" indent="0" algn="ctr" latinLnBrk="0">
              <a:buNone/>
              <a:defRPr kumimoji="1" lang="ja-JP" sz="2000"/>
            </a:lvl1pPr>
          </a:lstStyle>
          <a:p>
            <a:r>
              <a:rPr kumimoji="1" lang="ja-JP" altLang="en-US" smtClean="0"/>
              <a:t>図を追加</a:t>
            </a:r>
            <a:endParaRPr kumimoji="1" lang="ja-JP"/>
          </a:p>
        </p:txBody>
      </p:sp>
      <p:sp>
        <p:nvSpPr>
          <p:cNvPr id="13" name="長方形 12"/>
          <p:cNvSpPr/>
          <p:nvPr userDrawn="1"/>
        </p:nvSpPr>
        <p:spPr>
          <a:xfrm>
            <a:off x="3849624" y="457200"/>
            <a:ext cx="245059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4" name="長方形 13"/>
          <p:cNvSpPr/>
          <p:nvPr userDrawn="1"/>
        </p:nvSpPr>
        <p:spPr>
          <a:xfrm>
            <a:off x="3849624" y="6854395"/>
            <a:ext cx="245059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6" name="長方形 15"/>
          <p:cNvSpPr/>
          <p:nvPr userDrawn="1"/>
        </p:nvSpPr>
        <p:spPr>
          <a:xfrm>
            <a:off x="7232904" y="457200"/>
            <a:ext cx="235915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17" name="長方形 16"/>
          <p:cNvSpPr/>
          <p:nvPr userDrawn="1"/>
        </p:nvSpPr>
        <p:spPr>
          <a:xfrm>
            <a:off x="7232904" y="6854395"/>
            <a:ext cx="235915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p>
        </p:txBody>
      </p:sp>
      <p:sp>
        <p:nvSpPr>
          <p:cNvPr id="31" name="テキスト プレースホルダー 21"/>
          <p:cNvSpPr>
            <a:spLocks noGrp="1"/>
          </p:cNvSpPr>
          <p:nvPr>
            <p:ph type="body" sz="quarter" idx="20" hasCustomPrompt="1"/>
          </p:nvPr>
        </p:nvSpPr>
        <p:spPr>
          <a:xfrm>
            <a:off x="457200" y="3004771"/>
            <a:ext cx="2450592" cy="662354"/>
          </a:xfrm>
        </p:spPr>
        <p:txBody>
          <a:bodyPr lIns="91440" rIns="91440" bIns="0" anchor="b">
            <a:noAutofit/>
          </a:bodyPr>
          <a:lstStyle>
            <a:lvl1pPr marL="0" indent="0" algn="l" latinLnBrk="0">
              <a:lnSpc>
                <a:spcPct val="114000"/>
              </a:lnSpc>
              <a:spcBef>
                <a:spcPts val="800"/>
              </a:spcBef>
              <a:buNone/>
              <a:defRPr kumimoji="1" lang="ja-JP" sz="2000">
                <a:solidFill>
                  <a:schemeClr val="accent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クリックしてテキストを入力</a:t>
            </a:r>
          </a:p>
        </p:txBody>
      </p:sp>
      <p:sp>
        <p:nvSpPr>
          <p:cNvPr id="33" name="テキスト プレースホルダー 21"/>
          <p:cNvSpPr>
            <a:spLocks noGrp="1"/>
          </p:cNvSpPr>
          <p:nvPr>
            <p:ph type="body" sz="quarter" idx="21" hasCustomPrompt="1"/>
          </p:nvPr>
        </p:nvSpPr>
        <p:spPr>
          <a:xfrm>
            <a:off x="4114800" y="914400"/>
            <a:ext cx="1884968" cy="3352800"/>
          </a:xfrm>
        </p:spPr>
        <p:txBody>
          <a:bodyPr lIns="91440" tIns="91440" rIns="91440" bIns="91440" anchor="ctr">
            <a:noAutofit/>
          </a:bodyPr>
          <a:lstStyle>
            <a:lvl1pPr marL="0" indent="0" algn="l" latinLnBrk="0">
              <a:lnSpc>
                <a:spcPct val="130000"/>
              </a:lnSpc>
              <a:spcBef>
                <a:spcPts val="800"/>
              </a:spcBef>
              <a:buNone/>
              <a:defRPr kumimoji="1" lang="ja-JP" sz="1600">
                <a:solidFill>
                  <a:schemeClr val="accent2">
                    <a:lumMod val="75000"/>
                  </a:schemeClr>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クリックしてテキストを入力</a:t>
            </a:r>
          </a:p>
        </p:txBody>
      </p:sp>
      <p:sp>
        <p:nvSpPr>
          <p:cNvPr id="34" name="図プレースホルダー 11"/>
          <p:cNvSpPr>
            <a:spLocks noGrp="1"/>
          </p:cNvSpPr>
          <p:nvPr>
            <p:ph type="pic" sz="quarter" idx="22"/>
          </p:nvPr>
        </p:nvSpPr>
        <p:spPr>
          <a:xfrm>
            <a:off x="3849624" y="4690587"/>
            <a:ext cx="2450592" cy="2110626"/>
          </a:xfrm>
        </p:spPr>
        <p:txBody>
          <a:bodyPr tIns="457200">
            <a:normAutofit/>
          </a:bodyPr>
          <a:lstStyle>
            <a:lvl1pPr marL="0" indent="0" algn="ctr" latinLnBrk="0">
              <a:buNone/>
              <a:defRPr kumimoji="1" lang="ja-JP" sz="2000"/>
            </a:lvl1pPr>
          </a:lstStyle>
          <a:p>
            <a:r>
              <a:rPr kumimoji="1" lang="ja-JP" altLang="en-US" smtClean="0"/>
              <a:t>図を追加</a:t>
            </a:r>
            <a:endParaRPr kumimoji="1" lang="ja-JP"/>
          </a:p>
        </p:txBody>
      </p:sp>
      <p:sp>
        <p:nvSpPr>
          <p:cNvPr id="36" name="テキスト プレースホルダー 21"/>
          <p:cNvSpPr>
            <a:spLocks noGrp="1"/>
          </p:cNvSpPr>
          <p:nvPr>
            <p:ph type="body" sz="quarter" idx="24" hasCustomPrompt="1"/>
          </p:nvPr>
        </p:nvSpPr>
        <p:spPr>
          <a:xfrm>
            <a:off x="7235571" y="4636192"/>
            <a:ext cx="2359152" cy="237054"/>
          </a:xfrm>
        </p:spPr>
        <p:txBody>
          <a:bodyPr lIns="91440" rIns="91440" bIns="0" anchor="b">
            <a:noAutofit/>
          </a:bodyPr>
          <a:lstStyle>
            <a:lvl1pPr marL="0" indent="0" algn="l" latinLnBrk="0">
              <a:lnSpc>
                <a:spcPct val="114000"/>
              </a:lnSpc>
              <a:spcBef>
                <a:spcPts val="800"/>
              </a:spcBef>
              <a:buNone/>
              <a:defRPr kumimoji="1" lang="ja-JP" sz="1200">
                <a:solidFill>
                  <a:schemeClr val="accent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クリックしてテキストを入力</a:t>
            </a:r>
          </a:p>
        </p:txBody>
      </p:sp>
      <p:sp>
        <p:nvSpPr>
          <p:cNvPr id="38" name="テキスト プレースホルダー 21"/>
          <p:cNvSpPr>
            <a:spLocks noGrp="1"/>
          </p:cNvSpPr>
          <p:nvPr>
            <p:ph type="body" sz="quarter" idx="26" hasCustomPrompt="1"/>
          </p:nvPr>
        </p:nvSpPr>
        <p:spPr>
          <a:xfrm>
            <a:off x="7235571" y="2854381"/>
            <a:ext cx="2359152" cy="237054"/>
          </a:xfrm>
        </p:spPr>
        <p:txBody>
          <a:bodyPr lIns="91440" rIns="91440" bIns="0" anchor="b">
            <a:noAutofit/>
          </a:bodyPr>
          <a:lstStyle>
            <a:lvl1pPr marL="0" indent="0" algn="l" latinLnBrk="0">
              <a:lnSpc>
                <a:spcPct val="114000"/>
              </a:lnSpc>
              <a:spcBef>
                <a:spcPts val="800"/>
              </a:spcBef>
              <a:buNone/>
              <a:defRPr kumimoji="1" lang="ja-JP" sz="1200">
                <a:solidFill>
                  <a:schemeClr val="accent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クリックしてテキストを入力</a:t>
            </a:r>
          </a:p>
        </p:txBody>
      </p:sp>
      <p:sp>
        <p:nvSpPr>
          <p:cNvPr id="40" name="テキスト プレースホルダー 21"/>
          <p:cNvSpPr>
            <a:spLocks noGrp="1"/>
          </p:cNvSpPr>
          <p:nvPr>
            <p:ph type="body" sz="quarter" idx="28" hasCustomPrompt="1"/>
          </p:nvPr>
        </p:nvSpPr>
        <p:spPr>
          <a:xfrm>
            <a:off x="7235571" y="933388"/>
            <a:ext cx="2359152" cy="237054"/>
          </a:xfrm>
        </p:spPr>
        <p:txBody>
          <a:bodyPr lIns="91440" rIns="91440" bIns="0" anchor="b">
            <a:noAutofit/>
          </a:bodyPr>
          <a:lstStyle>
            <a:lvl1pPr marL="0" indent="0" algn="l" latinLnBrk="0">
              <a:lnSpc>
                <a:spcPct val="114000"/>
              </a:lnSpc>
              <a:spcBef>
                <a:spcPts val="800"/>
              </a:spcBef>
              <a:buNone/>
              <a:defRPr kumimoji="1" lang="ja-JP" sz="1200">
                <a:solidFill>
                  <a:schemeClr val="accent1"/>
                </a:solidFill>
              </a:defRPr>
            </a:lvl1pPr>
            <a:lvl2pPr marL="0" indent="0" latinLnBrk="0">
              <a:spcBef>
                <a:spcPts val="0"/>
              </a:spcBef>
              <a:buNone/>
              <a:defRPr kumimoji="1" lang="ja-JP" sz="3600"/>
            </a:lvl2pPr>
            <a:lvl3pPr marL="0" indent="0" latinLnBrk="0">
              <a:spcBef>
                <a:spcPts val="0"/>
              </a:spcBef>
              <a:buNone/>
              <a:defRPr kumimoji="1" lang="ja-JP" sz="3600"/>
            </a:lvl3pPr>
            <a:lvl4pPr marL="0" indent="0" latinLnBrk="0">
              <a:spcBef>
                <a:spcPts val="0"/>
              </a:spcBef>
              <a:buNone/>
              <a:defRPr kumimoji="1" lang="ja-JP" sz="3600"/>
            </a:lvl4pPr>
            <a:lvl5pPr marL="0" indent="0" latinLnBrk="0">
              <a:spcBef>
                <a:spcPts val="0"/>
              </a:spcBef>
              <a:buNone/>
              <a:defRPr kumimoji="1" lang="ja-JP" sz="3600"/>
            </a:lvl5pPr>
          </a:lstStyle>
          <a:p>
            <a:pPr lvl="0"/>
            <a:r>
              <a:rPr kumimoji="1" lang="ja-JP"/>
              <a:t>クリックしてテキストを入力</a:t>
            </a:r>
          </a:p>
        </p:txBody>
      </p:sp>
      <p:sp>
        <p:nvSpPr>
          <p:cNvPr id="43" name="テキスト プレースホルダー 21"/>
          <p:cNvSpPr>
            <a:spLocks noGrp="1"/>
          </p:cNvSpPr>
          <p:nvPr>
            <p:ph type="body" sz="quarter" idx="31" hasCustomPrompt="1"/>
          </p:nvPr>
        </p:nvSpPr>
        <p:spPr>
          <a:xfrm>
            <a:off x="457200" y="3704131"/>
            <a:ext cx="2450592" cy="3074219"/>
          </a:xfrm>
        </p:spPr>
        <p:txBody>
          <a:bodyPr lIns="91440" rIns="91440" anchor="t">
            <a:noAutofit/>
          </a:bodyPr>
          <a:lstStyle>
            <a:lvl1pPr marL="182880" indent="-182880" algn="l" latinLnBrk="0">
              <a:lnSpc>
                <a:spcPct val="100000"/>
              </a:lnSpc>
              <a:spcBef>
                <a:spcPts val="600"/>
              </a:spcBef>
              <a:spcAft>
                <a:spcPts val="0"/>
              </a:spcAft>
              <a:buFont typeface="Arial" panose="020B0604020202020204" pitchFamily="34" charset="0"/>
              <a:buChar char="•"/>
              <a:defRPr kumimoji="1" lang="ja-JP" sz="900">
                <a:solidFill>
                  <a:schemeClr val="tx1"/>
                </a:solidFill>
              </a:defRPr>
            </a:lvl1pPr>
            <a:lvl2pPr marL="182880" indent="-182880" latinLnBrk="0">
              <a:lnSpc>
                <a:spcPct val="100000"/>
              </a:lnSpc>
              <a:spcBef>
                <a:spcPts val="600"/>
              </a:spcBef>
              <a:spcAft>
                <a:spcPts val="0"/>
              </a:spcAft>
              <a:buFont typeface="Arial" panose="020B0604020202020204" pitchFamily="34" charset="0"/>
              <a:buChar char="•"/>
              <a:defRPr kumimoji="1" lang="ja-JP" sz="900"/>
            </a:lvl2pPr>
            <a:lvl3pPr marL="182880" indent="-182880" latinLnBrk="0">
              <a:lnSpc>
                <a:spcPct val="100000"/>
              </a:lnSpc>
              <a:spcBef>
                <a:spcPts val="600"/>
              </a:spcBef>
              <a:spcAft>
                <a:spcPts val="0"/>
              </a:spcAft>
              <a:buFont typeface="Arial" panose="020B0604020202020204" pitchFamily="34" charset="0"/>
              <a:buChar char="•"/>
              <a:defRPr kumimoji="1" lang="ja-JP" sz="900"/>
            </a:lvl3pPr>
            <a:lvl4pPr marL="182880" indent="-182880" latinLnBrk="0">
              <a:lnSpc>
                <a:spcPct val="100000"/>
              </a:lnSpc>
              <a:spcBef>
                <a:spcPts val="600"/>
              </a:spcBef>
              <a:spcAft>
                <a:spcPts val="0"/>
              </a:spcAft>
              <a:buFont typeface="Arial" panose="020B0604020202020204" pitchFamily="34" charset="0"/>
              <a:buChar char="•"/>
              <a:defRPr kumimoji="1" lang="ja-JP" sz="900"/>
            </a:lvl4pPr>
            <a:lvl5pPr marL="182880" indent="-182880" latinLnBrk="0">
              <a:lnSpc>
                <a:spcPct val="100000"/>
              </a:lnSpc>
              <a:spcBef>
                <a:spcPts val="600"/>
              </a:spcBef>
              <a:spcAft>
                <a:spcPts val="0"/>
              </a:spcAft>
              <a:buFont typeface="Arial" panose="020B0604020202020204" pitchFamily="34" charset="0"/>
              <a:buChar char="•"/>
              <a:defRPr kumimoji="1" lang="ja-JP" sz="900"/>
            </a:lvl5pPr>
            <a:lvl6pPr marL="182880" indent="-182880" latinLnBrk="0">
              <a:lnSpc>
                <a:spcPct val="100000"/>
              </a:lnSpc>
              <a:spcBef>
                <a:spcPts val="600"/>
              </a:spcBef>
              <a:spcAft>
                <a:spcPts val="0"/>
              </a:spcAft>
              <a:defRPr kumimoji="1" lang="ja-JP" sz="900"/>
            </a:lvl6pPr>
            <a:lvl7pPr marL="182880" indent="-182880" latinLnBrk="0">
              <a:lnSpc>
                <a:spcPct val="100000"/>
              </a:lnSpc>
              <a:spcBef>
                <a:spcPts val="600"/>
              </a:spcBef>
              <a:spcAft>
                <a:spcPts val="0"/>
              </a:spcAft>
              <a:defRPr kumimoji="1" lang="ja-JP" sz="900"/>
            </a:lvl7pPr>
            <a:lvl8pPr marL="182880" indent="-182880" latinLnBrk="0">
              <a:lnSpc>
                <a:spcPct val="100000"/>
              </a:lnSpc>
              <a:spcBef>
                <a:spcPts val="600"/>
              </a:spcBef>
              <a:spcAft>
                <a:spcPts val="0"/>
              </a:spcAft>
              <a:defRPr kumimoji="1" lang="ja-JP" sz="900"/>
            </a:lvl8pPr>
            <a:lvl9pPr marL="182880" indent="-182880" latinLnBrk="0">
              <a:lnSpc>
                <a:spcPct val="100000"/>
              </a:lnSpc>
              <a:spcBef>
                <a:spcPts val="600"/>
              </a:spcBef>
              <a:spcAft>
                <a:spcPts val="0"/>
              </a:spcAft>
              <a:defRPr kumimoji="1" lang="ja-JP" sz="900"/>
            </a:lvl9pPr>
          </a:lstStyle>
          <a:p>
            <a:pPr lvl="0"/>
            <a:r>
              <a:rPr kumimoji="1" lang="ja-JP"/>
              <a:t>クリックしてテキストを入力</a:t>
            </a:r>
          </a:p>
        </p:txBody>
      </p:sp>
      <p:sp>
        <p:nvSpPr>
          <p:cNvPr id="45" name="テキスト プレースホルダー 21"/>
          <p:cNvSpPr>
            <a:spLocks noGrp="1"/>
          </p:cNvSpPr>
          <p:nvPr>
            <p:ph type="body" sz="quarter" idx="33" hasCustomPrompt="1"/>
          </p:nvPr>
        </p:nvSpPr>
        <p:spPr>
          <a:xfrm>
            <a:off x="7235571" y="1170442"/>
            <a:ext cx="2359152" cy="1560646"/>
          </a:xfrm>
        </p:spPr>
        <p:txBody>
          <a:bodyPr lIns="91440" rIns="91440" anchor="t">
            <a:noAutofit/>
          </a:bodyPr>
          <a:lstStyle>
            <a:lvl1pPr marL="182880" indent="-182880" algn="l" latinLnBrk="0">
              <a:lnSpc>
                <a:spcPct val="100000"/>
              </a:lnSpc>
              <a:spcBef>
                <a:spcPts val="600"/>
              </a:spcBef>
              <a:spcAft>
                <a:spcPts val="0"/>
              </a:spcAft>
              <a:buFont typeface="Arial" panose="020B0604020202020204" pitchFamily="34" charset="0"/>
              <a:buChar char="•"/>
              <a:defRPr kumimoji="1" lang="ja-JP" sz="900">
                <a:solidFill>
                  <a:schemeClr val="tx1"/>
                </a:solidFill>
              </a:defRPr>
            </a:lvl1pPr>
            <a:lvl2pPr marL="182880" indent="-182880" latinLnBrk="0">
              <a:lnSpc>
                <a:spcPct val="100000"/>
              </a:lnSpc>
              <a:spcBef>
                <a:spcPts val="600"/>
              </a:spcBef>
              <a:spcAft>
                <a:spcPts val="0"/>
              </a:spcAft>
              <a:buFont typeface="Arial" panose="020B0604020202020204" pitchFamily="34" charset="0"/>
              <a:buChar char="•"/>
              <a:defRPr kumimoji="1" lang="ja-JP" sz="900"/>
            </a:lvl2pPr>
            <a:lvl3pPr marL="182880" indent="-182880" latinLnBrk="0">
              <a:lnSpc>
                <a:spcPct val="100000"/>
              </a:lnSpc>
              <a:spcBef>
                <a:spcPts val="600"/>
              </a:spcBef>
              <a:spcAft>
                <a:spcPts val="0"/>
              </a:spcAft>
              <a:buFont typeface="Arial" panose="020B0604020202020204" pitchFamily="34" charset="0"/>
              <a:buChar char="•"/>
              <a:defRPr kumimoji="1" lang="ja-JP" sz="900"/>
            </a:lvl3pPr>
            <a:lvl4pPr marL="182880" indent="-182880" latinLnBrk="0">
              <a:lnSpc>
                <a:spcPct val="100000"/>
              </a:lnSpc>
              <a:spcBef>
                <a:spcPts val="600"/>
              </a:spcBef>
              <a:spcAft>
                <a:spcPts val="0"/>
              </a:spcAft>
              <a:buFont typeface="Arial" panose="020B0604020202020204" pitchFamily="34" charset="0"/>
              <a:buChar char="•"/>
              <a:defRPr kumimoji="1" lang="ja-JP" sz="900"/>
            </a:lvl4pPr>
            <a:lvl5pPr marL="182880" indent="-182880" latinLnBrk="0">
              <a:lnSpc>
                <a:spcPct val="100000"/>
              </a:lnSpc>
              <a:spcBef>
                <a:spcPts val="600"/>
              </a:spcBef>
              <a:spcAft>
                <a:spcPts val="0"/>
              </a:spcAft>
              <a:buFont typeface="Arial" panose="020B0604020202020204" pitchFamily="34" charset="0"/>
              <a:buChar char="•"/>
              <a:defRPr kumimoji="1" lang="ja-JP" sz="900"/>
            </a:lvl5pPr>
            <a:lvl6pPr marL="182880" indent="-182880" latinLnBrk="0">
              <a:lnSpc>
                <a:spcPct val="100000"/>
              </a:lnSpc>
              <a:spcBef>
                <a:spcPts val="600"/>
              </a:spcBef>
              <a:spcAft>
                <a:spcPts val="0"/>
              </a:spcAft>
              <a:defRPr kumimoji="1" lang="ja-JP" sz="900"/>
            </a:lvl6pPr>
            <a:lvl7pPr marL="182880" indent="-182880" latinLnBrk="0">
              <a:lnSpc>
                <a:spcPct val="100000"/>
              </a:lnSpc>
              <a:spcBef>
                <a:spcPts val="600"/>
              </a:spcBef>
              <a:spcAft>
                <a:spcPts val="0"/>
              </a:spcAft>
              <a:defRPr kumimoji="1" lang="ja-JP" sz="900"/>
            </a:lvl7pPr>
            <a:lvl8pPr marL="182880" indent="-182880" latinLnBrk="0">
              <a:lnSpc>
                <a:spcPct val="100000"/>
              </a:lnSpc>
              <a:spcBef>
                <a:spcPts val="600"/>
              </a:spcBef>
              <a:spcAft>
                <a:spcPts val="0"/>
              </a:spcAft>
              <a:defRPr kumimoji="1" lang="ja-JP" sz="900"/>
            </a:lvl8pPr>
            <a:lvl9pPr marL="182880" indent="-182880" latinLnBrk="0">
              <a:lnSpc>
                <a:spcPct val="100000"/>
              </a:lnSpc>
              <a:spcBef>
                <a:spcPts val="600"/>
              </a:spcBef>
              <a:spcAft>
                <a:spcPts val="0"/>
              </a:spcAft>
              <a:defRPr kumimoji="1" lang="ja-JP" sz="900"/>
            </a:lvl9pPr>
          </a:lstStyle>
          <a:p>
            <a:pPr lvl="0"/>
            <a:r>
              <a:rPr kumimoji="1" lang="ja-JP"/>
              <a:t>クリックしてテキストを入力</a:t>
            </a:r>
          </a:p>
        </p:txBody>
      </p:sp>
      <p:sp>
        <p:nvSpPr>
          <p:cNvPr id="46" name="テキスト プレースホルダー 21"/>
          <p:cNvSpPr>
            <a:spLocks noGrp="1"/>
          </p:cNvSpPr>
          <p:nvPr>
            <p:ph type="body" sz="quarter" idx="34" hasCustomPrompt="1"/>
          </p:nvPr>
        </p:nvSpPr>
        <p:spPr>
          <a:xfrm>
            <a:off x="7235571" y="3091437"/>
            <a:ext cx="2359152" cy="1393177"/>
          </a:xfrm>
        </p:spPr>
        <p:txBody>
          <a:bodyPr lIns="91440" rIns="91440" anchor="t">
            <a:noAutofit/>
          </a:bodyPr>
          <a:lstStyle>
            <a:lvl1pPr marL="182880" indent="-182880" algn="l" latinLnBrk="0">
              <a:lnSpc>
                <a:spcPct val="100000"/>
              </a:lnSpc>
              <a:spcBef>
                <a:spcPts val="600"/>
              </a:spcBef>
              <a:spcAft>
                <a:spcPts val="0"/>
              </a:spcAft>
              <a:buFont typeface="Arial" panose="020B0604020202020204" pitchFamily="34" charset="0"/>
              <a:buChar char="•"/>
              <a:defRPr kumimoji="1" lang="ja-JP" sz="900">
                <a:solidFill>
                  <a:schemeClr val="tx1"/>
                </a:solidFill>
              </a:defRPr>
            </a:lvl1pPr>
            <a:lvl2pPr marL="182880" indent="-182880" latinLnBrk="0">
              <a:lnSpc>
                <a:spcPct val="100000"/>
              </a:lnSpc>
              <a:spcBef>
                <a:spcPts val="600"/>
              </a:spcBef>
              <a:spcAft>
                <a:spcPts val="0"/>
              </a:spcAft>
              <a:buFont typeface="Arial" panose="020B0604020202020204" pitchFamily="34" charset="0"/>
              <a:buChar char="•"/>
              <a:defRPr kumimoji="1" lang="ja-JP" sz="900"/>
            </a:lvl2pPr>
            <a:lvl3pPr marL="182880" indent="-182880" latinLnBrk="0">
              <a:lnSpc>
                <a:spcPct val="100000"/>
              </a:lnSpc>
              <a:spcBef>
                <a:spcPts val="600"/>
              </a:spcBef>
              <a:spcAft>
                <a:spcPts val="0"/>
              </a:spcAft>
              <a:buFont typeface="Arial" panose="020B0604020202020204" pitchFamily="34" charset="0"/>
              <a:buChar char="•"/>
              <a:defRPr kumimoji="1" lang="ja-JP" sz="900"/>
            </a:lvl3pPr>
            <a:lvl4pPr marL="182880" indent="-182880" latinLnBrk="0">
              <a:lnSpc>
                <a:spcPct val="100000"/>
              </a:lnSpc>
              <a:spcBef>
                <a:spcPts val="600"/>
              </a:spcBef>
              <a:spcAft>
                <a:spcPts val="0"/>
              </a:spcAft>
              <a:buFont typeface="Arial" panose="020B0604020202020204" pitchFamily="34" charset="0"/>
              <a:buChar char="•"/>
              <a:defRPr kumimoji="1" lang="ja-JP" sz="900"/>
            </a:lvl4pPr>
            <a:lvl5pPr marL="182880" indent="-182880" latinLnBrk="0">
              <a:lnSpc>
                <a:spcPct val="100000"/>
              </a:lnSpc>
              <a:spcBef>
                <a:spcPts val="600"/>
              </a:spcBef>
              <a:spcAft>
                <a:spcPts val="0"/>
              </a:spcAft>
              <a:buFont typeface="Arial" panose="020B0604020202020204" pitchFamily="34" charset="0"/>
              <a:buChar char="•"/>
              <a:defRPr kumimoji="1" lang="ja-JP" sz="900"/>
            </a:lvl5pPr>
            <a:lvl6pPr marL="182880" indent="-182880" latinLnBrk="0">
              <a:lnSpc>
                <a:spcPct val="100000"/>
              </a:lnSpc>
              <a:spcBef>
                <a:spcPts val="600"/>
              </a:spcBef>
              <a:spcAft>
                <a:spcPts val="0"/>
              </a:spcAft>
              <a:defRPr kumimoji="1" lang="ja-JP" sz="900"/>
            </a:lvl6pPr>
            <a:lvl7pPr marL="182880" indent="-182880" latinLnBrk="0">
              <a:lnSpc>
                <a:spcPct val="100000"/>
              </a:lnSpc>
              <a:spcBef>
                <a:spcPts val="600"/>
              </a:spcBef>
              <a:spcAft>
                <a:spcPts val="0"/>
              </a:spcAft>
              <a:defRPr kumimoji="1" lang="ja-JP" sz="900"/>
            </a:lvl7pPr>
            <a:lvl8pPr marL="182880" indent="-182880" latinLnBrk="0">
              <a:lnSpc>
                <a:spcPct val="100000"/>
              </a:lnSpc>
              <a:spcBef>
                <a:spcPts val="600"/>
              </a:spcBef>
              <a:spcAft>
                <a:spcPts val="0"/>
              </a:spcAft>
              <a:defRPr kumimoji="1" lang="ja-JP" sz="900"/>
            </a:lvl8pPr>
            <a:lvl9pPr marL="182880" indent="-182880" latinLnBrk="0">
              <a:lnSpc>
                <a:spcPct val="100000"/>
              </a:lnSpc>
              <a:spcBef>
                <a:spcPts val="600"/>
              </a:spcBef>
              <a:spcAft>
                <a:spcPts val="0"/>
              </a:spcAft>
              <a:defRPr kumimoji="1" lang="ja-JP" sz="900"/>
            </a:lvl9pPr>
          </a:lstStyle>
          <a:p>
            <a:pPr lvl="0"/>
            <a:r>
              <a:rPr kumimoji="1" lang="ja-JP"/>
              <a:t>クリックしてテキストを入力</a:t>
            </a:r>
          </a:p>
        </p:txBody>
      </p:sp>
      <p:sp>
        <p:nvSpPr>
          <p:cNvPr id="47" name="テキスト プレースホルダー 21"/>
          <p:cNvSpPr>
            <a:spLocks noGrp="1"/>
          </p:cNvSpPr>
          <p:nvPr>
            <p:ph type="body" sz="quarter" idx="35" hasCustomPrompt="1"/>
          </p:nvPr>
        </p:nvSpPr>
        <p:spPr>
          <a:xfrm>
            <a:off x="7235571" y="4873246"/>
            <a:ext cx="2359152" cy="1905104"/>
          </a:xfrm>
        </p:spPr>
        <p:txBody>
          <a:bodyPr lIns="91440" rIns="91440" anchor="t">
            <a:noAutofit/>
          </a:bodyPr>
          <a:lstStyle>
            <a:lvl1pPr marL="182880" indent="-182880" algn="l" latinLnBrk="0">
              <a:lnSpc>
                <a:spcPct val="100000"/>
              </a:lnSpc>
              <a:spcBef>
                <a:spcPts val="600"/>
              </a:spcBef>
              <a:spcAft>
                <a:spcPts val="0"/>
              </a:spcAft>
              <a:buFont typeface="Arial" panose="020B0604020202020204" pitchFamily="34" charset="0"/>
              <a:buChar char="•"/>
              <a:defRPr kumimoji="1" lang="ja-JP" sz="900">
                <a:solidFill>
                  <a:schemeClr val="tx1"/>
                </a:solidFill>
              </a:defRPr>
            </a:lvl1pPr>
            <a:lvl2pPr marL="182880" indent="-182880" latinLnBrk="0">
              <a:lnSpc>
                <a:spcPct val="100000"/>
              </a:lnSpc>
              <a:spcBef>
                <a:spcPts val="600"/>
              </a:spcBef>
              <a:spcAft>
                <a:spcPts val="0"/>
              </a:spcAft>
              <a:buFont typeface="Arial" panose="020B0604020202020204" pitchFamily="34" charset="0"/>
              <a:buChar char="•"/>
              <a:defRPr kumimoji="1" lang="ja-JP" sz="900"/>
            </a:lvl2pPr>
            <a:lvl3pPr marL="182880" indent="-182880" latinLnBrk="0">
              <a:lnSpc>
                <a:spcPct val="100000"/>
              </a:lnSpc>
              <a:spcBef>
                <a:spcPts val="600"/>
              </a:spcBef>
              <a:spcAft>
                <a:spcPts val="0"/>
              </a:spcAft>
              <a:buFont typeface="Arial" panose="020B0604020202020204" pitchFamily="34" charset="0"/>
              <a:buChar char="•"/>
              <a:defRPr kumimoji="1" lang="ja-JP" sz="900"/>
            </a:lvl3pPr>
            <a:lvl4pPr marL="182880" indent="-182880" latinLnBrk="0">
              <a:lnSpc>
                <a:spcPct val="100000"/>
              </a:lnSpc>
              <a:spcBef>
                <a:spcPts val="600"/>
              </a:spcBef>
              <a:spcAft>
                <a:spcPts val="0"/>
              </a:spcAft>
              <a:buFont typeface="Arial" panose="020B0604020202020204" pitchFamily="34" charset="0"/>
              <a:buChar char="•"/>
              <a:defRPr kumimoji="1" lang="ja-JP" sz="900"/>
            </a:lvl4pPr>
            <a:lvl5pPr marL="182880" indent="-182880" latinLnBrk="0">
              <a:lnSpc>
                <a:spcPct val="100000"/>
              </a:lnSpc>
              <a:spcBef>
                <a:spcPts val="600"/>
              </a:spcBef>
              <a:spcAft>
                <a:spcPts val="0"/>
              </a:spcAft>
              <a:buFont typeface="Arial" panose="020B0604020202020204" pitchFamily="34" charset="0"/>
              <a:buChar char="•"/>
              <a:defRPr kumimoji="1" lang="ja-JP" sz="900"/>
            </a:lvl5pPr>
            <a:lvl6pPr marL="182880" indent="-182880" latinLnBrk="0">
              <a:lnSpc>
                <a:spcPct val="100000"/>
              </a:lnSpc>
              <a:spcBef>
                <a:spcPts val="600"/>
              </a:spcBef>
              <a:spcAft>
                <a:spcPts val="0"/>
              </a:spcAft>
              <a:defRPr kumimoji="1" lang="ja-JP" sz="900"/>
            </a:lvl6pPr>
            <a:lvl7pPr marL="182880" indent="-182880" latinLnBrk="0">
              <a:lnSpc>
                <a:spcPct val="100000"/>
              </a:lnSpc>
              <a:spcBef>
                <a:spcPts val="600"/>
              </a:spcBef>
              <a:spcAft>
                <a:spcPts val="0"/>
              </a:spcAft>
              <a:defRPr kumimoji="1" lang="ja-JP" sz="900"/>
            </a:lvl7pPr>
            <a:lvl8pPr marL="182880" indent="-182880" latinLnBrk="0">
              <a:lnSpc>
                <a:spcPct val="100000"/>
              </a:lnSpc>
              <a:spcBef>
                <a:spcPts val="600"/>
              </a:spcBef>
              <a:spcAft>
                <a:spcPts val="0"/>
              </a:spcAft>
              <a:defRPr kumimoji="1" lang="ja-JP" sz="900"/>
            </a:lvl8pPr>
            <a:lvl9pPr marL="182880" indent="-182880" latinLnBrk="0">
              <a:lnSpc>
                <a:spcPct val="100000"/>
              </a:lnSpc>
              <a:spcBef>
                <a:spcPts val="600"/>
              </a:spcBef>
              <a:spcAft>
                <a:spcPts val="0"/>
              </a:spcAft>
              <a:defRPr kumimoji="1" lang="ja-JP" sz="900"/>
            </a:lvl9pPr>
          </a:lstStyle>
          <a:p>
            <a:pPr lvl="0"/>
            <a:r>
              <a:rPr kumimoji="1" lang="ja-JP"/>
              <a:t>クリックしてテキストを入力</a:t>
            </a:r>
          </a:p>
        </p:txBody>
      </p:sp>
    </p:spTree>
    <p:extLst>
      <p:ext uri="{BB962C8B-B14F-4D97-AF65-F5344CB8AC3E}">
        <p14:creationId xmlns:p14="http://schemas.microsoft.com/office/powerpoint/2010/main" val="118450875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kumimoji="1" lang="ja-JP"/>
              <a:t>マスター タイトルのスタイルを編集するには、ここをクリック</a:t>
            </a:r>
          </a:p>
        </p:txBody>
      </p:sp>
      <p:sp>
        <p:nvSpPr>
          <p:cNvPr id="3" name="テキスト プレースホルダー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kumimoji="1" lang="ja-JP"/>
              <a:t>マスター テキストのスタイルを編集するには、ここをクリック</a:t>
            </a:r>
          </a:p>
          <a:p>
            <a:pPr lvl="1"/>
            <a:r>
              <a:rPr kumimoji="1" lang="ja-JP"/>
              <a:t>第 2 レベル</a:t>
            </a:r>
          </a:p>
          <a:p>
            <a:pPr lvl="2"/>
            <a:r>
              <a:rPr kumimoji="1" lang="ja-JP"/>
              <a:t>第 3 レベル</a:t>
            </a:r>
          </a:p>
          <a:p>
            <a:pPr lvl="3"/>
            <a:r>
              <a:rPr kumimoji="1" lang="ja-JP"/>
              <a:t>第 4 レベル</a:t>
            </a:r>
          </a:p>
          <a:p>
            <a:pPr lvl="4"/>
            <a:r>
              <a:rPr kumimoji="1" lang="ja-JP"/>
              <a:t>第 5 レベル</a:t>
            </a:r>
          </a:p>
        </p:txBody>
      </p:sp>
      <p:sp>
        <p:nvSpPr>
          <p:cNvPr id="4" name="日付プレースホルダー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latinLnBrk="0">
              <a:defRPr kumimoji="1" lang="ja-JP" sz="1320">
                <a:solidFill>
                  <a:schemeClr val="tx1">
                    <a:tint val="7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fld id="{FC7BAE6A-DCF3-43E4-B2A0-33D0CF1225FC}" type="datetimeFigureOut">
              <a:rPr lang="en-US" altLang="ja-JP" smtClean="0"/>
              <a:pPr/>
              <a:t>11/4/2020</a:t>
            </a:fld>
            <a:endParaRPr lang="ja-JP" altLang="en-US"/>
          </a:p>
        </p:txBody>
      </p:sp>
      <p:sp>
        <p:nvSpPr>
          <p:cNvPr id="5" name="フッター プレースホルダー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latinLnBrk="0">
              <a:defRPr kumimoji="1" lang="ja-JP" sz="1320">
                <a:solidFill>
                  <a:schemeClr val="tx1">
                    <a:tint val="7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endParaRPr lang="ja-JP" altLang="en-US"/>
          </a:p>
        </p:txBody>
      </p:sp>
      <p:sp>
        <p:nvSpPr>
          <p:cNvPr id="6" name="スライド番号プレースホルダー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latinLnBrk="0">
              <a:defRPr kumimoji="1" lang="ja-JP" sz="1320">
                <a:solidFill>
                  <a:schemeClr val="tx1">
                    <a:tint val="7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fld id="{9F6761A3-4CAC-4C5F-AC82-8DB08D526BC2}" type="slidenum">
              <a:rPr lang="en-US" altLang="ja-JP" smtClean="0"/>
              <a:pPr/>
              <a:t>‹#›</a:t>
            </a:fld>
            <a:endParaRPr lang="en-US" altLang="ja-JP"/>
          </a:p>
        </p:txBody>
      </p:sp>
      <p:sp>
        <p:nvSpPr>
          <p:cNvPr id="7" name="長方形 6"/>
          <p:cNvSpPr/>
          <p:nvPr userDrawn="1"/>
        </p:nvSpPr>
        <p:spPr>
          <a:xfrm>
            <a:off x="10287000" y="0"/>
            <a:ext cx="1828800" cy="77678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1200"/>
              </a:spcBef>
            </a:pPr>
            <a:r>
              <a:rPr kumimoji="1" lang="ja-JP" sz="160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rPr>
              <a:t>印刷:</a:t>
            </a:r>
          </a:p>
          <a:p>
            <a:pPr lvl="0">
              <a:spcBef>
                <a:spcPts val="300"/>
              </a:spcBef>
            </a:pPr>
            <a:r>
              <a:rPr kumimoji="1" lang="ja-JP" sz="1000" baseline="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rPr>
              <a:t>お使いのプリンターによっては、当社のプリンターと同様には印刷できず、数回テスト印刷を行う必要がある場合があります。位置合わせが適切に行われない場合は、[用紙に合わせて拡大/縮小] の設定を試してください。これは [印刷] ダイアログの [フル ページ サイズのスライド] をクリックすると表示されます。</a:t>
            </a:r>
          </a:p>
          <a:p>
            <a:pPr lvl="0">
              <a:spcBef>
                <a:spcPts val="600"/>
              </a:spcBef>
            </a:pPr>
            <a:r>
              <a:rPr kumimoji="1" lang="ja-JP" sz="100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rPr>
              <a:t>また、折り線があることにお気付きですか? 非常に薄いですが、これをパンフレットに表示したくない場合は、[表示]、[スライド マスター] をクリックして印刷前に削除できます。</a:t>
            </a:r>
          </a:p>
          <a:p>
            <a:pPr lvl="0">
              <a:spcBef>
                <a:spcPts val="600"/>
              </a:spcBef>
            </a:pPr>
            <a:r>
              <a:rPr kumimoji="1" lang="ja-JP" sz="160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rPr>
              <a:t>独自のコンテンツに変更:</a:t>
            </a:r>
          </a:p>
          <a:p>
            <a:pPr lvl="0">
              <a:spcBef>
                <a:spcPts val="300"/>
              </a:spcBef>
            </a:pPr>
            <a:r>
              <a:rPr kumimoji="1" lang="ja-JP" sz="100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rPr>
              <a:t>このパンフレットのプレースホルダーには、あらかじめ書式が設定されています。テキストに箇条書きの項目を追加または削除する場合は、[ホーム] タブの [箇条書き] ボタンをクリックします。</a:t>
            </a:r>
          </a:p>
          <a:p>
            <a:pPr lvl="0">
              <a:spcBef>
                <a:spcPts val="600"/>
              </a:spcBef>
            </a:pPr>
            <a:r>
              <a:rPr kumimoji="1" lang="ja-JP" sz="100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rPr>
              <a:t>タイトル、サブタイトル、本文用にプレースホルダーを追加するには、必要な項目のコピーを作成し、それを目的の場所にドラッグします。PowerPoint のスマート ガイドを使用すると、複数のオブジェクトをきれいに揃えることができます。</a:t>
            </a:r>
          </a:p>
          <a:p>
            <a:pPr lvl="0">
              <a:spcBef>
                <a:spcPts val="600"/>
              </a:spcBef>
            </a:pPr>
            <a:r>
              <a:rPr kumimoji="1" lang="ja-JP" sz="100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rPr>
              <a:t>現在の画像を独自の画像に置き換えたい場合は、画像をクリックし、Delete キーを押し、画像を追加するためのアイコンをクリックします。</a:t>
            </a:r>
          </a:p>
          <a:p>
            <a:pPr lvl="0">
              <a:spcBef>
                <a:spcPts val="600"/>
              </a:spcBef>
            </a:pPr>
            <a:r>
              <a:rPr kumimoji="1" lang="ja-JP" sz="100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rPr>
              <a:t>写真を独自のものに置き換える場合に</a:t>
            </a:r>
            <a:r>
              <a:rPr kumimoji="1" lang="ja-JP" sz="1000" baseline="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rPr>
              <a:t>その写真がスペースにうまく収まらない場合は、簡単にトリミングしてフィットさせることができます。写真を選択して、[図ツール] の [書式] タブの [サイズ] グループで [トリミング] をクリックします。</a:t>
            </a:r>
            <a:endParaRPr kumimoji="1" lang="ja-JP" sz="1000" dirty="0">
              <a:solidFill>
                <a:prstClr val="white">
                  <a:lumMod val="50000"/>
                </a:prstClr>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687281395"/>
      </p:ext>
    </p:extLst>
  </p:cSld>
  <p:clrMap bg1="lt1" tx1="dk1" bg2="lt2" tx2="dk2" accent1="accent1" accent2="accent2" accent3="accent3" accent4="accent4" accent5="accent5" accent6="accent6" hlink="hlink" folHlink="folHlink"/>
  <p:sldLayoutIdLst>
    <p:sldLayoutId id="2147483672" r:id="rId1"/>
    <p:sldLayoutId id="2147483673" r:id="rId2"/>
  </p:sldLayoutIdLst>
  <p:timing>
    <p:tnLst>
      <p:par>
        <p:cTn id="1" dur="indefinite" restart="never" nodeType="tmRoot"/>
      </p:par>
    </p:tnLst>
  </p:timing>
  <p:txStyles>
    <p:titleStyle>
      <a:lvl1pPr algn="l" defTabSz="1005840" rtl="0" eaLnBrk="1" latinLnBrk="0" hangingPunct="1">
        <a:lnSpc>
          <a:spcPct val="90000"/>
        </a:lnSpc>
        <a:spcBef>
          <a:spcPct val="0"/>
        </a:spcBef>
        <a:buNone/>
        <a:defRPr kumimoji="1" lang="ja-JP" sz="32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kumimoji="1" lang="ja-JP"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54380" indent="-251460" algn="l" defTabSz="1005840" rtl="0" eaLnBrk="1" latinLnBrk="0" hangingPunct="1">
        <a:lnSpc>
          <a:spcPct val="90000"/>
        </a:lnSpc>
        <a:spcBef>
          <a:spcPts val="550"/>
        </a:spcBef>
        <a:buFont typeface="Arial" panose="020B0604020202020204" pitchFamily="34" charset="0"/>
        <a:buChar char="•"/>
        <a:defRPr kumimoji="1" lang="ja-JP" sz="18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257300" indent="-251460" algn="l" defTabSz="1005840" rtl="0" eaLnBrk="1" latinLnBrk="0" hangingPunct="1">
        <a:lnSpc>
          <a:spcPct val="90000"/>
        </a:lnSpc>
        <a:spcBef>
          <a:spcPts val="550"/>
        </a:spcBef>
        <a:buFont typeface="Arial" panose="020B0604020202020204" pitchFamily="34" charset="0"/>
        <a:buChar char="•"/>
        <a:defRPr kumimoji="1" lang="ja-JP" sz="1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760220" indent="-251460" algn="l" defTabSz="1005840" rtl="0" eaLnBrk="1" latinLnBrk="0" hangingPunct="1">
        <a:lnSpc>
          <a:spcPct val="90000"/>
        </a:lnSpc>
        <a:spcBef>
          <a:spcPts val="550"/>
        </a:spcBef>
        <a:buFont typeface="Arial" panose="020B0604020202020204" pitchFamily="34" charset="0"/>
        <a:buChar char="•"/>
        <a:defRPr kumimoji="1" lang="ja-JP"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263140" indent="-251460" algn="l" defTabSz="1005840" rtl="0" eaLnBrk="1" latinLnBrk="0" hangingPunct="1">
        <a:lnSpc>
          <a:spcPct val="90000"/>
        </a:lnSpc>
        <a:spcBef>
          <a:spcPts val="550"/>
        </a:spcBef>
        <a:buFont typeface="Arial" panose="020B0604020202020204" pitchFamily="34" charset="0"/>
        <a:buChar char="•"/>
        <a:defRPr kumimoji="1" lang="ja-JP"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766060" indent="-251460" algn="l" defTabSz="1005840" rtl="0" eaLnBrk="1" latinLnBrk="0" hangingPunct="1">
        <a:lnSpc>
          <a:spcPct val="90000"/>
        </a:lnSpc>
        <a:spcBef>
          <a:spcPts val="550"/>
        </a:spcBef>
        <a:buFont typeface="Arial" panose="020B0604020202020204" pitchFamily="34" charset="0"/>
        <a:buChar char="•"/>
        <a:defRPr kumimoji="1" lang="ja-JP"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kumimoji="1" lang="ja-JP"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kumimoji="1" lang="ja-JP"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kumimoji="1" lang="ja-JP" sz="1980" kern="1200">
          <a:solidFill>
            <a:schemeClr val="tx1"/>
          </a:solidFill>
          <a:latin typeface="+mn-lt"/>
          <a:ea typeface="+mn-ea"/>
          <a:cs typeface="+mn-cs"/>
        </a:defRPr>
      </a:lvl9pPr>
    </p:bodyStyle>
    <p:otherStyle>
      <a:defPPr>
        <a:defRPr kumimoji="1" lang="ja-JP"/>
      </a:defPPr>
      <a:lvl1pPr marL="0" algn="l" defTabSz="1005840" rtl="0" eaLnBrk="1" latinLnBrk="0" hangingPunct="1">
        <a:defRPr kumimoji="1" lang="ja-JP" sz="1980" kern="1200">
          <a:solidFill>
            <a:schemeClr val="tx1"/>
          </a:solidFill>
          <a:latin typeface="+mn-lt"/>
          <a:ea typeface="+mn-ea"/>
          <a:cs typeface="+mn-cs"/>
        </a:defRPr>
      </a:lvl1pPr>
      <a:lvl2pPr marL="502920" algn="l" defTabSz="1005840" rtl="0" eaLnBrk="1" latinLnBrk="0" hangingPunct="1">
        <a:defRPr kumimoji="1" lang="ja-JP" sz="1980" kern="1200">
          <a:solidFill>
            <a:schemeClr val="tx1"/>
          </a:solidFill>
          <a:latin typeface="+mn-lt"/>
          <a:ea typeface="+mn-ea"/>
          <a:cs typeface="+mn-cs"/>
        </a:defRPr>
      </a:lvl2pPr>
      <a:lvl3pPr marL="1005840" algn="l" defTabSz="1005840" rtl="0" eaLnBrk="1" latinLnBrk="0" hangingPunct="1">
        <a:defRPr kumimoji="1" lang="ja-JP" sz="1980" kern="1200">
          <a:solidFill>
            <a:schemeClr val="tx1"/>
          </a:solidFill>
          <a:latin typeface="+mn-lt"/>
          <a:ea typeface="+mn-ea"/>
          <a:cs typeface="+mn-cs"/>
        </a:defRPr>
      </a:lvl3pPr>
      <a:lvl4pPr marL="1508760" algn="l" defTabSz="1005840" rtl="0" eaLnBrk="1" latinLnBrk="0" hangingPunct="1">
        <a:defRPr kumimoji="1" lang="ja-JP" sz="1980" kern="1200">
          <a:solidFill>
            <a:schemeClr val="tx1"/>
          </a:solidFill>
          <a:latin typeface="+mn-lt"/>
          <a:ea typeface="+mn-ea"/>
          <a:cs typeface="+mn-cs"/>
        </a:defRPr>
      </a:lvl4pPr>
      <a:lvl5pPr marL="2011680" algn="l" defTabSz="1005840" rtl="0" eaLnBrk="1" latinLnBrk="0" hangingPunct="1">
        <a:defRPr kumimoji="1" lang="ja-JP" sz="1980" kern="1200">
          <a:solidFill>
            <a:schemeClr val="tx1"/>
          </a:solidFill>
          <a:latin typeface="+mn-lt"/>
          <a:ea typeface="+mn-ea"/>
          <a:cs typeface="+mn-cs"/>
        </a:defRPr>
      </a:lvl5pPr>
      <a:lvl6pPr marL="2514600" algn="l" defTabSz="1005840" rtl="0" eaLnBrk="1" latinLnBrk="0" hangingPunct="1">
        <a:defRPr kumimoji="1" lang="ja-JP" sz="1980" kern="1200">
          <a:solidFill>
            <a:schemeClr val="tx1"/>
          </a:solidFill>
          <a:latin typeface="+mn-lt"/>
          <a:ea typeface="+mn-ea"/>
          <a:cs typeface="+mn-cs"/>
        </a:defRPr>
      </a:lvl6pPr>
      <a:lvl7pPr marL="3017520" algn="l" defTabSz="1005840" rtl="0" eaLnBrk="1" latinLnBrk="0" hangingPunct="1">
        <a:defRPr kumimoji="1" lang="ja-JP" sz="1980" kern="1200">
          <a:solidFill>
            <a:schemeClr val="tx1"/>
          </a:solidFill>
          <a:latin typeface="+mn-lt"/>
          <a:ea typeface="+mn-ea"/>
          <a:cs typeface="+mn-cs"/>
        </a:defRPr>
      </a:lvl7pPr>
      <a:lvl8pPr marL="3520440" algn="l" defTabSz="1005840" rtl="0" eaLnBrk="1" latinLnBrk="0" hangingPunct="1">
        <a:defRPr kumimoji="1" lang="ja-JP" sz="1980" kern="1200">
          <a:solidFill>
            <a:schemeClr val="tx1"/>
          </a:solidFill>
          <a:latin typeface="+mn-lt"/>
          <a:ea typeface="+mn-ea"/>
          <a:cs typeface="+mn-cs"/>
        </a:defRPr>
      </a:lvl8pPr>
      <a:lvl9pPr marL="4023360" algn="l" defTabSz="1005840" rtl="0" eaLnBrk="1" latinLnBrk="0" hangingPunct="1">
        <a:defRPr kumimoji="1" lang="ja-JP"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プレースホルダー 14"/>
          <p:cNvSpPr>
            <a:spLocks noGrp="1"/>
          </p:cNvSpPr>
          <p:nvPr>
            <p:ph type="body" sz="quarter" idx="13"/>
          </p:nvPr>
        </p:nvSpPr>
        <p:spPr/>
        <p:txBody>
          <a:bodyPr/>
          <a:lstStyle/>
          <a:p>
            <a:r>
              <a:rPr kumimoji="1" lang="ja-JP" altLang="en-US" sz="2800" i="1" dirty="0" smtClean="0"/>
              <a:t>口腔ケアで</a:t>
            </a:r>
            <a:endParaRPr kumimoji="1" lang="ja-JP" sz="2800" i="1" dirty="0"/>
          </a:p>
          <a:p>
            <a:r>
              <a:rPr kumimoji="1" lang="ja-JP" altLang="en-US" sz="3200" b="1" dirty="0" smtClean="0"/>
              <a:t>認知症予防</a:t>
            </a:r>
            <a:endParaRPr kumimoji="1" lang="ja-JP" sz="3200" b="1" dirty="0"/>
          </a:p>
        </p:txBody>
      </p:sp>
      <p:sp>
        <p:nvSpPr>
          <p:cNvPr id="16" name="テキスト プレースホルダー 15"/>
          <p:cNvSpPr>
            <a:spLocks noGrp="1"/>
          </p:cNvSpPr>
          <p:nvPr>
            <p:ph type="body" sz="quarter" idx="14"/>
          </p:nvPr>
        </p:nvSpPr>
        <p:spPr>
          <a:xfrm>
            <a:off x="7129531" y="4463296"/>
            <a:ext cx="2449512" cy="266486"/>
          </a:xfrm>
        </p:spPr>
        <p:txBody>
          <a:bodyPr/>
          <a:lstStyle/>
          <a:p>
            <a:r>
              <a:rPr lang="ja-JP" altLang="en-US" b="1" dirty="0" smtClean="0">
                <a:solidFill>
                  <a:schemeClr val="accent2">
                    <a:lumMod val="50000"/>
                  </a:schemeClr>
                </a:solidFill>
              </a:rPr>
              <a:t>医療法人 甦歯会</a:t>
            </a:r>
            <a:endParaRPr lang="en-US" altLang="ja-JP" b="1" dirty="0" smtClean="0">
              <a:solidFill>
                <a:schemeClr val="accent2">
                  <a:lumMod val="50000"/>
                </a:schemeClr>
              </a:solidFill>
            </a:endParaRPr>
          </a:p>
        </p:txBody>
      </p:sp>
      <p:sp>
        <p:nvSpPr>
          <p:cNvPr id="17" name="テキスト プレースホルダー 16"/>
          <p:cNvSpPr>
            <a:spLocks noGrp="1"/>
          </p:cNvSpPr>
          <p:nvPr>
            <p:ph type="body" sz="quarter" idx="15"/>
          </p:nvPr>
        </p:nvSpPr>
        <p:spPr>
          <a:xfrm>
            <a:off x="7142163" y="4942400"/>
            <a:ext cx="2449512" cy="229224"/>
          </a:xfrm>
        </p:spPr>
        <p:txBody>
          <a:bodyPr/>
          <a:lstStyle/>
          <a:p>
            <a:pPr algn="l"/>
            <a:r>
              <a:rPr lang="ja-JP" altLang="en-US" dirty="0" smtClean="0"/>
              <a:t>八尾市志紀町</a:t>
            </a:r>
            <a:r>
              <a:rPr lang="en-US" altLang="ja-JP" dirty="0" smtClean="0"/>
              <a:t>2‐45</a:t>
            </a:r>
            <a:r>
              <a:rPr lang="ja-JP" altLang="en-US" dirty="0" smtClean="0"/>
              <a:t>小枝ビル</a:t>
            </a:r>
            <a:r>
              <a:rPr lang="en-US" altLang="ja-JP" dirty="0" smtClean="0"/>
              <a:t>1</a:t>
            </a:r>
            <a:r>
              <a:rPr lang="ja-JP" altLang="en-US" dirty="0" smtClean="0"/>
              <a:t>階</a:t>
            </a:r>
            <a:endParaRPr kumimoji="1" lang="ja-JP" dirty="0"/>
          </a:p>
        </p:txBody>
      </p:sp>
      <p:sp>
        <p:nvSpPr>
          <p:cNvPr id="18" name="テキスト プレースホルダー 17"/>
          <p:cNvSpPr>
            <a:spLocks noGrp="1"/>
          </p:cNvSpPr>
          <p:nvPr>
            <p:ph type="body" sz="quarter" idx="16"/>
          </p:nvPr>
        </p:nvSpPr>
        <p:spPr>
          <a:xfrm>
            <a:off x="7142163" y="5154472"/>
            <a:ext cx="2449512" cy="185965"/>
          </a:xfrm>
        </p:spPr>
        <p:txBody>
          <a:bodyPr/>
          <a:lstStyle/>
          <a:p>
            <a:pPr algn="l"/>
            <a:r>
              <a:rPr lang="en-US" altLang="ja-JP" dirty="0" smtClean="0"/>
              <a:t>072</a:t>
            </a:r>
            <a:r>
              <a:rPr lang="ja-JP" altLang="en-US" dirty="0" smtClean="0"/>
              <a:t>－</a:t>
            </a:r>
            <a:r>
              <a:rPr lang="en-US" altLang="ja-JP" dirty="0"/>
              <a:t>949-4673</a:t>
            </a:r>
            <a:endParaRPr kumimoji="1" lang="ja-JP" dirty="0"/>
          </a:p>
        </p:txBody>
      </p:sp>
      <p:sp>
        <p:nvSpPr>
          <p:cNvPr id="20" name="テキスト プレースホルダー 19"/>
          <p:cNvSpPr>
            <a:spLocks noGrp="1"/>
          </p:cNvSpPr>
          <p:nvPr>
            <p:ph type="body" sz="quarter" idx="18"/>
          </p:nvPr>
        </p:nvSpPr>
        <p:spPr>
          <a:xfrm>
            <a:off x="6899560" y="6854395"/>
            <a:ext cx="2909454" cy="448347"/>
          </a:xfrm>
        </p:spPr>
        <p:txBody>
          <a:bodyPr/>
          <a:lstStyle/>
          <a:p>
            <a:r>
              <a:rPr lang="en-US" altLang="ja-JP" dirty="0"/>
              <a:t>https://yao-shika-morikawa.or.jp</a:t>
            </a:r>
            <a:r>
              <a:rPr lang="en-US" altLang="ja-JP" dirty="0" smtClean="0"/>
              <a:t>/</a:t>
            </a:r>
            <a:endParaRPr lang="ja-JP" altLang="ja-JP" dirty="0"/>
          </a:p>
        </p:txBody>
      </p:sp>
      <p:sp>
        <p:nvSpPr>
          <p:cNvPr id="21" name="テキスト プレースホルダー 20"/>
          <p:cNvSpPr>
            <a:spLocks noGrp="1"/>
          </p:cNvSpPr>
          <p:nvPr>
            <p:ph type="body" sz="quarter" idx="19"/>
          </p:nvPr>
        </p:nvSpPr>
        <p:spPr/>
        <p:txBody>
          <a:bodyPr anchor="t"/>
          <a:lstStyle/>
          <a:p>
            <a:endParaRPr kumimoji="1" lang="en-US" altLang="ja-JP" b="1" dirty="0" smtClean="0"/>
          </a:p>
          <a:p>
            <a:r>
              <a:rPr lang="ja-JP" altLang="en-US" b="1" dirty="0"/>
              <a:t>歯周病菌を減らすには日ごろの正確なブラッシングと歯科での定期的なメンテナンスが必要です。歯周病は自覚なく、静かに進行していきます 。 ご自身、そしてご家族の将来へのプレゼントとして定期的なメンテナンスの習慣をつけてはいかがでしょうか？　</a:t>
            </a:r>
            <a:endParaRPr kumimoji="1" lang="en-US" altLang="ja-JP" b="1" dirty="0" smtClean="0"/>
          </a:p>
        </p:txBody>
      </p:sp>
      <p:pic>
        <p:nvPicPr>
          <p:cNvPr id="1026" name="Picture 2" descr="こんな症状があれば歯周病です！！"/>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712515"/>
            <a:ext cx="2359151" cy="3903911"/>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1897" y="807519"/>
            <a:ext cx="2225040" cy="856488"/>
          </a:xfrm>
          <a:prstGeom prst="rect">
            <a:avLst/>
          </a:prstGeom>
        </p:spPr>
      </p:pic>
      <p:sp>
        <p:nvSpPr>
          <p:cNvPr id="22" name="テキスト プレースホルダー 15"/>
          <p:cNvSpPr>
            <a:spLocks noGrp="1"/>
          </p:cNvSpPr>
          <p:nvPr>
            <p:ph type="body" sz="quarter" idx="14"/>
          </p:nvPr>
        </p:nvSpPr>
        <p:spPr>
          <a:xfrm>
            <a:off x="7182589" y="4735206"/>
            <a:ext cx="2449512" cy="266486"/>
          </a:xfrm>
        </p:spPr>
        <p:txBody>
          <a:bodyPr/>
          <a:lstStyle/>
          <a:p>
            <a:pPr algn="l"/>
            <a:r>
              <a:rPr lang="ja-JP" altLang="en-US" b="1" dirty="0" smtClean="0">
                <a:solidFill>
                  <a:srgbClr val="00B050"/>
                </a:solidFill>
              </a:rPr>
              <a:t>もりかわ歯科 志紀診療所</a:t>
            </a:r>
            <a:endParaRPr lang="en-US" altLang="ja-JP" b="1" dirty="0" smtClean="0">
              <a:solidFill>
                <a:srgbClr val="00B050"/>
              </a:solidFill>
            </a:endParaRPr>
          </a:p>
        </p:txBody>
      </p:sp>
      <p:sp>
        <p:nvSpPr>
          <p:cNvPr id="23" name="テキスト プレースホルダー 15"/>
          <p:cNvSpPr>
            <a:spLocks noGrp="1"/>
          </p:cNvSpPr>
          <p:nvPr>
            <p:ph type="body" sz="quarter" idx="14"/>
          </p:nvPr>
        </p:nvSpPr>
        <p:spPr>
          <a:xfrm>
            <a:off x="7117656" y="5333610"/>
            <a:ext cx="2618475" cy="346286"/>
          </a:xfrm>
        </p:spPr>
        <p:txBody>
          <a:bodyPr/>
          <a:lstStyle/>
          <a:p>
            <a:pPr algn="l"/>
            <a:r>
              <a:rPr lang="ja-JP" altLang="en-US" b="1" dirty="0" smtClean="0">
                <a:solidFill>
                  <a:srgbClr val="00B050"/>
                </a:solidFill>
              </a:rPr>
              <a:t>もりかわ歯科 リノアス診療所</a:t>
            </a:r>
            <a:endParaRPr lang="en-US" altLang="ja-JP" b="1" dirty="0" smtClean="0">
              <a:solidFill>
                <a:srgbClr val="00B050"/>
              </a:solidFill>
            </a:endParaRPr>
          </a:p>
        </p:txBody>
      </p:sp>
      <p:sp>
        <p:nvSpPr>
          <p:cNvPr id="24" name="テキスト プレースホルダー 16"/>
          <p:cNvSpPr>
            <a:spLocks noGrp="1"/>
          </p:cNvSpPr>
          <p:nvPr>
            <p:ph type="body" sz="quarter" idx="15"/>
          </p:nvPr>
        </p:nvSpPr>
        <p:spPr>
          <a:xfrm>
            <a:off x="7142163" y="5533492"/>
            <a:ext cx="2449512" cy="229224"/>
          </a:xfrm>
        </p:spPr>
        <p:txBody>
          <a:bodyPr/>
          <a:lstStyle/>
          <a:p>
            <a:pPr algn="l"/>
            <a:r>
              <a:rPr lang="ja-JP" altLang="en-US" dirty="0" smtClean="0"/>
              <a:t>八尾市光町</a:t>
            </a:r>
            <a:r>
              <a:rPr lang="en-US" altLang="ja-JP" dirty="0" smtClean="0"/>
              <a:t>2‐60</a:t>
            </a:r>
            <a:r>
              <a:rPr lang="ja-JP" altLang="en-US" dirty="0" smtClean="0"/>
              <a:t> リノアス</a:t>
            </a:r>
            <a:r>
              <a:rPr lang="en-US" altLang="ja-JP" dirty="0" smtClean="0"/>
              <a:t>7</a:t>
            </a:r>
            <a:r>
              <a:rPr lang="ja-JP" altLang="en-US" dirty="0" smtClean="0"/>
              <a:t>階</a:t>
            </a:r>
            <a:endParaRPr kumimoji="1" lang="ja-JP" dirty="0"/>
          </a:p>
        </p:txBody>
      </p:sp>
      <p:sp>
        <p:nvSpPr>
          <p:cNvPr id="25" name="テキスト プレースホルダー 17"/>
          <p:cNvSpPr>
            <a:spLocks noGrp="1"/>
          </p:cNvSpPr>
          <p:nvPr>
            <p:ph type="body" sz="quarter" idx="16"/>
          </p:nvPr>
        </p:nvSpPr>
        <p:spPr>
          <a:xfrm>
            <a:off x="7142163" y="5749336"/>
            <a:ext cx="2449512" cy="185965"/>
          </a:xfrm>
        </p:spPr>
        <p:txBody>
          <a:bodyPr/>
          <a:lstStyle/>
          <a:p>
            <a:pPr algn="l"/>
            <a:r>
              <a:rPr lang="en-US" altLang="ja-JP" dirty="0" smtClean="0"/>
              <a:t>072</a:t>
            </a:r>
            <a:r>
              <a:rPr lang="ja-JP" altLang="en-US" dirty="0" smtClean="0"/>
              <a:t>－</a:t>
            </a:r>
            <a:r>
              <a:rPr lang="en-US" altLang="ja-JP" dirty="0" smtClean="0"/>
              <a:t>992-8148</a:t>
            </a:r>
            <a:endParaRPr kumimoji="1" lang="ja-JP" dirty="0"/>
          </a:p>
        </p:txBody>
      </p:sp>
      <p:sp>
        <p:nvSpPr>
          <p:cNvPr id="26" name="テキスト プレースホルダー 15"/>
          <p:cNvSpPr>
            <a:spLocks noGrp="1"/>
          </p:cNvSpPr>
          <p:nvPr>
            <p:ph type="body" sz="quarter" idx="14"/>
          </p:nvPr>
        </p:nvSpPr>
        <p:spPr>
          <a:xfrm>
            <a:off x="7129530" y="5923426"/>
            <a:ext cx="2618475" cy="346286"/>
          </a:xfrm>
        </p:spPr>
        <p:txBody>
          <a:bodyPr/>
          <a:lstStyle/>
          <a:p>
            <a:pPr algn="l"/>
            <a:r>
              <a:rPr lang="ja-JP" altLang="en-US" b="1" dirty="0" smtClean="0">
                <a:solidFill>
                  <a:srgbClr val="00B050"/>
                </a:solidFill>
              </a:rPr>
              <a:t>マイデンタルクリニック　　　　 もりかわ歯科</a:t>
            </a:r>
            <a:endParaRPr lang="en-US" altLang="ja-JP" b="1" dirty="0" smtClean="0">
              <a:solidFill>
                <a:srgbClr val="00B050"/>
              </a:solidFill>
            </a:endParaRPr>
          </a:p>
        </p:txBody>
      </p:sp>
      <p:sp>
        <p:nvSpPr>
          <p:cNvPr id="27" name="テキスト プレースホルダー 16"/>
          <p:cNvSpPr>
            <a:spLocks noGrp="1"/>
          </p:cNvSpPr>
          <p:nvPr>
            <p:ph type="body" sz="quarter" idx="15"/>
          </p:nvPr>
        </p:nvSpPr>
        <p:spPr>
          <a:xfrm>
            <a:off x="7182589" y="6342594"/>
            <a:ext cx="2449512" cy="229224"/>
          </a:xfrm>
        </p:spPr>
        <p:txBody>
          <a:bodyPr/>
          <a:lstStyle/>
          <a:p>
            <a:pPr algn="l"/>
            <a:r>
              <a:rPr lang="ja-JP" altLang="en-US" dirty="0" smtClean="0"/>
              <a:t>八尾市光町</a:t>
            </a:r>
            <a:r>
              <a:rPr lang="en-US" altLang="ja-JP" dirty="0" smtClean="0"/>
              <a:t>2‐</a:t>
            </a:r>
            <a:r>
              <a:rPr lang="ja-JP" altLang="en-US" dirty="0" smtClean="0"/>
              <a:t>３アリオ八尾２階</a:t>
            </a:r>
            <a:endParaRPr kumimoji="1" lang="ja-JP" dirty="0"/>
          </a:p>
        </p:txBody>
      </p:sp>
      <p:sp>
        <p:nvSpPr>
          <p:cNvPr id="28" name="テキスト プレースホルダー 17"/>
          <p:cNvSpPr>
            <a:spLocks noGrp="1"/>
          </p:cNvSpPr>
          <p:nvPr>
            <p:ph type="body" sz="quarter" idx="16"/>
          </p:nvPr>
        </p:nvSpPr>
        <p:spPr>
          <a:xfrm>
            <a:off x="7182589" y="6545177"/>
            <a:ext cx="2449512" cy="225663"/>
          </a:xfrm>
        </p:spPr>
        <p:txBody>
          <a:bodyPr/>
          <a:lstStyle/>
          <a:p>
            <a:pPr algn="l"/>
            <a:r>
              <a:rPr lang="en-US" altLang="ja-JP" dirty="0" smtClean="0"/>
              <a:t>072‐922-8148</a:t>
            </a:r>
            <a:endParaRPr kumimoji="1" lang="ja-JP" dirty="0"/>
          </a:p>
        </p:txBody>
      </p:sp>
      <p:sp>
        <p:nvSpPr>
          <p:cNvPr id="11" name="正方形/長方形 10"/>
          <p:cNvSpPr/>
          <p:nvPr/>
        </p:nvSpPr>
        <p:spPr>
          <a:xfrm>
            <a:off x="3638939" y="1754326"/>
            <a:ext cx="184731" cy="369332"/>
          </a:xfrm>
          <a:prstGeom prst="rect">
            <a:avLst/>
          </a:prstGeom>
        </p:spPr>
        <p:txBody>
          <a:bodyPr wrap="none">
            <a:spAutoFit/>
          </a:bodyPr>
          <a:lstStyle/>
          <a:p>
            <a:endParaRPr lang="en-US" altLang="ja-JP" b="1" dirty="0"/>
          </a:p>
        </p:txBody>
      </p:sp>
      <p:sp>
        <p:nvSpPr>
          <p:cNvPr id="29" name="テキスト プレースホルダー 15"/>
          <p:cNvSpPr>
            <a:spLocks noGrp="1"/>
          </p:cNvSpPr>
          <p:nvPr>
            <p:ph type="body" sz="quarter" idx="14"/>
          </p:nvPr>
        </p:nvSpPr>
        <p:spPr>
          <a:xfrm>
            <a:off x="3780694" y="1797882"/>
            <a:ext cx="2449512" cy="266486"/>
          </a:xfrm>
        </p:spPr>
        <p:txBody>
          <a:bodyPr/>
          <a:lstStyle/>
          <a:p>
            <a:pPr algn="l"/>
            <a:r>
              <a:rPr lang="ja-JP" altLang="en-US" b="1" dirty="0" smtClean="0"/>
              <a:t>当院の歯周病治療</a:t>
            </a:r>
            <a:endParaRPr lang="en-US" altLang="ja-JP" b="1" dirty="0" smtClean="0"/>
          </a:p>
        </p:txBody>
      </p:sp>
      <p:sp>
        <p:nvSpPr>
          <p:cNvPr id="12" name="正方形/長方形 11"/>
          <p:cNvSpPr/>
          <p:nvPr/>
        </p:nvSpPr>
        <p:spPr>
          <a:xfrm>
            <a:off x="3823670" y="2088832"/>
            <a:ext cx="2339624" cy="2371418"/>
          </a:xfrm>
          <a:prstGeom prst="rect">
            <a:avLst/>
          </a:prstGeom>
        </p:spPr>
        <p:txBody>
          <a:bodyPr wrap="square">
            <a:spAutoFit/>
          </a:bodyPr>
          <a:lstStyle/>
          <a:p>
            <a:pPr>
              <a:lnSpc>
                <a:spcPct val="130000"/>
              </a:lnSpc>
            </a:pPr>
            <a:r>
              <a:rPr lang="ja-JP" altLang="en-US" sz="1100" dirty="0">
                <a:solidFill>
                  <a:srgbClr val="00B050"/>
                </a:solidFill>
                <a:latin typeface="Meiryo UI" panose="020B0604030504040204" pitchFamily="50" charset="-128"/>
                <a:ea typeface="Meiryo UI" panose="020B0604030504040204" pitchFamily="50" charset="-128"/>
              </a:rPr>
              <a:t>歯周病治療のプロフェッショナルである歯科衛生士が個人</a:t>
            </a:r>
            <a:r>
              <a:rPr lang="ja-JP" altLang="en-US" sz="1100" dirty="0" smtClean="0">
                <a:solidFill>
                  <a:srgbClr val="00B050"/>
                </a:solidFill>
                <a:latin typeface="Meiryo UI" panose="020B0604030504040204" pitchFamily="50" charset="-128"/>
                <a:ea typeface="Meiryo UI" panose="020B0604030504040204" pitchFamily="50" charset="-128"/>
              </a:rPr>
              <a:t>個人の症状や　　ライフスタイルに合わせた</a:t>
            </a:r>
            <a:r>
              <a:rPr lang="ja-JP" altLang="en-US" sz="1100" dirty="0">
                <a:solidFill>
                  <a:srgbClr val="00B050"/>
                </a:solidFill>
                <a:latin typeface="Meiryo UI" panose="020B0604030504040204" pitchFamily="50" charset="-128"/>
                <a:ea typeface="Meiryo UI" panose="020B0604030504040204" pitchFamily="50" charset="-128"/>
              </a:rPr>
              <a:t>歯周病の</a:t>
            </a:r>
            <a:r>
              <a:rPr lang="ja-JP" altLang="en-US" sz="1100" dirty="0" smtClean="0">
                <a:solidFill>
                  <a:srgbClr val="00B050"/>
                </a:solidFill>
                <a:latin typeface="Meiryo UI" panose="020B0604030504040204" pitchFamily="50" charset="-128"/>
                <a:ea typeface="Meiryo UI" panose="020B0604030504040204" pitchFamily="50" charset="-128"/>
              </a:rPr>
              <a:t>治療やメンテナンスプランを</a:t>
            </a:r>
            <a:r>
              <a:rPr lang="ja-JP" altLang="en-US" sz="1100" dirty="0">
                <a:solidFill>
                  <a:srgbClr val="00B050"/>
                </a:solidFill>
                <a:latin typeface="Meiryo UI" panose="020B0604030504040204" pitchFamily="50" charset="-128"/>
                <a:ea typeface="Meiryo UI" panose="020B0604030504040204" pitchFamily="50" charset="-128"/>
              </a:rPr>
              <a:t>提案させて</a:t>
            </a:r>
            <a:r>
              <a:rPr lang="ja-JP" altLang="en-US" sz="1100" dirty="0" smtClean="0">
                <a:solidFill>
                  <a:srgbClr val="00B050"/>
                </a:solidFill>
                <a:latin typeface="Meiryo UI" panose="020B0604030504040204" pitchFamily="50" charset="-128"/>
                <a:ea typeface="Meiryo UI" panose="020B0604030504040204" pitchFamily="50" charset="-128"/>
              </a:rPr>
              <a:t>頂きます。基本的に担当医制となっており、　歯科医師と歯科衛生士の二人三脚で　治療を担当させて頂きます。</a:t>
            </a:r>
            <a:endParaRPr lang="en-US" altLang="ja-JP" sz="1100" dirty="0" smtClean="0">
              <a:solidFill>
                <a:srgbClr val="00B050"/>
              </a:solidFill>
              <a:latin typeface="Meiryo UI" panose="020B0604030504040204" pitchFamily="50" charset="-128"/>
              <a:ea typeface="Meiryo UI" panose="020B0604030504040204" pitchFamily="50" charset="-128"/>
            </a:endParaRPr>
          </a:p>
          <a:p>
            <a:endParaRPr lang="en-US" altLang="ja-JP" sz="1200" dirty="0">
              <a:solidFill>
                <a:srgbClr val="444444"/>
              </a:solidFill>
              <a:latin typeface="Meiryo UI" panose="020B0604030504040204" pitchFamily="50" charset="-128"/>
              <a:ea typeface="Meiryo UI" panose="020B0604030504040204" pitchFamily="50" charset="-128"/>
            </a:endParaRPr>
          </a:p>
          <a:p>
            <a:r>
              <a:rPr lang="ja-JP" altLang="en-US" sz="1200" dirty="0" smtClean="0">
                <a:solidFill>
                  <a:srgbClr val="002060"/>
                </a:solidFill>
                <a:latin typeface="Meiryo UI" panose="020B0604030504040204" pitchFamily="50" charset="-128"/>
                <a:ea typeface="Meiryo UI" panose="020B0604030504040204" pitchFamily="50" charset="-128"/>
              </a:rPr>
              <a:t>完全予約制となっておりますので　　　ご予約の上ご来院下さい。　　　　　　スタッフ一同お待ちしております。</a:t>
            </a:r>
            <a:endParaRPr lang="ja-JP" altLang="en-US" sz="1200" dirty="0">
              <a:solidFill>
                <a:srgbClr val="002060"/>
              </a:solidFill>
              <a:latin typeface="Meiryo UI" panose="020B0604030504040204" pitchFamily="50" charset="-128"/>
              <a:ea typeface="Meiryo UI" panose="020B0604030504040204" pitchFamily="50" charset="-128"/>
            </a:endParaRPr>
          </a:p>
        </p:txBody>
      </p:sp>
      <p:sp>
        <p:nvSpPr>
          <p:cNvPr id="30" name="テキスト プレースホルダー 15"/>
          <p:cNvSpPr>
            <a:spLocks noGrp="1"/>
          </p:cNvSpPr>
          <p:nvPr>
            <p:ph type="body" sz="quarter" idx="14"/>
          </p:nvPr>
        </p:nvSpPr>
        <p:spPr>
          <a:xfrm>
            <a:off x="3766840" y="4515352"/>
            <a:ext cx="2449512" cy="266486"/>
          </a:xfrm>
        </p:spPr>
        <p:txBody>
          <a:bodyPr/>
          <a:lstStyle/>
          <a:p>
            <a:pPr algn="l"/>
            <a:r>
              <a:rPr lang="ja-JP" altLang="en-US" b="1" dirty="0" smtClean="0"/>
              <a:t>当院のメンテナンスプラン</a:t>
            </a:r>
            <a:endParaRPr lang="en-US" altLang="ja-JP" b="1" dirty="0" smtClean="0"/>
          </a:p>
        </p:txBody>
      </p:sp>
      <p:sp>
        <p:nvSpPr>
          <p:cNvPr id="32" name="正方形/長方形 31"/>
          <p:cNvSpPr/>
          <p:nvPr/>
        </p:nvSpPr>
        <p:spPr>
          <a:xfrm>
            <a:off x="3784605" y="4843307"/>
            <a:ext cx="2339624" cy="2072875"/>
          </a:xfrm>
          <a:prstGeom prst="rect">
            <a:avLst/>
          </a:prstGeom>
        </p:spPr>
        <p:txBody>
          <a:bodyPr wrap="square">
            <a:spAutoFit/>
          </a:bodyPr>
          <a:lstStyle/>
          <a:p>
            <a:pPr>
              <a:lnSpc>
                <a:spcPct val="130000"/>
              </a:lnSpc>
            </a:pPr>
            <a:r>
              <a:rPr lang="ja-JP" altLang="en-US" sz="1100" dirty="0">
                <a:solidFill>
                  <a:srgbClr val="00B050"/>
                </a:solidFill>
                <a:latin typeface="Meiryo UI" panose="020B0604030504040204" pitchFamily="50" charset="-128"/>
                <a:ea typeface="Meiryo UI" panose="020B0604030504040204" pitchFamily="50" charset="-128"/>
              </a:rPr>
              <a:t>ど</a:t>
            </a:r>
            <a:r>
              <a:rPr lang="ja-JP" altLang="en-US" sz="1100" dirty="0" smtClean="0">
                <a:solidFill>
                  <a:srgbClr val="00B050"/>
                </a:solidFill>
                <a:latin typeface="Meiryo UI" panose="020B0604030504040204" pitchFamily="50" charset="-128"/>
                <a:ea typeface="Meiryo UI" panose="020B0604030504040204" pitchFamily="50" charset="-128"/>
              </a:rPr>
              <a:t>んな</a:t>
            </a:r>
            <a:r>
              <a:rPr lang="ja-JP" altLang="en-US" sz="1100" dirty="0">
                <a:solidFill>
                  <a:srgbClr val="00B050"/>
                </a:solidFill>
                <a:latin typeface="Meiryo UI" panose="020B0604030504040204" pitchFamily="50" charset="-128"/>
                <a:ea typeface="Meiryo UI" panose="020B0604030504040204" pitchFamily="50" charset="-128"/>
              </a:rPr>
              <a:t>にブラッシングが上手な方</a:t>
            </a:r>
            <a:r>
              <a:rPr lang="ja-JP" altLang="en-US" sz="1100" dirty="0" smtClean="0">
                <a:solidFill>
                  <a:srgbClr val="00B050"/>
                </a:solidFill>
                <a:latin typeface="Meiryo UI" panose="020B0604030504040204" pitchFamily="50" charset="-128"/>
                <a:ea typeface="Meiryo UI" panose="020B0604030504040204" pitchFamily="50" charset="-128"/>
              </a:rPr>
              <a:t>でも　　プラーク</a:t>
            </a:r>
            <a:r>
              <a:rPr lang="ja-JP" altLang="en-US" sz="1100" dirty="0">
                <a:solidFill>
                  <a:srgbClr val="00B050"/>
                </a:solidFill>
                <a:latin typeface="Meiryo UI" panose="020B0604030504040204" pitchFamily="50" charset="-128"/>
                <a:ea typeface="Meiryo UI" panose="020B0604030504040204" pitchFamily="50" charset="-128"/>
              </a:rPr>
              <a:t>は残ってしまいます</a:t>
            </a:r>
            <a:r>
              <a:rPr lang="ja-JP" altLang="en-US" sz="1100" dirty="0" smtClean="0">
                <a:solidFill>
                  <a:srgbClr val="00B050"/>
                </a:solidFill>
                <a:latin typeface="Meiryo UI" panose="020B0604030504040204" pitchFamily="50" charset="-128"/>
                <a:ea typeface="Meiryo UI" panose="020B0604030504040204" pitchFamily="50" charset="-128"/>
              </a:rPr>
              <a:t>。ブラッシングが上手な方でも</a:t>
            </a:r>
            <a:r>
              <a:rPr lang="en-US" altLang="ja-JP" sz="1100" b="1" dirty="0" smtClean="0">
                <a:solidFill>
                  <a:srgbClr val="00B050"/>
                </a:solidFill>
                <a:latin typeface="Meiryo UI" panose="020B0604030504040204" pitchFamily="50" charset="-128"/>
                <a:ea typeface="Meiryo UI" panose="020B0604030504040204" pitchFamily="50" charset="-128"/>
              </a:rPr>
              <a:t>3</a:t>
            </a:r>
            <a:r>
              <a:rPr lang="ja-JP" altLang="en-US" sz="1100" b="1" dirty="0" smtClean="0">
                <a:solidFill>
                  <a:srgbClr val="00B050"/>
                </a:solidFill>
                <a:latin typeface="Meiryo UI" panose="020B0604030504040204" pitchFamily="50" charset="-128"/>
                <a:ea typeface="Meiryo UI" panose="020B0604030504040204" pitchFamily="50" charset="-128"/>
              </a:rPr>
              <a:t>か月に</a:t>
            </a:r>
            <a:r>
              <a:rPr lang="en-US" altLang="ja-JP" sz="1100" b="1" dirty="0" smtClean="0">
                <a:solidFill>
                  <a:srgbClr val="00B050"/>
                </a:solidFill>
                <a:latin typeface="Meiryo UI" panose="020B0604030504040204" pitchFamily="50" charset="-128"/>
                <a:ea typeface="Meiryo UI" panose="020B0604030504040204" pitchFamily="50" charset="-128"/>
              </a:rPr>
              <a:t>1</a:t>
            </a:r>
            <a:r>
              <a:rPr lang="ja-JP" altLang="en-US" sz="1100" b="1" dirty="0" smtClean="0">
                <a:solidFill>
                  <a:srgbClr val="00B050"/>
                </a:solidFill>
                <a:latin typeface="Meiryo UI" panose="020B0604030504040204" pitchFamily="50" charset="-128"/>
                <a:ea typeface="Meiryo UI" panose="020B0604030504040204" pitchFamily="50" charset="-128"/>
              </a:rPr>
              <a:t>度</a:t>
            </a:r>
            <a:r>
              <a:rPr lang="ja-JP" altLang="en-US" sz="1100" dirty="0" smtClean="0">
                <a:solidFill>
                  <a:srgbClr val="00B050"/>
                </a:solidFill>
                <a:latin typeface="Meiryo UI" panose="020B0604030504040204" pitchFamily="50" charset="-128"/>
                <a:ea typeface="Meiryo UI" panose="020B0604030504040204" pitchFamily="50" charset="-128"/>
              </a:rPr>
              <a:t>程度の歯科医院での定期的なメンテナンスをおすすめします。</a:t>
            </a:r>
            <a:endParaRPr lang="en-US" altLang="ja-JP" sz="1100" dirty="0" smtClean="0">
              <a:solidFill>
                <a:srgbClr val="00B050"/>
              </a:solidFill>
              <a:latin typeface="Meiryo UI" panose="020B0604030504040204" pitchFamily="50" charset="-128"/>
              <a:ea typeface="Meiryo UI" panose="020B0604030504040204" pitchFamily="50" charset="-128"/>
            </a:endParaRPr>
          </a:p>
          <a:p>
            <a:pPr>
              <a:lnSpc>
                <a:spcPct val="130000"/>
              </a:lnSpc>
            </a:pPr>
            <a:endParaRPr lang="en-US" altLang="ja-JP" sz="1100" b="1" dirty="0" smtClean="0">
              <a:latin typeface="Meiryo UI" panose="020B0604030504040204" pitchFamily="50" charset="-128"/>
              <a:ea typeface="Meiryo UI" panose="020B0604030504040204" pitchFamily="50" charset="-128"/>
            </a:endParaRPr>
          </a:p>
          <a:p>
            <a:pPr>
              <a:lnSpc>
                <a:spcPct val="130000"/>
              </a:lnSpc>
            </a:pPr>
            <a:r>
              <a:rPr lang="en-US" altLang="ja-JP" sz="1100" b="1" dirty="0" smtClean="0">
                <a:latin typeface="Meiryo UI" panose="020B0604030504040204" pitchFamily="50" charset="-128"/>
                <a:ea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rPr>
              <a:t>健康保険でメンテナンスが受けれ　ます。</a:t>
            </a:r>
            <a:r>
              <a:rPr lang="en-US" altLang="ja-JP" sz="1100" b="1" dirty="0">
                <a:latin typeface="Meiryo UI" panose="020B0604030504040204" pitchFamily="50" charset="-128"/>
                <a:ea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rPr>
              <a:t>歯周病、歯周病予備軍の方</a:t>
            </a:r>
            <a:r>
              <a:rPr lang="en-US" altLang="ja-JP" sz="1100" b="1" dirty="0">
                <a:latin typeface="Meiryo UI" panose="020B0604030504040204" pitchFamily="50" charset="-128"/>
                <a:ea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rPr>
              <a:t>　詳しくはスタッフにご相談ください</a:t>
            </a:r>
            <a:r>
              <a:rPr lang="ja-JP" altLang="en-US" sz="1100" b="1" dirty="0" smtClean="0">
                <a:latin typeface="Meiryo UI" panose="020B0604030504040204" pitchFamily="50" charset="-128"/>
                <a:ea typeface="Meiryo UI" panose="020B0604030504040204" pitchFamily="50" charset="-128"/>
              </a:rPr>
              <a:t>。</a:t>
            </a:r>
            <a:endParaRPr lang="ja-JP" altLang="en-US" sz="11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426968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プレースホルダー 3"/>
          <p:cNvSpPr>
            <a:spLocks noGrp="1"/>
          </p:cNvSpPr>
          <p:nvPr>
            <p:ph type="body" sz="quarter" idx="20"/>
          </p:nvPr>
        </p:nvSpPr>
        <p:spPr>
          <a:xfrm>
            <a:off x="457200" y="2102245"/>
            <a:ext cx="2450592" cy="662354"/>
          </a:xfrm>
        </p:spPr>
        <p:txBody>
          <a:bodyPr/>
          <a:lstStyle/>
          <a:p>
            <a:r>
              <a:rPr lang="ja-JP" altLang="en-US" dirty="0"/>
              <a:t>認知症</a:t>
            </a:r>
            <a:endParaRPr kumimoji="1" lang="ja-JP" dirty="0"/>
          </a:p>
        </p:txBody>
      </p:sp>
      <p:sp>
        <p:nvSpPr>
          <p:cNvPr id="65" name="テキスト プレースホルダー 64"/>
          <p:cNvSpPr>
            <a:spLocks noGrp="1"/>
          </p:cNvSpPr>
          <p:nvPr>
            <p:ph type="body" sz="quarter" idx="24"/>
          </p:nvPr>
        </p:nvSpPr>
        <p:spPr>
          <a:xfrm>
            <a:off x="7235571" y="3175541"/>
            <a:ext cx="2359152" cy="237054"/>
          </a:xfrm>
        </p:spPr>
        <p:txBody>
          <a:bodyPr/>
          <a:lstStyle/>
          <a:p>
            <a:r>
              <a:rPr lang="ja-JP" altLang="en-US" dirty="0" smtClean="0"/>
              <a:t>②歯周病菌（ジンジバリス菌）</a:t>
            </a:r>
            <a:endParaRPr kumimoji="1" lang="ja-JP" dirty="0"/>
          </a:p>
        </p:txBody>
      </p:sp>
      <p:sp>
        <p:nvSpPr>
          <p:cNvPr id="66" name="テキスト プレースホルダー 65"/>
          <p:cNvSpPr>
            <a:spLocks noGrp="1"/>
          </p:cNvSpPr>
          <p:nvPr>
            <p:ph type="body" sz="quarter" idx="26"/>
          </p:nvPr>
        </p:nvSpPr>
        <p:spPr>
          <a:xfrm>
            <a:off x="7235571" y="1203720"/>
            <a:ext cx="2359152" cy="237054"/>
          </a:xfrm>
        </p:spPr>
        <p:txBody>
          <a:bodyPr/>
          <a:lstStyle/>
          <a:p>
            <a:r>
              <a:rPr lang="ja-JP" altLang="en-US" dirty="0" smtClean="0"/>
              <a:t>①歯の残っている数</a:t>
            </a:r>
            <a:endParaRPr kumimoji="1" lang="ja-JP" dirty="0"/>
          </a:p>
        </p:txBody>
      </p:sp>
      <p:sp>
        <p:nvSpPr>
          <p:cNvPr id="68" name="テキスト プレースホルダー 67"/>
          <p:cNvSpPr>
            <a:spLocks noGrp="1"/>
          </p:cNvSpPr>
          <p:nvPr>
            <p:ph type="body" sz="quarter" idx="28"/>
          </p:nvPr>
        </p:nvSpPr>
        <p:spPr>
          <a:xfrm>
            <a:off x="7235571" y="668645"/>
            <a:ext cx="2359152" cy="501797"/>
          </a:xfrm>
        </p:spPr>
        <p:txBody>
          <a:bodyPr anchor="t"/>
          <a:lstStyle/>
          <a:p>
            <a:r>
              <a:rPr kumimoji="1" lang="ja-JP" altLang="en-US" sz="1600" dirty="0" smtClean="0"/>
              <a:t>認知症と歯周病</a:t>
            </a:r>
            <a:endParaRPr kumimoji="1" lang="ja-JP" sz="1600" dirty="0"/>
          </a:p>
        </p:txBody>
      </p:sp>
      <p:sp>
        <p:nvSpPr>
          <p:cNvPr id="42" name="テキスト プレースホルダー 41"/>
          <p:cNvSpPr>
            <a:spLocks noGrp="1"/>
          </p:cNvSpPr>
          <p:nvPr>
            <p:ph type="body" sz="quarter" idx="31"/>
          </p:nvPr>
        </p:nvSpPr>
        <p:spPr>
          <a:xfrm>
            <a:off x="457200" y="4845130"/>
            <a:ext cx="2450592" cy="1933220"/>
          </a:xfrm>
        </p:spPr>
        <p:txBody>
          <a:bodyPr/>
          <a:lstStyle/>
          <a:p>
            <a:pPr marL="0" lvl="0" indent="0">
              <a:lnSpc>
                <a:spcPct val="130000"/>
              </a:lnSpc>
              <a:spcBef>
                <a:spcPts val="0"/>
              </a:spcBef>
              <a:spcAft>
                <a:spcPts val="800"/>
              </a:spcAft>
              <a:buNone/>
            </a:pPr>
            <a:r>
              <a:rPr lang="ja-JP" altLang="en-US" sz="1100" dirty="0"/>
              <a:t>新しいことが覚えられなくなり、覚えていたことも忘れていく。理解力や判断力も低下していきます。進行すると妄想・幻覚・徘徊・排泄など、周囲への負担が大きい行動が目立ち始め、本人の尊厳も傷ついてしまうのが認知症の怖さです</a:t>
            </a:r>
            <a:r>
              <a:rPr lang="ja-JP" altLang="en-US" sz="1100" dirty="0" smtClean="0"/>
              <a:t>。</a:t>
            </a:r>
            <a:endParaRPr lang="en-US" altLang="ja-JP" sz="1100" dirty="0" smtClean="0"/>
          </a:p>
          <a:p>
            <a:pPr marL="0" lvl="0" indent="0">
              <a:lnSpc>
                <a:spcPct val="130000"/>
              </a:lnSpc>
              <a:spcBef>
                <a:spcPts val="0"/>
              </a:spcBef>
              <a:spcAft>
                <a:spcPts val="800"/>
              </a:spcAft>
              <a:buNone/>
            </a:pPr>
            <a:r>
              <a:rPr lang="ja-JP" altLang="en-US" sz="1100" dirty="0"/>
              <a:t>症状</a:t>
            </a:r>
            <a:r>
              <a:rPr lang="ja-JP" altLang="en-US" sz="1100" dirty="0" smtClean="0"/>
              <a:t>が進むと現代の医学でもなかなか　回復が難しいのが現状です。 </a:t>
            </a:r>
            <a:endParaRPr lang="en-US" altLang="ja-JP" sz="1100" dirty="0" smtClean="0"/>
          </a:p>
          <a:p>
            <a:pPr marL="0" lvl="0" indent="0">
              <a:lnSpc>
                <a:spcPct val="114000"/>
              </a:lnSpc>
              <a:spcBef>
                <a:spcPts val="0"/>
              </a:spcBef>
              <a:spcAft>
                <a:spcPts val="800"/>
              </a:spcAft>
              <a:buNone/>
            </a:pPr>
            <a:endParaRPr lang="ja-JP" altLang="en-US" sz="1100" dirty="0"/>
          </a:p>
        </p:txBody>
      </p:sp>
      <p:sp>
        <p:nvSpPr>
          <p:cNvPr id="92" name="テキスト プレースホルダー 91"/>
          <p:cNvSpPr>
            <a:spLocks noGrp="1"/>
          </p:cNvSpPr>
          <p:nvPr>
            <p:ph type="body" sz="quarter" idx="33"/>
          </p:nvPr>
        </p:nvSpPr>
        <p:spPr>
          <a:xfrm>
            <a:off x="7235571" y="980436"/>
            <a:ext cx="2359152" cy="341585"/>
          </a:xfrm>
        </p:spPr>
        <p:txBody>
          <a:bodyPr/>
          <a:lstStyle/>
          <a:p>
            <a:pPr marL="0" indent="0">
              <a:buNone/>
            </a:pPr>
            <a:r>
              <a:rPr kumimoji="1" lang="ja-JP" altLang="en-US" dirty="0" smtClean="0"/>
              <a:t>歯周病が認知症に及ぼす要因は２つあります</a:t>
            </a:r>
            <a:endParaRPr kumimoji="1" lang="ja-JP" dirty="0"/>
          </a:p>
        </p:txBody>
      </p:sp>
      <p:sp>
        <p:nvSpPr>
          <p:cNvPr id="93" name="テキスト プレースホルダー 92"/>
          <p:cNvSpPr>
            <a:spLocks noGrp="1"/>
          </p:cNvSpPr>
          <p:nvPr>
            <p:ph type="body" sz="quarter" idx="34"/>
          </p:nvPr>
        </p:nvSpPr>
        <p:spPr>
          <a:xfrm>
            <a:off x="7235571" y="1416343"/>
            <a:ext cx="2359152" cy="1393177"/>
          </a:xfrm>
        </p:spPr>
        <p:txBody>
          <a:bodyPr/>
          <a:lstStyle/>
          <a:p>
            <a:pPr marL="0" indent="0">
              <a:lnSpc>
                <a:spcPct val="130000"/>
              </a:lnSpc>
              <a:buNone/>
            </a:pPr>
            <a:r>
              <a:rPr lang="ja-JP" altLang="en-US" sz="1100" dirty="0"/>
              <a:t>歯と認知症に関する調査で、</a:t>
            </a:r>
            <a:r>
              <a:rPr lang="en-US" altLang="ja-JP" sz="1100" dirty="0"/>
              <a:t>65</a:t>
            </a:r>
            <a:r>
              <a:rPr lang="ja-JP" altLang="en-US" sz="1100" dirty="0"/>
              <a:t>歳以上の約</a:t>
            </a:r>
            <a:r>
              <a:rPr lang="en-US" altLang="ja-JP" sz="1100" dirty="0"/>
              <a:t>4400</a:t>
            </a:r>
            <a:r>
              <a:rPr lang="ja-JP" altLang="en-US" sz="1100" dirty="0" smtClean="0"/>
              <a:t>人を</a:t>
            </a:r>
            <a:r>
              <a:rPr lang="ja-JP" altLang="en-US" sz="1100" dirty="0"/>
              <a:t>対象に調査を実施した結果、歯がほとんどなくて、入れ歯を使っていない人は、歯が</a:t>
            </a:r>
            <a:r>
              <a:rPr lang="en-US" altLang="ja-JP" sz="1100" dirty="0"/>
              <a:t>20</a:t>
            </a:r>
            <a:r>
              <a:rPr lang="ja-JP" altLang="en-US" sz="1100" dirty="0"/>
              <a:t>本以上ある人に比べて約</a:t>
            </a:r>
            <a:r>
              <a:rPr lang="en-US" altLang="ja-JP" sz="1100" dirty="0"/>
              <a:t>2</a:t>
            </a:r>
            <a:r>
              <a:rPr lang="ja-JP" altLang="en-US" sz="1100" dirty="0"/>
              <a:t>倍ほど認知症になりやすいことがわかりました</a:t>
            </a:r>
            <a:r>
              <a:rPr lang="ja-JP" altLang="en-US" sz="1100" dirty="0" smtClean="0"/>
              <a:t>。入れ歯を入れてしっかり噛むこと</a:t>
            </a:r>
            <a:r>
              <a:rPr lang="ja-JP" altLang="en-US" sz="1100" dirty="0"/>
              <a:t>で認知症の予防になると言えます</a:t>
            </a:r>
            <a:r>
              <a:rPr lang="ja-JP" altLang="en-US" sz="1100" dirty="0" smtClean="0"/>
              <a:t>。</a:t>
            </a:r>
            <a:endParaRPr lang="ja-JP" altLang="en-US" sz="1100" dirty="0"/>
          </a:p>
        </p:txBody>
      </p:sp>
      <p:sp>
        <p:nvSpPr>
          <p:cNvPr id="94" name="テキスト プレースホルダー 93"/>
          <p:cNvSpPr>
            <a:spLocks noGrp="1"/>
          </p:cNvSpPr>
          <p:nvPr>
            <p:ph type="body" sz="quarter" idx="35"/>
          </p:nvPr>
        </p:nvSpPr>
        <p:spPr>
          <a:xfrm>
            <a:off x="7235571" y="3388829"/>
            <a:ext cx="2359152" cy="1905104"/>
          </a:xfrm>
        </p:spPr>
        <p:txBody>
          <a:bodyPr/>
          <a:lstStyle/>
          <a:p>
            <a:pPr marL="0" indent="0">
              <a:lnSpc>
                <a:spcPct val="130000"/>
              </a:lnSpc>
              <a:buNone/>
            </a:pPr>
            <a:r>
              <a:rPr kumimoji="1" lang="ja-JP" altLang="en-US" sz="1100" dirty="0" smtClean="0"/>
              <a:t>世界一感染者数の多い病気と言われている歯周病ですが、その原因菌の　一つのジンジバリス菌が認知症の原因となるたんぱく質（アミロイド</a:t>
            </a:r>
            <a:r>
              <a:rPr kumimoji="1" lang="en-US" altLang="ja-JP" sz="1100" dirty="0" smtClean="0"/>
              <a:t>β</a:t>
            </a:r>
            <a:r>
              <a:rPr kumimoji="1" lang="ja-JP" altLang="en-US" sz="1100" dirty="0" smtClean="0"/>
              <a:t>）を生成し、血液を通して体内に侵入し脳に蓄積する仕組みが解明</a:t>
            </a:r>
            <a:r>
              <a:rPr lang="ja-JP" altLang="en-US" sz="1100" dirty="0"/>
              <a:t>されました。つまり、歯周病の放置が認知症の原因物質を蓄積する事が証明されたという事です。アルツハイマー型認知症には根本的な治療法がないため口腔ケアによる発症・重症化の予防に注目が集まってます</a:t>
            </a:r>
            <a:endParaRPr kumimoji="1" lang="ja-JP" sz="1100" dirty="0"/>
          </a:p>
        </p:txBody>
      </p:sp>
      <p:pic>
        <p:nvPicPr>
          <p:cNvPr id="3" name="図プレースホルダー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a:fillRect/>
          </a:stretch>
        </p:blipFill>
        <p:spPr>
          <a:xfrm>
            <a:off x="457200" y="668645"/>
            <a:ext cx="2450592" cy="1669894"/>
          </a:xfrm>
        </p:spPr>
      </p:pic>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178" y="2795973"/>
            <a:ext cx="2562635" cy="1984101"/>
          </a:xfrm>
          <a:prstGeom prst="rect">
            <a:avLst/>
          </a:prstGeom>
        </p:spPr>
      </p:pic>
      <p:sp>
        <p:nvSpPr>
          <p:cNvPr id="10" name="テキスト プレースホルダー 9"/>
          <p:cNvSpPr>
            <a:spLocks noGrp="1"/>
          </p:cNvSpPr>
          <p:nvPr>
            <p:ph type="body" sz="quarter" idx="21"/>
          </p:nvPr>
        </p:nvSpPr>
        <p:spPr>
          <a:xfrm>
            <a:off x="4129197" y="757017"/>
            <a:ext cx="1884968" cy="3352800"/>
          </a:xfrm>
        </p:spPr>
        <p:txBody>
          <a:bodyPr anchor="t"/>
          <a:lstStyle/>
          <a:p>
            <a:r>
              <a:rPr lang="ja-JP" altLang="en-US" sz="1100" dirty="0" smtClean="0"/>
              <a:t>認知症の約７割は、アルツハイマー型です。アルツハイマー型認知症は、脳にアミロイド</a:t>
            </a:r>
            <a:r>
              <a:rPr lang="en-US" altLang="ja-JP" sz="1100" dirty="0" smtClean="0"/>
              <a:t>β</a:t>
            </a:r>
            <a:r>
              <a:rPr lang="ja-JP" altLang="en-US" sz="1100" dirty="0" smtClean="0"/>
              <a:t>やタウというたんぱく質が異常に蓄積して脳が壊れる、脳細胞の病気です。</a:t>
            </a:r>
            <a:r>
              <a:rPr lang="ja-JP" altLang="en-US" sz="1100" dirty="0"/>
              <a:t> 発症</a:t>
            </a:r>
            <a:r>
              <a:rPr lang="ja-JP" altLang="en-US" sz="1100" dirty="0" smtClean="0"/>
              <a:t>の</a:t>
            </a:r>
            <a:r>
              <a:rPr lang="en-US" altLang="ja-JP" sz="1100" dirty="0" smtClean="0"/>
              <a:t>20</a:t>
            </a:r>
            <a:r>
              <a:rPr lang="ja-JP" altLang="en-US" sz="1100" dirty="0" smtClean="0"/>
              <a:t>年ほど前からアミロイド</a:t>
            </a:r>
            <a:r>
              <a:rPr lang="en-US" altLang="ja-JP" sz="1100" dirty="0"/>
              <a:t>β</a:t>
            </a:r>
            <a:r>
              <a:rPr lang="ja-JP" altLang="en-US" sz="1100" dirty="0"/>
              <a:t>の蓄積が始まる。このときは何の症状もない。</a:t>
            </a:r>
            <a:r>
              <a:rPr lang="en-US" altLang="ja-JP" sz="1100" dirty="0"/>
              <a:t>60</a:t>
            </a:r>
            <a:r>
              <a:rPr lang="ja-JP" altLang="en-US" sz="1100" dirty="0"/>
              <a:t>代の後半から別の異常たんぱく質「タウ」が蓄積し、神経細胞が死滅し始める。する</a:t>
            </a:r>
            <a:r>
              <a:rPr lang="ja-JP" altLang="en-US" sz="1100" dirty="0" smtClean="0"/>
              <a:t>と軽度</a:t>
            </a:r>
            <a:r>
              <a:rPr lang="ja-JP" altLang="en-US" sz="1100" dirty="0"/>
              <a:t>な認知能力の低下が起きるが、社会生活に支障はない。タウの蓄積が進むにつれて神経細胞が減っていき、ついにアルツハイマー病を</a:t>
            </a:r>
            <a:r>
              <a:rPr lang="ja-JP" altLang="en-US" sz="1100" dirty="0" smtClean="0"/>
              <a:t>発症しま</a:t>
            </a:r>
            <a:r>
              <a:rPr lang="ja-JP" altLang="en-US" sz="1100" dirty="0"/>
              <a:t>す</a:t>
            </a:r>
            <a:r>
              <a:rPr lang="ja-JP" altLang="en-US" sz="1100" dirty="0" smtClean="0"/>
              <a:t>。</a:t>
            </a:r>
            <a:endParaRPr kumimoji="1" lang="ja-JP" altLang="en-US" sz="1100" dirty="0"/>
          </a:p>
        </p:txBody>
      </p:sp>
      <p:sp>
        <p:nvSpPr>
          <p:cNvPr id="19" name="テキスト プレースホルダー 9"/>
          <p:cNvSpPr txBox="1">
            <a:spLocks/>
          </p:cNvSpPr>
          <p:nvPr/>
        </p:nvSpPr>
        <p:spPr>
          <a:xfrm>
            <a:off x="4129197" y="4612442"/>
            <a:ext cx="1884968" cy="3352800"/>
          </a:xfrm>
          <a:prstGeom prst="rect">
            <a:avLst/>
          </a:prstGeom>
        </p:spPr>
        <p:txBody>
          <a:bodyPr vert="horz" lIns="91440" tIns="91440" rIns="91440" bIns="91440" rtlCol="0" anchor="t">
            <a:noAutofit/>
          </a:bodyPr>
          <a:lstStyle>
            <a:lvl1pPr marL="0" indent="0" algn="l" defTabSz="1005840" rtl="0" eaLnBrk="1" latinLnBrk="0" hangingPunct="1">
              <a:lnSpc>
                <a:spcPct val="130000"/>
              </a:lnSpc>
              <a:spcBef>
                <a:spcPts val="800"/>
              </a:spcBef>
              <a:buFont typeface="Arial" panose="020B0604020202020204" pitchFamily="34" charset="0"/>
              <a:buNone/>
              <a:defRPr kumimoji="1" lang="ja-JP" sz="1600" kern="1200">
                <a:solidFill>
                  <a:schemeClr val="accent2">
                    <a:lumMod val="75000"/>
                  </a:schemeClr>
                </a:solidFill>
                <a:latin typeface="Meiryo UI" panose="020B0604030504040204" pitchFamily="50" charset="-128"/>
                <a:ea typeface="Meiryo UI" panose="020B0604030504040204" pitchFamily="50" charset="-128"/>
                <a:cs typeface="Meiryo UI" panose="020B0604030504040204" pitchFamily="50" charset="-128"/>
              </a:defRPr>
            </a:lvl1pPr>
            <a:lvl2pPr marL="0" indent="0" algn="l" defTabSz="1005840" rtl="0" eaLnBrk="1" latinLnBrk="0" hangingPunct="1">
              <a:lnSpc>
                <a:spcPct val="90000"/>
              </a:lnSpc>
              <a:spcBef>
                <a:spcPts val="0"/>
              </a:spcBef>
              <a:buFont typeface="Arial" panose="020B0604020202020204" pitchFamily="34" charset="0"/>
              <a:buNone/>
              <a:defRPr kumimoji="1" lang="ja-JP" sz="3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0" indent="0" algn="l" defTabSz="1005840" rtl="0" eaLnBrk="1" latinLnBrk="0" hangingPunct="1">
              <a:lnSpc>
                <a:spcPct val="90000"/>
              </a:lnSpc>
              <a:spcBef>
                <a:spcPts val="0"/>
              </a:spcBef>
              <a:buFont typeface="Arial" panose="020B0604020202020204" pitchFamily="34" charset="0"/>
              <a:buNone/>
              <a:defRPr kumimoji="1" lang="ja-JP" sz="3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0" indent="0" algn="l" defTabSz="1005840" rtl="0" eaLnBrk="1" latinLnBrk="0" hangingPunct="1">
              <a:lnSpc>
                <a:spcPct val="90000"/>
              </a:lnSpc>
              <a:spcBef>
                <a:spcPts val="0"/>
              </a:spcBef>
              <a:buFont typeface="Arial" panose="020B0604020202020204" pitchFamily="34" charset="0"/>
              <a:buNone/>
              <a:defRPr kumimoji="1" lang="ja-JP" sz="3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0" indent="0" algn="l" defTabSz="1005840" rtl="0" eaLnBrk="1" latinLnBrk="0" hangingPunct="1">
              <a:lnSpc>
                <a:spcPct val="90000"/>
              </a:lnSpc>
              <a:spcBef>
                <a:spcPts val="0"/>
              </a:spcBef>
              <a:buFont typeface="Arial" panose="020B0604020202020204" pitchFamily="34" charset="0"/>
              <a:buNone/>
              <a:defRPr kumimoji="1" lang="ja-JP" sz="3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766060" indent="-251460" algn="l" defTabSz="1005840" rtl="0" eaLnBrk="1" latinLnBrk="0" hangingPunct="1">
              <a:lnSpc>
                <a:spcPct val="90000"/>
              </a:lnSpc>
              <a:spcBef>
                <a:spcPts val="550"/>
              </a:spcBef>
              <a:buFont typeface="Arial" panose="020B0604020202020204" pitchFamily="34" charset="0"/>
              <a:buChar char="•"/>
              <a:defRPr kumimoji="1" lang="ja-JP"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kumimoji="1" lang="ja-JP"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kumimoji="1" lang="ja-JP"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kumimoji="1" lang="ja-JP" sz="1980" kern="1200">
                <a:solidFill>
                  <a:schemeClr val="tx1"/>
                </a:solidFill>
                <a:latin typeface="+mn-lt"/>
                <a:ea typeface="+mn-ea"/>
                <a:cs typeface="+mn-cs"/>
              </a:defRPr>
            </a:lvl9pPr>
          </a:lstStyle>
          <a:p>
            <a:r>
              <a:rPr lang="ja-JP" altLang="en-US" sz="1050" dirty="0" smtClean="0"/>
              <a:t>アルツハイマー型認知症の進行とアミロイド</a:t>
            </a:r>
            <a:r>
              <a:rPr lang="en-US" altLang="ja-JP" sz="1050" dirty="0" smtClean="0"/>
              <a:t>β</a:t>
            </a:r>
            <a:r>
              <a:rPr lang="ja-JP" altLang="en-US" sz="1050" dirty="0" smtClean="0"/>
              <a:t>とタウの蓄積</a:t>
            </a:r>
            <a:endParaRPr lang="ja-JP" altLang="en-US" sz="1050" dirty="0"/>
          </a:p>
        </p:txBody>
      </p:sp>
      <p:sp>
        <p:nvSpPr>
          <p:cNvPr id="11" name="正方形/長方形 10"/>
          <p:cNvSpPr/>
          <p:nvPr/>
        </p:nvSpPr>
        <p:spPr>
          <a:xfrm>
            <a:off x="7275224" y="5886496"/>
            <a:ext cx="2319499" cy="984885"/>
          </a:xfrm>
          <a:prstGeom prst="rect">
            <a:avLst/>
          </a:prstGeom>
        </p:spPr>
        <p:txBody>
          <a:bodyPr wrap="square">
            <a:spAutoFit/>
          </a:bodyPr>
          <a:lstStyle/>
          <a:p>
            <a:r>
              <a:rPr kumimoji="1" lang="ja-JP" altLang="en-US" sz="1600" dirty="0" smtClean="0">
                <a:latin typeface="Meiryo UI" panose="020B0604030504040204" pitchFamily="50" charset="-128"/>
                <a:ea typeface="Meiryo UI" panose="020B0604030504040204" pitchFamily="50" charset="-128"/>
              </a:rPr>
              <a:t>つまり・・・</a:t>
            </a:r>
            <a:endParaRPr kumimoji="1" lang="en-US" altLang="ja-JP" sz="1600" dirty="0" smtClean="0">
              <a:latin typeface="Meiryo UI" panose="020B0604030504040204" pitchFamily="50" charset="-128"/>
              <a:ea typeface="Meiryo UI" panose="020B0604030504040204" pitchFamily="50" charset="-128"/>
            </a:endParaRPr>
          </a:p>
          <a:p>
            <a:r>
              <a:rPr kumimoji="1" lang="ja-JP" altLang="en-US" sz="1400" dirty="0" smtClean="0">
                <a:latin typeface="Meiryo UI" panose="020B0604030504040204" pitchFamily="50" charset="-128"/>
                <a:ea typeface="Meiryo UI" panose="020B0604030504040204" pitchFamily="50" charset="-128"/>
              </a:rPr>
              <a:t>①歯を失わない事</a:t>
            </a:r>
            <a:endParaRPr kumimoji="1" lang="en-US" altLang="ja-JP" sz="1400" dirty="0" smtClean="0">
              <a:latin typeface="Meiryo UI" panose="020B0604030504040204" pitchFamily="50" charset="-128"/>
              <a:ea typeface="Meiryo UI" panose="020B0604030504040204" pitchFamily="50" charset="-128"/>
            </a:endParaRPr>
          </a:p>
          <a:p>
            <a:r>
              <a:rPr kumimoji="1" lang="ja-JP" altLang="en-US" sz="1400" dirty="0" smtClean="0">
                <a:latin typeface="Meiryo UI" panose="020B0604030504040204" pitchFamily="50" charset="-128"/>
                <a:ea typeface="Meiryo UI" panose="020B0604030504040204" pitchFamily="50" charset="-128"/>
              </a:rPr>
              <a:t>②歯</a:t>
            </a:r>
            <a:r>
              <a:rPr kumimoji="1" lang="ja-JP" altLang="en-US" sz="1400" dirty="0">
                <a:latin typeface="Meiryo UI" panose="020B0604030504040204" pitchFamily="50" charset="-128"/>
                <a:ea typeface="Meiryo UI" panose="020B0604030504040204" pitchFamily="50" charset="-128"/>
              </a:rPr>
              <a:t>周病菌</a:t>
            </a:r>
            <a:r>
              <a:rPr kumimoji="1" lang="ja-JP" altLang="en-US" sz="1400" dirty="0" smtClean="0">
                <a:latin typeface="Meiryo UI" panose="020B0604030504040204" pitchFamily="50" charset="-128"/>
                <a:ea typeface="Meiryo UI" panose="020B0604030504040204" pitchFamily="50" charset="-128"/>
              </a:rPr>
              <a:t>を減らすことが</a:t>
            </a:r>
            <a:endParaRPr kumimoji="1" lang="en-US" altLang="ja-JP" sz="1400" dirty="0" smtClean="0">
              <a:latin typeface="Meiryo UI" panose="020B0604030504040204" pitchFamily="50" charset="-128"/>
              <a:ea typeface="Meiryo UI" panose="020B0604030504040204" pitchFamily="50" charset="-128"/>
            </a:endParaRPr>
          </a:p>
          <a:p>
            <a:r>
              <a:rPr kumimoji="1" lang="ja-JP" altLang="en-US" sz="1400" dirty="0" smtClean="0">
                <a:latin typeface="Meiryo UI" panose="020B0604030504040204" pitchFamily="50" charset="-128"/>
                <a:ea typeface="Meiryo UI" panose="020B0604030504040204" pitchFamily="50" charset="-128"/>
              </a:rPr>
              <a:t>認知症予防につながります</a:t>
            </a:r>
            <a:endParaRPr kumimoji="1" lang="ja-JP" altLang="ja-JP" sz="140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7621" y="5155646"/>
            <a:ext cx="2864142" cy="1461700"/>
          </a:xfrm>
          <a:prstGeom prst="rect">
            <a:avLst/>
          </a:prstGeom>
        </p:spPr>
      </p:pic>
    </p:spTree>
    <p:extLst>
      <p:ext uri="{BB962C8B-B14F-4D97-AF65-F5344CB8AC3E}">
        <p14:creationId xmlns:p14="http://schemas.microsoft.com/office/powerpoint/2010/main" val="2005184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Travel Brochure 11 x 8.5">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otvlsblugrntri_TP103488177.potx" id="{60B07F15-098E-4D98-BC84-49F01AF979C4}" vid="{7F4F330D-D85D-45ED-8A0F-96E790F29C4C}"/>
    </a:ext>
  </a:extLst>
</a:theme>
</file>

<file path=ppt/theme/theme2.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8EA249B-97D5-4750-89A5-0B835CF0A2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三つ折りの旅行用パンフレット (青、緑のデザイン)</Template>
  <TotalTime>0</TotalTime>
  <Words>473</Words>
  <Application>Microsoft Office PowerPoint</Application>
  <PresentationFormat>ユーザー設定</PresentationFormat>
  <Paragraphs>39</Paragraphs>
  <Slides>2</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HG明朝E</vt:lpstr>
      <vt:lpstr>Meiryo UI</vt:lpstr>
      <vt:lpstr>Arial</vt:lpstr>
      <vt:lpstr>Constantia</vt:lpstr>
      <vt:lpstr>Travel Brochure 11 x 8.5</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2020-10-30T00:23:52Z</dcterms:created>
  <dcterms:modified xsi:type="dcterms:W3CDTF">2020-11-04T03:07:31Z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TC034881799991</vt:lpwstr>
  </property>
</Properties>
</file>