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32"/>
  </p:normalViewPr>
  <p:slideViewPr>
    <p:cSldViewPr snapToGrid="0" snapToObjects="1" showGuides="1">
      <p:cViewPr varScale="1">
        <p:scale>
          <a:sx n="81" d="100"/>
          <a:sy n="81" d="100"/>
        </p:scale>
        <p:origin x="3008" y="1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35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53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52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91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561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9161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95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3898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52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29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68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F0ECF-7CAA-B845-AA4C-33B665F438C2}" type="datetimeFigureOut">
              <a:rPr kumimoji="1" lang="ja-JP" altLang="en-US" smtClean="0"/>
              <a:t>2021/10/28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82326-D606-0C48-A1C5-B979A39071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39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94352D6-126C-4241-9D6A-A019848091AA}"/>
              </a:ext>
            </a:extLst>
          </p:cNvPr>
          <p:cNvSpPr txBox="1"/>
          <p:nvPr/>
        </p:nvSpPr>
        <p:spPr>
          <a:xfrm>
            <a:off x="252248" y="693669"/>
            <a:ext cx="64008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ja-JP" sz="2400"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届いた熟成肉の美味しい召し上がり方</a:t>
            </a:r>
            <a:endParaRPr lang="en-US" altLang="ja-JP" sz="2400" dirty="0">
              <a:latin typeface="Hiragino Kaku Gothic Std W8" panose="020B0800000000000000" pitchFamily="34" charset="-128"/>
              <a:ea typeface="Hiragino Kaku Gothic Std W8" panose="020B0800000000000000" pitchFamily="34" charset="-128"/>
            </a:endParaRPr>
          </a:p>
          <a:p>
            <a:endParaRPr lang="ja-JP" altLang="ja-JP" sz="2000">
              <a:latin typeface="Hiragino Kaku Gothic Std W8" panose="020B0800000000000000" pitchFamily="34" charset="-128"/>
              <a:ea typeface="Hiragino Kaku Gothic Std W8" panose="020B0800000000000000" pitchFamily="34" charset="-128"/>
            </a:endParaRPr>
          </a:p>
          <a:p>
            <a:r>
              <a:rPr lang="en-US" altLang="ja-JP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 </a:t>
            </a:r>
            <a:endParaRPr lang="ja-JP" altLang="ja-JP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◆当店で心を込めて火入れした最高のローストを</a:t>
            </a:r>
          </a:p>
          <a:p>
            <a:r>
              <a:rPr lang="ja-JP" altLang="ja-JP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お家で再現する方法をまとめました。ご覧くださいませ！</a:t>
            </a:r>
          </a:p>
          <a:p>
            <a:r>
              <a:rPr lang="en-US" altLang="ja-JP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 </a:t>
            </a:r>
            <a:endParaRPr lang="ja-JP" altLang="ja-JP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STEP1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お湯を沸かす</a:t>
            </a:r>
            <a:b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endParaRPr lang="ja-JP" altLang="ja-JP" sz="16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STEP2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沸騰したら、お肉とじゃがいもを入れる</a:t>
            </a:r>
            <a:endParaRPr lang="en-US" altLang="ja-JP" sz="1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ja-JP" sz="1600" b="1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※お肉は</a:t>
            </a:r>
            <a:r>
              <a:rPr lang="en-US" altLang="ja-JP" sz="16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10</a:t>
            </a:r>
            <a:r>
              <a:rPr lang="ja-JP" altLang="ja-JP" sz="1600" b="1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分、じゃがいもは</a:t>
            </a:r>
            <a:r>
              <a:rPr lang="en-US" altLang="ja-JP" sz="16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</a:t>
            </a:r>
            <a:r>
              <a:rPr lang="ja-JP" altLang="ja-JP" sz="1600" b="1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分、</a:t>
            </a:r>
            <a:endParaRPr lang="ja-JP" altLang="ja-JP" sz="16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時間通りにお湯から出してください</a:t>
            </a:r>
            <a:r>
              <a:rPr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。</a:t>
            </a:r>
            <a:b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endParaRPr lang="ja-JP" altLang="ja-JP" sz="16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STEP3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フライパンに多めの油をひく</a:t>
            </a:r>
            <a:b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（お好みの油で大丈夫です）</a:t>
            </a:r>
            <a:endParaRPr lang="en-US" altLang="ja-JP" sz="1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endParaRPr lang="ja-JP" altLang="ja-JP" sz="16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STEP4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油から煙が出るくらいまで温め、</a:t>
            </a:r>
            <a:b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お肉・じゃがいも共に真空袋から出して</a:t>
            </a:r>
            <a:b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水気を拭き取り、フライパンで表面だけ</a:t>
            </a:r>
            <a:b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　　　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カリっとさせて完成。</a:t>
            </a:r>
            <a:endParaRPr lang="en-US" altLang="ja-JP" sz="1600" dirty="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※目安は片面</a:t>
            </a:r>
            <a: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30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秒です。じゃがいもも同時に入れてください。</a:t>
            </a:r>
          </a:p>
          <a:p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詳細は下記</a:t>
            </a:r>
            <a: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YOUTUBE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チャンネルの</a:t>
            </a:r>
            <a:r>
              <a:rPr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3:00</a:t>
            </a:r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からの動画から</a:t>
            </a:r>
          </a:p>
          <a:p>
            <a:r>
              <a:rPr lang="ja-JP" altLang="ja-JP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　見れますので、チェックしながら楽しんで焼いてみて下さい！ </a:t>
            </a:r>
            <a:endParaRPr kumimoji="1" lang="ja-JP" altLang="en-US" sz="1600"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6" name="図 5" descr="記号, 選手, 男 が含まれている画像&#10;&#10;自動的に生成された説明">
            <a:extLst>
              <a:ext uri="{FF2B5EF4-FFF2-40B4-BE49-F238E27FC236}">
                <a16:creationId xmlns:a16="http://schemas.microsoft.com/office/drawing/2014/main" id="{39F22BF6-16D0-C649-B066-1FEA62A3951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98" y="7273848"/>
            <a:ext cx="2706370" cy="1506855"/>
          </a:xfrm>
          <a:prstGeom prst="rect">
            <a:avLst/>
          </a:prstGeom>
        </p:spPr>
      </p:pic>
      <p:pic>
        <p:nvPicPr>
          <p:cNvPr id="7" name="図 6" descr="QR コード&#10;&#10;自動的に生成された説明">
            <a:extLst>
              <a:ext uri="{FF2B5EF4-FFF2-40B4-BE49-F238E27FC236}">
                <a16:creationId xmlns:a16="http://schemas.microsoft.com/office/drawing/2014/main" id="{341C60AC-253D-C64D-A596-78DA9BD5140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561" y="7072700"/>
            <a:ext cx="1923398" cy="190915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68BD7F2-A6FA-9B40-93EB-EFD5EA11601C}"/>
              </a:ext>
            </a:extLst>
          </p:cNvPr>
          <p:cNvSpPr txBox="1"/>
          <p:nvPr/>
        </p:nvSpPr>
        <p:spPr>
          <a:xfrm>
            <a:off x="3909848" y="9034415"/>
            <a:ext cx="2585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こちらの</a:t>
            </a:r>
            <a:r>
              <a:rPr kumimoji="1"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QR</a:t>
            </a:r>
            <a:r>
              <a:rPr kumimoji="1"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コードから</a:t>
            </a:r>
            <a:br>
              <a:rPr kumimoji="1" lang="en-US" altLang="ja-JP" sz="1600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</a:br>
            <a:r>
              <a:rPr kumimoji="1" lang="ja-JP" altLang="en-US" sz="160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お読み下さい。</a:t>
            </a:r>
          </a:p>
        </p:txBody>
      </p:sp>
    </p:spTree>
    <p:extLst>
      <p:ext uri="{BB962C8B-B14F-4D97-AF65-F5344CB8AC3E}">
        <p14:creationId xmlns:p14="http://schemas.microsoft.com/office/powerpoint/2010/main" val="3190007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178</Words>
  <Application>Microsoft Macintosh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Hiragino Kaku Gothic Pro W3</vt:lpstr>
      <vt:lpstr>Hiragino Kaku Gothic Std W8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 敏樹</dc:creator>
  <cp:lastModifiedBy>田村 敏樹</cp:lastModifiedBy>
  <cp:revision>1</cp:revision>
  <dcterms:created xsi:type="dcterms:W3CDTF">2021-10-28T10:30:00Z</dcterms:created>
  <dcterms:modified xsi:type="dcterms:W3CDTF">2021-10-28T10:46:58Z</dcterms:modified>
</cp:coreProperties>
</file>