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144000" type="screen4x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40" autoAdjust="0"/>
    <p:restoredTop sz="94660"/>
  </p:normalViewPr>
  <p:slideViewPr>
    <p:cSldViewPr snapToGrid="0">
      <p:cViewPr>
        <p:scale>
          <a:sx n="66" d="100"/>
          <a:sy n="66" d="100"/>
        </p:scale>
        <p:origin x="2222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111C2-2FBC-4368-9528-456E926B7480}" type="datetimeFigureOut">
              <a:rPr kumimoji="1" lang="ja-JP" altLang="en-US" smtClean="0"/>
              <a:t>2023/3/5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EE90-B1B7-4E85-985E-F1B14DC9F0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5016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111C2-2FBC-4368-9528-456E926B7480}" type="datetimeFigureOut">
              <a:rPr kumimoji="1" lang="ja-JP" altLang="en-US" smtClean="0"/>
              <a:t>2023/3/5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EE90-B1B7-4E85-985E-F1B14DC9F0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4255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111C2-2FBC-4368-9528-456E926B7480}" type="datetimeFigureOut">
              <a:rPr kumimoji="1" lang="ja-JP" altLang="en-US" smtClean="0"/>
              <a:t>2023/3/5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EE90-B1B7-4E85-985E-F1B14DC9F0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8151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111C2-2FBC-4368-9528-456E926B7480}" type="datetimeFigureOut">
              <a:rPr kumimoji="1" lang="ja-JP" altLang="en-US" smtClean="0"/>
              <a:t>2023/3/5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EE90-B1B7-4E85-985E-F1B14DC9F0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272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111C2-2FBC-4368-9528-456E926B7480}" type="datetimeFigureOut">
              <a:rPr kumimoji="1" lang="ja-JP" altLang="en-US" smtClean="0"/>
              <a:t>2023/3/5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EE90-B1B7-4E85-985E-F1B14DC9F0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1543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111C2-2FBC-4368-9528-456E926B7480}" type="datetimeFigureOut">
              <a:rPr kumimoji="1" lang="ja-JP" altLang="en-US" smtClean="0"/>
              <a:t>2023/3/5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EE90-B1B7-4E85-985E-F1B14DC9F0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5486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111C2-2FBC-4368-9528-456E926B7480}" type="datetimeFigureOut">
              <a:rPr kumimoji="1" lang="ja-JP" altLang="en-US" smtClean="0"/>
              <a:t>2023/3/5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EE90-B1B7-4E85-985E-F1B14DC9F0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1058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111C2-2FBC-4368-9528-456E926B7480}" type="datetimeFigureOut">
              <a:rPr kumimoji="1" lang="ja-JP" altLang="en-US" smtClean="0"/>
              <a:t>2023/3/5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EE90-B1B7-4E85-985E-F1B14DC9F0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7801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111C2-2FBC-4368-9528-456E926B7480}" type="datetimeFigureOut">
              <a:rPr kumimoji="1" lang="ja-JP" altLang="en-US" smtClean="0"/>
              <a:t>2023/3/5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EE90-B1B7-4E85-985E-F1B14DC9F0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604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111C2-2FBC-4368-9528-456E926B7480}" type="datetimeFigureOut">
              <a:rPr kumimoji="1" lang="ja-JP" altLang="en-US" smtClean="0"/>
              <a:t>2023/3/5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EE90-B1B7-4E85-985E-F1B14DC9F0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7501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111C2-2FBC-4368-9528-456E926B7480}" type="datetimeFigureOut">
              <a:rPr kumimoji="1" lang="ja-JP" altLang="en-US" smtClean="0"/>
              <a:t>2023/3/5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3EE90-B1B7-4E85-985E-F1B14DC9F0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3836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111C2-2FBC-4368-9528-456E926B7480}" type="datetimeFigureOut">
              <a:rPr kumimoji="1" lang="ja-JP" altLang="en-US" smtClean="0"/>
              <a:t>2023/3/5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3EE90-B1B7-4E85-985E-F1B14DC9F0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1506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7EAD54B0-6D3B-B4CF-6318-62149345DFC6}"/>
              </a:ext>
            </a:extLst>
          </p:cNvPr>
          <p:cNvGrpSpPr/>
          <p:nvPr/>
        </p:nvGrpSpPr>
        <p:grpSpPr>
          <a:xfrm>
            <a:off x="566516" y="-557790"/>
            <a:ext cx="5580680" cy="5580680"/>
            <a:chOff x="333876" y="1336491"/>
            <a:chExt cx="5580680" cy="5580680"/>
          </a:xfrm>
        </p:grpSpPr>
        <p:pic>
          <p:nvPicPr>
            <p:cNvPr id="1026" name="Picture 2" descr="岩手県盛岡市の地図 | Map-It マップ・イット">
              <a:extLst>
                <a:ext uri="{FF2B5EF4-FFF2-40B4-BE49-F238E27FC236}">
                  <a16:creationId xmlns:a16="http://schemas.microsoft.com/office/drawing/2014/main" id="{939846C4-E8CA-55FE-3EF6-749F4388E9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876" y="1336491"/>
              <a:ext cx="5580680" cy="5580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楕円 8">
              <a:extLst>
                <a:ext uri="{FF2B5EF4-FFF2-40B4-BE49-F238E27FC236}">
                  <a16:creationId xmlns:a16="http://schemas.microsoft.com/office/drawing/2014/main" id="{7D4B0A31-04ED-07F4-404F-EC2827E59056}"/>
                </a:ext>
              </a:extLst>
            </p:cNvPr>
            <p:cNvSpPr/>
            <p:nvPr/>
          </p:nvSpPr>
          <p:spPr>
            <a:xfrm>
              <a:off x="2165683" y="4839015"/>
              <a:ext cx="264695" cy="26700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楕円 4">
              <a:extLst>
                <a:ext uri="{FF2B5EF4-FFF2-40B4-BE49-F238E27FC236}">
                  <a16:creationId xmlns:a16="http://schemas.microsoft.com/office/drawing/2014/main" id="{937EFFA4-CED4-94A9-EE6A-85D7F6B786A1}"/>
                </a:ext>
              </a:extLst>
            </p:cNvPr>
            <p:cNvSpPr/>
            <p:nvPr/>
          </p:nvSpPr>
          <p:spPr>
            <a:xfrm>
              <a:off x="2189747" y="4235116"/>
              <a:ext cx="240632" cy="18047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37DF716E-1B01-BD70-4A51-E8941722FBBF}"/>
                </a:ext>
              </a:extLst>
            </p:cNvPr>
            <p:cNvSpPr txBox="1"/>
            <p:nvPr/>
          </p:nvSpPr>
          <p:spPr>
            <a:xfrm>
              <a:off x="2153651" y="4145755"/>
              <a:ext cx="17566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A</a:t>
              </a:r>
              <a:endParaRPr kumimoji="1" lang="ja-JP" altLang="en-US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0836089-AB98-C013-B838-DE927899A7C5}"/>
                </a:ext>
              </a:extLst>
            </p:cNvPr>
            <p:cNvSpPr txBox="1"/>
            <p:nvPr/>
          </p:nvSpPr>
          <p:spPr>
            <a:xfrm>
              <a:off x="2194259" y="4817263"/>
              <a:ext cx="17566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B</a:t>
              </a:r>
              <a:endParaRPr kumimoji="1" lang="ja-JP" altLang="en-US" dirty="0"/>
            </a:p>
          </p:txBody>
        </p:sp>
        <p:sp>
          <p:nvSpPr>
            <p:cNvPr id="12" name="楕円 11">
              <a:extLst>
                <a:ext uri="{FF2B5EF4-FFF2-40B4-BE49-F238E27FC236}">
                  <a16:creationId xmlns:a16="http://schemas.microsoft.com/office/drawing/2014/main" id="{D44521A0-CC50-BF43-5C0A-8640559B7FCC}"/>
                </a:ext>
              </a:extLst>
            </p:cNvPr>
            <p:cNvSpPr/>
            <p:nvPr/>
          </p:nvSpPr>
          <p:spPr>
            <a:xfrm>
              <a:off x="2340634" y="3859826"/>
              <a:ext cx="264695" cy="26700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48C6497-D7BF-88F6-C1DB-8E55E057E796}"/>
                </a:ext>
              </a:extLst>
            </p:cNvPr>
            <p:cNvSpPr txBox="1"/>
            <p:nvPr/>
          </p:nvSpPr>
          <p:spPr>
            <a:xfrm>
              <a:off x="2318099" y="3804677"/>
              <a:ext cx="17566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C</a:t>
              </a:r>
              <a:endParaRPr kumimoji="1" lang="ja-JP" altLang="en-US" dirty="0"/>
            </a:p>
          </p:txBody>
        </p:sp>
        <p:sp>
          <p:nvSpPr>
            <p:cNvPr id="14" name="楕円 13">
              <a:extLst>
                <a:ext uri="{FF2B5EF4-FFF2-40B4-BE49-F238E27FC236}">
                  <a16:creationId xmlns:a16="http://schemas.microsoft.com/office/drawing/2014/main" id="{F7944E39-8F7A-4838-07BB-AA1668421CD7}"/>
                </a:ext>
              </a:extLst>
            </p:cNvPr>
            <p:cNvSpPr/>
            <p:nvPr/>
          </p:nvSpPr>
          <p:spPr>
            <a:xfrm>
              <a:off x="1837304" y="4148584"/>
              <a:ext cx="264695" cy="26700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E00F057-4052-31DA-5CFF-8AC2EC449203}"/>
                </a:ext>
              </a:extLst>
            </p:cNvPr>
            <p:cNvSpPr txBox="1"/>
            <p:nvPr/>
          </p:nvSpPr>
          <p:spPr>
            <a:xfrm>
              <a:off x="1833311" y="4111598"/>
              <a:ext cx="17566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D</a:t>
              </a:r>
              <a:endParaRPr kumimoji="1" lang="ja-JP" altLang="en-US" dirty="0"/>
            </a:p>
          </p:txBody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6B864E17-DB87-57A5-82DE-97B254257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066" y="486818"/>
            <a:ext cx="5829300" cy="1499379"/>
          </a:xfrm>
        </p:spPr>
        <p:txBody>
          <a:bodyPr/>
          <a:lstStyle/>
          <a:p>
            <a:r>
              <a:rPr lang="ja-JP" altLang="en-US" dirty="0"/>
              <a:t>防災サバイバル</a:t>
            </a:r>
            <a:br>
              <a:rPr lang="en-US" altLang="ja-JP" dirty="0"/>
            </a:br>
            <a:r>
              <a:rPr lang="ja-JP" altLang="en-US" dirty="0"/>
              <a:t>クイズラリー</a:t>
            </a: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2E5BBDA-5C16-7499-A3A7-875F822770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8966" y="1781660"/>
            <a:ext cx="5143500" cy="2207683"/>
          </a:xfrm>
        </p:spPr>
        <p:txBody>
          <a:bodyPr/>
          <a:lstStyle/>
          <a:p>
            <a:r>
              <a:rPr kumimoji="1" lang="ja-JP" altLang="en-US" dirty="0"/>
              <a:t>期間：</a:t>
            </a:r>
            <a:r>
              <a:rPr kumimoji="1" lang="en-US" altLang="ja-JP" dirty="0"/>
              <a:t>4</a:t>
            </a:r>
            <a:r>
              <a:rPr kumimoji="1" lang="ja-JP" altLang="en-US" dirty="0"/>
              <a:t>月１日（土）～</a:t>
            </a:r>
            <a:r>
              <a:rPr kumimoji="1" lang="en-US" altLang="ja-JP" dirty="0"/>
              <a:t>7</a:t>
            </a:r>
            <a:r>
              <a:rPr kumimoji="1" lang="ja-JP" altLang="en-US" dirty="0"/>
              <a:t>月</a:t>
            </a:r>
            <a:r>
              <a:rPr kumimoji="1" lang="en-US" altLang="ja-JP" dirty="0"/>
              <a:t>16</a:t>
            </a:r>
            <a:r>
              <a:rPr kumimoji="1" lang="ja-JP" altLang="en-US" dirty="0"/>
              <a:t>日（日）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660C520-2DB2-95F1-61C8-E8A358DF2F5B}"/>
              </a:ext>
            </a:extLst>
          </p:cNvPr>
          <p:cNvSpPr txBox="1"/>
          <p:nvPr/>
        </p:nvSpPr>
        <p:spPr>
          <a:xfrm>
            <a:off x="406065" y="276727"/>
            <a:ext cx="432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もりおか公園活性プロジェクト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271C9BD-525F-EF01-42C2-D58A5CB6C72D}"/>
              </a:ext>
            </a:extLst>
          </p:cNvPr>
          <p:cNvSpPr txBox="1"/>
          <p:nvPr/>
        </p:nvSpPr>
        <p:spPr>
          <a:xfrm>
            <a:off x="100316" y="3838990"/>
            <a:ext cx="4337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A</a:t>
            </a:r>
            <a:r>
              <a:rPr kumimoji="1" lang="ja-JP" altLang="en-US" sz="1600" dirty="0"/>
              <a:t>：高松公園</a:t>
            </a:r>
            <a:endParaRPr kumimoji="1" lang="en-US" altLang="ja-JP" sz="16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7E7898-C90F-853A-C4FA-5CC17924528E}"/>
              </a:ext>
            </a:extLst>
          </p:cNvPr>
          <p:cNvSpPr txBox="1"/>
          <p:nvPr/>
        </p:nvSpPr>
        <p:spPr>
          <a:xfrm>
            <a:off x="3979491" y="3860772"/>
            <a:ext cx="3429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/>
              <a:t>B</a:t>
            </a:r>
            <a:r>
              <a:rPr kumimoji="1" lang="ja-JP" altLang="en-US" sz="1800" dirty="0"/>
              <a:t>：南地区公園</a:t>
            </a:r>
            <a:endParaRPr kumimoji="1" lang="en-US" altLang="ja-JP" sz="1800" dirty="0"/>
          </a:p>
          <a:p>
            <a:endParaRPr kumimoji="1" lang="ja-JP" altLang="en-US" sz="18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8512B01-BE03-9D0B-ACA6-58FD80A8C5AF}"/>
              </a:ext>
            </a:extLst>
          </p:cNvPr>
          <p:cNvSpPr txBox="1"/>
          <p:nvPr/>
        </p:nvSpPr>
        <p:spPr>
          <a:xfrm>
            <a:off x="126331" y="5330603"/>
            <a:ext cx="3753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/>
              <a:t>C</a:t>
            </a:r>
            <a:r>
              <a:rPr kumimoji="1" lang="ja-JP" altLang="en-US" sz="1800" dirty="0"/>
              <a:t>：松園中央公園</a:t>
            </a:r>
            <a:endParaRPr kumimoji="1" lang="en-US" altLang="ja-JP" sz="18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64529DF-CA81-1A26-831E-9CD946DCCB12}"/>
              </a:ext>
            </a:extLst>
          </p:cNvPr>
          <p:cNvSpPr txBox="1"/>
          <p:nvPr/>
        </p:nvSpPr>
        <p:spPr>
          <a:xfrm>
            <a:off x="4116821" y="5282009"/>
            <a:ext cx="3771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/>
              <a:t>D</a:t>
            </a:r>
            <a:r>
              <a:rPr kumimoji="1" lang="ja-JP" altLang="en-US" sz="1800" dirty="0"/>
              <a:t>：月が丘児童公園</a:t>
            </a:r>
            <a:endParaRPr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642D8AD-23F5-111C-50D9-1DBFB09BDCBF}"/>
              </a:ext>
            </a:extLst>
          </p:cNvPr>
          <p:cNvSpPr txBox="1"/>
          <p:nvPr/>
        </p:nvSpPr>
        <p:spPr>
          <a:xfrm>
            <a:off x="100316" y="4133021"/>
            <a:ext cx="29417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盛岡の治水のために、</a:t>
            </a:r>
            <a:r>
              <a:rPr lang="en-US" altLang="ja-JP" sz="11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1660</a:t>
            </a:r>
            <a:r>
              <a:rPr lang="ja-JP" altLang="en-US" sz="11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年代から造られた堤が高松の池。満水面積</a:t>
            </a:r>
            <a:r>
              <a:rPr lang="en-US" altLang="ja-JP" sz="11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10.5ha</a:t>
            </a:r>
            <a:r>
              <a:rPr lang="ja-JP" altLang="en-US" sz="11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で、「日本さくらの名所百選」にも名を連ねる桜の名所で、夏にはボート、秋の紅葉、冬の白鳥など、四季の行楽地として市民の憩いの場になっています。</a:t>
            </a:r>
            <a:endParaRPr kumimoji="1" lang="ja-JP" altLang="en-US" sz="1100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065B29C-C696-A606-41A9-31B4A2FEEE45}"/>
              </a:ext>
            </a:extLst>
          </p:cNvPr>
          <p:cNvSpPr txBox="1"/>
          <p:nvPr/>
        </p:nvSpPr>
        <p:spPr>
          <a:xfrm>
            <a:off x="3884271" y="4141909"/>
            <a:ext cx="294172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b="0" i="0" dirty="0">
                <a:solidFill>
                  <a:srgbClr val="444444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盛岡市の木材遊具がある公園。遊具には「盛岡城」「チャグチャグ馬コ」「鮭の遡上」「三代麺登り」という名前が付いていて、それぞれに楽しい工夫がある。健康器具もあり、親も子供も楽しみやすい公園。</a:t>
            </a:r>
            <a:endParaRPr kumimoji="1" lang="ja-JP" altLang="en-US" sz="1100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23A5EBE-2FC5-7149-9D4C-2AB2D6371FE9}"/>
              </a:ext>
            </a:extLst>
          </p:cNvPr>
          <p:cNvSpPr txBox="1"/>
          <p:nvPr/>
        </p:nvSpPr>
        <p:spPr>
          <a:xfrm>
            <a:off x="85770" y="5663804"/>
            <a:ext cx="309056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b="0" i="0" dirty="0">
                <a:solidFill>
                  <a:srgbClr val="000000"/>
                </a:solidFill>
                <a:effectLst/>
                <a:latin typeface="HelveticaNeue"/>
              </a:rPr>
              <a:t>松園中央公園を含む周辺の公園では、夏祭りや地域交流イベントが行われるなど、松園の活性化へ向けた取り組みが積極的に行われています。広々とした緑豊かな公園内には、テニスコートやアスレチックのほか、ザイルクライミングやスカイロープも設置されました。幼児用の複合遊具も置かれ、小さい子どもたちも元気に遊んでいます。</a:t>
            </a:r>
            <a:endParaRPr lang="ja-JP" altLang="en-US" sz="1100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9C30DC3-7F27-EA9A-A548-D4926EAB4B1F}"/>
              </a:ext>
            </a:extLst>
          </p:cNvPr>
          <p:cNvSpPr txBox="1"/>
          <p:nvPr/>
        </p:nvSpPr>
        <p:spPr>
          <a:xfrm>
            <a:off x="3979491" y="5634177"/>
            <a:ext cx="2892047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dirty="0">
                <a:solidFill>
                  <a:srgbClr val="44444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昭和感が漂う大型の</a:t>
            </a:r>
            <a:r>
              <a:rPr lang="ja-JP" altLang="en-US" sz="1100" b="0" i="0" dirty="0">
                <a:solidFill>
                  <a:srgbClr val="444444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コンクリート遊具がある公園。色合い、フォルムなど、今の遊具にはない雰囲気がある。安全性を追求している最近の遊具に比べると、親のサポートが必要な部分もある</a:t>
            </a:r>
            <a:r>
              <a:rPr lang="ja-JP" altLang="en-US" sz="1100" dirty="0">
                <a:solidFill>
                  <a:srgbClr val="44444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ものの、</a:t>
            </a:r>
            <a:r>
              <a:rPr lang="ja-JP" altLang="en-US" sz="1100" b="0" i="0" dirty="0">
                <a:solidFill>
                  <a:srgbClr val="444444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その分、子どもからすれば「チャレンジしたい！」</a:t>
            </a:r>
            <a:r>
              <a:rPr lang="ja-JP" altLang="en-US" sz="1100" dirty="0">
                <a:solidFill>
                  <a:srgbClr val="44444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と</a:t>
            </a:r>
            <a:r>
              <a:rPr lang="ja-JP" altLang="en-US" sz="1100" b="0" i="0" dirty="0">
                <a:solidFill>
                  <a:srgbClr val="444444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何度でも来たくなる</a:t>
            </a:r>
            <a:r>
              <a:rPr lang="ja-JP" altLang="en-US" sz="1100" dirty="0">
                <a:solidFill>
                  <a:srgbClr val="44444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公園です。桜スポット。</a:t>
            </a:r>
            <a:endParaRPr lang="ja-JP" altLang="en-US" sz="1100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14366CC-FBE4-03A4-113A-A6D39EBABD7D}"/>
              </a:ext>
            </a:extLst>
          </p:cNvPr>
          <p:cNvSpPr txBox="1"/>
          <p:nvPr/>
        </p:nvSpPr>
        <p:spPr>
          <a:xfrm>
            <a:off x="2988214" y="2549075"/>
            <a:ext cx="37587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盛岡市内の４か所の公園に設置されたクイズに答えてプレゼントを当てよう！</a:t>
            </a:r>
            <a:endParaRPr kumimoji="1" lang="en-US" altLang="ja-JP" sz="1200" dirty="0"/>
          </a:p>
          <a:p>
            <a:r>
              <a:rPr kumimoji="1" lang="ja-JP" altLang="en-US" sz="1200" dirty="0"/>
              <a:t>クイズは「防災サバイバル」をテーマに各公園に</a:t>
            </a:r>
            <a:endParaRPr kumimoji="1" lang="en-US" altLang="ja-JP" sz="1200" dirty="0"/>
          </a:p>
          <a:p>
            <a:r>
              <a:rPr kumimoji="1" lang="ja-JP" altLang="en-US" sz="1200" dirty="0"/>
              <a:t>１０個ずつクイズがあるよ！クイズは</a:t>
            </a:r>
            <a:r>
              <a:rPr kumimoji="1" lang="en-US" altLang="ja-JP" sz="1200" dirty="0"/>
              <a:t>1</a:t>
            </a:r>
            <a:r>
              <a:rPr kumimoji="1" lang="ja-JP" altLang="en-US" sz="1200" dirty="0"/>
              <a:t>か月ごとに別の公園に移動するから、同じ公園に毎月通っても全部回答できるよ！</a:t>
            </a:r>
            <a:endParaRPr kumimoji="1" lang="en-US" altLang="ja-JP" sz="1200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D8F106E-E6B8-8796-C3AA-C2A664166F9F}"/>
              </a:ext>
            </a:extLst>
          </p:cNvPr>
          <p:cNvSpPr txBox="1"/>
          <p:nvPr/>
        </p:nvSpPr>
        <p:spPr>
          <a:xfrm>
            <a:off x="56312" y="7110127"/>
            <a:ext cx="37587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★遊び方★</a:t>
            </a:r>
            <a:endParaRPr kumimoji="1" lang="en-US" altLang="ja-JP" sz="1200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337B865-800C-A672-3157-D2E1D87A5971}"/>
              </a:ext>
            </a:extLst>
          </p:cNvPr>
          <p:cNvSpPr txBox="1"/>
          <p:nvPr/>
        </p:nvSpPr>
        <p:spPr>
          <a:xfrm>
            <a:off x="52916" y="7261997"/>
            <a:ext cx="3411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STEP1</a:t>
            </a:r>
            <a:r>
              <a:rPr kumimoji="1" lang="ja-JP" altLang="en-US" sz="1200" dirty="0"/>
              <a:t>公園に設置されたポストで</a:t>
            </a:r>
            <a:endParaRPr kumimoji="1" lang="en-US" altLang="ja-JP" sz="1200" dirty="0"/>
          </a:p>
          <a:p>
            <a:r>
              <a:rPr kumimoji="1" lang="ja-JP" altLang="en-US" sz="1200" dirty="0"/>
              <a:t>回答用紙とペンを</a:t>
            </a:r>
            <a:r>
              <a:rPr kumimoji="1" lang="en-US" altLang="ja-JP" sz="1200" dirty="0"/>
              <a:t>GET</a:t>
            </a:r>
          </a:p>
          <a:p>
            <a:r>
              <a:rPr kumimoji="1" lang="en-US" altLang="ja-JP" sz="1200" dirty="0"/>
              <a:t>※WEB</a:t>
            </a:r>
            <a:r>
              <a:rPr kumimoji="1" lang="ja-JP" altLang="en-US" sz="1200" dirty="0"/>
              <a:t>回答も</a:t>
            </a:r>
            <a:r>
              <a:rPr kumimoji="1" lang="en-US" altLang="ja-JP" sz="1200" dirty="0"/>
              <a:t>OK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0FC8B73C-583E-F061-ECE2-2EAA3F8AD9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604" t="10559" r="36233"/>
          <a:stretch/>
        </p:blipFill>
        <p:spPr>
          <a:xfrm>
            <a:off x="150099" y="7863185"/>
            <a:ext cx="832834" cy="1103267"/>
          </a:xfrm>
          <a:prstGeom prst="rect">
            <a:avLst/>
          </a:prstGeom>
        </p:spPr>
      </p:pic>
      <p:pic>
        <p:nvPicPr>
          <p:cNvPr id="1028" name="Picture 4" descr="無料イラスト かわいいフリー素材集: いろいろな答案用紙のイラスト（斜め）">
            <a:extLst>
              <a:ext uri="{FF2B5EF4-FFF2-40B4-BE49-F238E27FC236}">
                <a16:creationId xmlns:a16="http://schemas.microsoft.com/office/drawing/2014/main" id="{A2B0CA3D-2CEA-DC41-0CB3-FF229F24A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842" y="7848779"/>
            <a:ext cx="832834" cy="885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鉛筆 マーク 345291-鉛筆 マークシート">
            <a:extLst>
              <a:ext uri="{FF2B5EF4-FFF2-40B4-BE49-F238E27FC236}">
                <a16:creationId xmlns:a16="http://schemas.microsoft.com/office/drawing/2014/main" id="{3365A744-72C3-930C-DC5D-2CCAE11B5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053" y="8349804"/>
            <a:ext cx="493619" cy="49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E350E44-2C9F-A162-9BC2-33B4DC09C8FD}"/>
              </a:ext>
            </a:extLst>
          </p:cNvPr>
          <p:cNvSpPr txBox="1"/>
          <p:nvPr/>
        </p:nvSpPr>
        <p:spPr>
          <a:xfrm>
            <a:off x="2477899" y="7378225"/>
            <a:ext cx="3411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STEP2</a:t>
            </a:r>
            <a:r>
              <a:rPr kumimoji="1" lang="ja-JP" altLang="en-US" sz="1200" dirty="0"/>
              <a:t>　設置された</a:t>
            </a:r>
            <a:r>
              <a:rPr kumimoji="1" lang="en-US" altLang="ja-JP" sz="1200" dirty="0"/>
              <a:t>10</a:t>
            </a:r>
            <a:r>
              <a:rPr kumimoji="1" lang="ja-JP" altLang="en-US" sz="1200" dirty="0"/>
              <a:t>個の</a:t>
            </a:r>
            <a:endParaRPr kumimoji="1" lang="en-US" altLang="ja-JP" sz="1200" dirty="0"/>
          </a:p>
          <a:p>
            <a:r>
              <a:rPr kumimoji="1" lang="ja-JP" altLang="en-US" sz="1200" dirty="0"/>
              <a:t>クイズを探して回答しよう！</a:t>
            </a:r>
            <a:endParaRPr kumimoji="1" lang="en-US" altLang="ja-JP" sz="1200" dirty="0"/>
          </a:p>
          <a:p>
            <a:r>
              <a:rPr kumimoji="1" lang="ja-JP" altLang="en-US" sz="1200" dirty="0"/>
              <a:t>クイズは３択！</a:t>
            </a:r>
            <a:endParaRPr kumimoji="1" lang="en-US" altLang="ja-JP" sz="1200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36575CE-83D8-2F08-4546-A7FE8A45B3DC}"/>
              </a:ext>
            </a:extLst>
          </p:cNvPr>
          <p:cNvSpPr txBox="1"/>
          <p:nvPr/>
        </p:nvSpPr>
        <p:spPr>
          <a:xfrm>
            <a:off x="4733719" y="7317049"/>
            <a:ext cx="3411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STEP3</a:t>
            </a:r>
            <a:r>
              <a:rPr kumimoji="1" lang="ja-JP" altLang="en-US" sz="1200" dirty="0"/>
              <a:t>　回答用紙を投函！</a:t>
            </a:r>
            <a:endParaRPr kumimoji="1" lang="en-US" altLang="ja-JP" sz="1200" dirty="0"/>
          </a:p>
          <a:p>
            <a:r>
              <a:rPr kumimoji="1" lang="ja-JP" altLang="en-US" sz="1200" dirty="0"/>
              <a:t>答えが気になるときは</a:t>
            </a:r>
            <a:endParaRPr kumimoji="1" lang="en-US" altLang="ja-JP" sz="1200" dirty="0"/>
          </a:p>
          <a:p>
            <a:r>
              <a:rPr kumimoji="1" lang="ja-JP" altLang="en-US" sz="1200" dirty="0"/>
              <a:t>公式</a:t>
            </a:r>
            <a:r>
              <a:rPr kumimoji="1" lang="en-US" altLang="ja-JP" sz="1200" dirty="0"/>
              <a:t>HP</a:t>
            </a:r>
            <a:r>
              <a:rPr kumimoji="1" lang="ja-JP" altLang="en-US" sz="1200" dirty="0"/>
              <a:t>を検索！</a:t>
            </a:r>
            <a:endParaRPr kumimoji="1" lang="en-US" altLang="ja-JP" sz="1200" dirty="0"/>
          </a:p>
          <a:p>
            <a:r>
              <a:rPr kumimoji="1" lang="ja-JP" altLang="en-US" sz="1200" dirty="0"/>
              <a:t>　</a:t>
            </a:r>
            <a:endParaRPr kumimoji="1" lang="en-US" altLang="ja-JP" sz="1200" dirty="0"/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96417151-2D42-6329-FCE2-3FCAA138CC0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49" b="47747"/>
          <a:stretch/>
        </p:blipFill>
        <p:spPr>
          <a:xfrm>
            <a:off x="2509639" y="8052229"/>
            <a:ext cx="1694434" cy="1005359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31868FB2-D952-AACC-E4EB-EF087EF868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604" t="10559" r="36233"/>
          <a:stretch/>
        </p:blipFill>
        <p:spPr>
          <a:xfrm>
            <a:off x="4861157" y="7992360"/>
            <a:ext cx="832834" cy="1103267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BA89BE2-0496-79D9-19F4-B401E94344A0}"/>
              </a:ext>
            </a:extLst>
          </p:cNvPr>
          <p:cNvSpPr txBox="1"/>
          <p:nvPr/>
        </p:nvSpPr>
        <p:spPr>
          <a:xfrm>
            <a:off x="958604" y="8797318"/>
            <a:ext cx="375872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写真はイメージです</a:t>
            </a:r>
            <a:endParaRPr kumimoji="1" lang="en-US" altLang="ja-JP" sz="700" dirty="0"/>
          </a:p>
        </p:txBody>
      </p:sp>
      <p:sp>
        <p:nvSpPr>
          <p:cNvPr id="41" name="矢印: 右 40">
            <a:extLst>
              <a:ext uri="{FF2B5EF4-FFF2-40B4-BE49-F238E27FC236}">
                <a16:creationId xmlns:a16="http://schemas.microsoft.com/office/drawing/2014/main" id="{173A25F1-CF67-FBF0-56B1-08CFBBFB6EF7}"/>
              </a:ext>
            </a:extLst>
          </p:cNvPr>
          <p:cNvSpPr/>
          <p:nvPr/>
        </p:nvSpPr>
        <p:spPr>
          <a:xfrm>
            <a:off x="3042039" y="4291519"/>
            <a:ext cx="838144" cy="592727"/>
          </a:xfrm>
          <a:prstGeom prst="rightArrow">
            <a:avLst>
              <a:gd name="adj1" fmla="val 36944"/>
              <a:gd name="adj2" fmla="val 50000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矢印: 右 41">
            <a:extLst>
              <a:ext uri="{FF2B5EF4-FFF2-40B4-BE49-F238E27FC236}">
                <a16:creationId xmlns:a16="http://schemas.microsoft.com/office/drawing/2014/main" id="{27954446-BF32-09AE-357F-0AEE88B7F251}"/>
              </a:ext>
            </a:extLst>
          </p:cNvPr>
          <p:cNvSpPr/>
          <p:nvPr/>
        </p:nvSpPr>
        <p:spPr>
          <a:xfrm>
            <a:off x="3109188" y="5853390"/>
            <a:ext cx="838144" cy="592727"/>
          </a:xfrm>
          <a:prstGeom prst="rightArrow">
            <a:avLst>
              <a:gd name="adj1" fmla="val 36944"/>
              <a:gd name="adj2" fmla="val 50000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矢印: 右 42">
            <a:extLst>
              <a:ext uri="{FF2B5EF4-FFF2-40B4-BE49-F238E27FC236}">
                <a16:creationId xmlns:a16="http://schemas.microsoft.com/office/drawing/2014/main" id="{D373CC9D-DD9E-A620-8B76-E0B2966D664E}"/>
              </a:ext>
            </a:extLst>
          </p:cNvPr>
          <p:cNvSpPr/>
          <p:nvPr/>
        </p:nvSpPr>
        <p:spPr>
          <a:xfrm rot="8330354">
            <a:off x="3036789" y="5111436"/>
            <a:ext cx="838144" cy="592727"/>
          </a:xfrm>
          <a:prstGeom prst="rightArrow">
            <a:avLst>
              <a:gd name="adj1" fmla="val 36944"/>
              <a:gd name="adj2" fmla="val 50000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8485670-3C44-6081-3455-37B7CD74B54E}"/>
              </a:ext>
            </a:extLst>
          </p:cNvPr>
          <p:cNvSpPr txBox="1"/>
          <p:nvPr/>
        </p:nvSpPr>
        <p:spPr>
          <a:xfrm>
            <a:off x="5959195" y="8114005"/>
            <a:ext cx="34112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★特典★</a:t>
            </a:r>
            <a:endParaRPr kumimoji="1" lang="en-US" altLang="ja-JP" sz="1200" dirty="0"/>
          </a:p>
          <a:p>
            <a:r>
              <a:rPr kumimoji="1" lang="ja-JP" altLang="en-US" sz="1200" dirty="0"/>
              <a:t>①回答者の中から抽選で</a:t>
            </a:r>
            <a:r>
              <a:rPr kumimoji="1" lang="en-US" altLang="ja-JP" sz="1200" dirty="0"/>
              <a:t>30</a:t>
            </a:r>
            <a:r>
              <a:rPr kumimoji="1" lang="ja-JP" altLang="en-US" sz="1200" dirty="0"/>
              <a:t>名様に</a:t>
            </a:r>
            <a:endParaRPr kumimoji="1" lang="en-US" altLang="ja-JP" sz="1200" dirty="0"/>
          </a:p>
          <a:p>
            <a:r>
              <a:rPr kumimoji="1" lang="ja-JP" altLang="en-US" sz="1200" dirty="0"/>
              <a:t>防災グッズをプレゼント！</a:t>
            </a:r>
            <a:endParaRPr kumimoji="1" lang="en-US" altLang="ja-JP" sz="1200" dirty="0"/>
          </a:p>
          <a:p>
            <a:r>
              <a:rPr kumimoji="1" lang="ja-JP" altLang="en-US" sz="1200" dirty="0"/>
              <a:t>②</a:t>
            </a:r>
            <a:r>
              <a:rPr kumimoji="1" lang="en-US" altLang="ja-JP" sz="1200" dirty="0"/>
              <a:t>40</a:t>
            </a:r>
            <a:r>
              <a:rPr kumimoji="1" lang="ja-JP" altLang="en-US" sz="1200" dirty="0"/>
              <a:t>問全問正解の方には、</a:t>
            </a:r>
            <a:r>
              <a:rPr kumimoji="1" lang="en-US" altLang="ja-JP" sz="1200" dirty="0"/>
              <a:t>7</a:t>
            </a:r>
            <a:r>
              <a:rPr kumimoji="1" lang="ja-JP" altLang="en-US" sz="1200" dirty="0"/>
              <a:t>月</a:t>
            </a:r>
            <a:r>
              <a:rPr kumimoji="1" lang="en-US" altLang="ja-JP" sz="1200" dirty="0"/>
              <a:t>23</a:t>
            </a:r>
            <a:r>
              <a:rPr kumimoji="1" lang="ja-JP" altLang="en-US" sz="1200" dirty="0"/>
              <a:t>日防災サバイバル大会の招待券をプレゼント</a:t>
            </a:r>
            <a:endParaRPr kumimoji="1" lang="en-US" altLang="ja-JP" sz="1200" dirty="0"/>
          </a:p>
          <a:p>
            <a:r>
              <a:rPr kumimoji="1" lang="ja-JP" altLang="en-US" sz="1200" dirty="0"/>
              <a:t>③回答者全員にもれなく</a:t>
            </a:r>
            <a:r>
              <a:rPr kumimoji="1" lang="en-US" altLang="ja-JP" sz="1200" dirty="0"/>
              <a:t>7</a:t>
            </a:r>
            <a:r>
              <a:rPr kumimoji="1" lang="ja-JP" altLang="en-US" sz="1200" dirty="0"/>
              <a:t>月</a:t>
            </a:r>
            <a:r>
              <a:rPr kumimoji="1" lang="en-US" altLang="ja-JP" sz="1200" dirty="0"/>
              <a:t>23</a:t>
            </a:r>
            <a:r>
              <a:rPr kumimoji="1" lang="ja-JP" altLang="en-US" sz="1200" dirty="0"/>
              <a:t>日防災サバイバル大会参加割引券をプレゼント</a:t>
            </a:r>
            <a:endParaRPr kumimoji="1" lang="en-US" altLang="ja-JP" sz="1200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525A1E4-A61E-4F07-D38F-FFDFEF693692}"/>
              </a:ext>
            </a:extLst>
          </p:cNvPr>
          <p:cNvSpPr txBox="1"/>
          <p:nvPr/>
        </p:nvSpPr>
        <p:spPr>
          <a:xfrm>
            <a:off x="-2437505" y="4821434"/>
            <a:ext cx="1935751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主催：</a:t>
            </a:r>
            <a:r>
              <a:rPr kumimoji="1" lang="en-US" altLang="ja-JP" sz="1100" dirty="0"/>
              <a:t>GREENWAVES</a:t>
            </a:r>
            <a:r>
              <a:rPr kumimoji="1" lang="ja-JP" altLang="en-US" sz="1100" dirty="0"/>
              <a:t>　　</a:t>
            </a:r>
            <a:endParaRPr kumimoji="1" lang="en-US" altLang="ja-JP" sz="1100" dirty="0"/>
          </a:p>
          <a:p>
            <a:r>
              <a:rPr kumimoji="1" lang="ja-JP" altLang="en-US" sz="1100" dirty="0"/>
              <a:t>協力：盛岡一高登山部</a:t>
            </a:r>
            <a:r>
              <a:rPr kumimoji="1" lang="en-US" altLang="ja-JP" sz="1100" dirty="0"/>
              <a:t>2</a:t>
            </a:r>
            <a:r>
              <a:rPr kumimoji="1" lang="ja-JP" altLang="en-US" sz="1100" dirty="0"/>
              <a:t>名</a:t>
            </a:r>
            <a:endParaRPr lang="en-US" altLang="ja-JP" sz="1100" dirty="0"/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E3E91F67-870E-3B25-F4F5-D6BA6D0FC7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855" y="140472"/>
            <a:ext cx="1461022" cy="1461022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8D77EEC4-173B-F4FC-E864-B795FF52CB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757812" y="2941605"/>
            <a:ext cx="1540027" cy="163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62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178DAD51-6A37-EC42-9248-B6C6D9D99957}"/>
              </a:ext>
            </a:extLst>
          </p:cNvPr>
          <p:cNvSpPr txBox="1">
            <a:spLocks/>
          </p:cNvSpPr>
          <p:nvPr/>
        </p:nvSpPr>
        <p:spPr>
          <a:xfrm>
            <a:off x="471488" y="0"/>
            <a:ext cx="5829300" cy="14993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/>
              <a:t>防災サバイバル</a:t>
            </a:r>
            <a:endParaRPr lang="en-US" altLang="ja-JP" dirty="0"/>
          </a:p>
          <a:p>
            <a:r>
              <a:rPr lang="ja-JP" altLang="en-US" dirty="0"/>
              <a:t>大会</a:t>
            </a:r>
          </a:p>
        </p:txBody>
      </p:sp>
      <p:sp>
        <p:nvSpPr>
          <p:cNvPr id="5" name="字幕 2">
            <a:extLst>
              <a:ext uri="{FF2B5EF4-FFF2-40B4-BE49-F238E27FC236}">
                <a16:creationId xmlns:a16="http://schemas.microsoft.com/office/drawing/2014/main" id="{5060E40F-3ED1-4D49-C6BF-00DADD681010}"/>
              </a:ext>
            </a:extLst>
          </p:cNvPr>
          <p:cNvSpPr txBox="1">
            <a:spLocks/>
          </p:cNvSpPr>
          <p:nvPr/>
        </p:nvSpPr>
        <p:spPr>
          <a:xfrm>
            <a:off x="385763" y="1482474"/>
            <a:ext cx="5915025" cy="220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/>
              <a:t>期間：</a:t>
            </a:r>
            <a:r>
              <a:rPr lang="en-US" altLang="ja-JP" dirty="0"/>
              <a:t>7</a:t>
            </a:r>
            <a:r>
              <a:rPr lang="ja-JP" altLang="en-US" dirty="0"/>
              <a:t>月</a:t>
            </a:r>
            <a:r>
              <a:rPr lang="en-US" altLang="ja-JP" dirty="0"/>
              <a:t>23</a:t>
            </a:r>
            <a:r>
              <a:rPr lang="ja-JP" altLang="en-US" dirty="0"/>
              <a:t>日（日）</a:t>
            </a:r>
            <a:r>
              <a:rPr lang="en-US" altLang="ja-JP" dirty="0"/>
              <a:t>10</a:t>
            </a:r>
            <a:r>
              <a:rPr lang="ja-JP" altLang="en-US" dirty="0"/>
              <a:t>：</a:t>
            </a:r>
            <a:r>
              <a:rPr lang="en-US" altLang="ja-JP" dirty="0"/>
              <a:t>00</a:t>
            </a:r>
            <a:r>
              <a:rPr lang="ja-JP" altLang="en-US" dirty="0"/>
              <a:t>－</a:t>
            </a:r>
            <a:r>
              <a:rPr lang="en-US" altLang="ja-JP" dirty="0"/>
              <a:t>14:00</a:t>
            </a:r>
          </a:p>
          <a:p>
            <a:r>
              <a:rPr lang="ja-JP" altLang="en-US" dirty="0"/>
              <a:t>　いざという時に備える力を身につけよう！</a:t>
            </a:r>
            <a:endParaRPr lang="en-US" altLang="ja-JP" dirty="0"/>
          </a:p>
          <a:p>
            <a:endParaRPr lang="en-US" altLang="ja-JP" dirty="0"/>
          </a:p>
          <a:p>
            <a:endParaRPr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0487D67-855D-332D-3440-280921F227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41"/>
          <a:stretch/>
        </p:blipFill>
        <p:spPr>
          <a:xfrm>
            <a:off x="3450186" y="4335626"/>
            <a:ext cx="2492121" cy="201944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8B2948E-E78F-5663-F9A1-4F4AA00ABA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24" b="18040"/>
          <a:stretch/>
        </p:blipFill>
        <p:spPr>
          <a:xfrm>
            <a:off x="4696247" y="2236807"/>
            <a:ext cx="1976321" cy="201944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9DD488B-9FDD-BE75-8235-01487B272387}"/>
              </a:ext>
            </a:extLst>
          </p:cNvPr>
          <p:cNvSpPr txBox="1"/>
          <p:nvPr/>
        </p:nvSpPr>
        <p:spPr>
          <a:xfrm>
            <a:off x="13983" y="2236807"/>
            <a:ext cx="3429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10:00-14:00</a:t>
            </a:r>
          </a:p>
          <a:p>
            <a:r>
              <a:rPr kumimoji="1" lang="ja-JP" altLang="en-US" sz="1400" dirty="0"/>
              <a:t>防災サバイバル大会</a:t>
            </a:r>
            <a:endParaRPr kumimoji="1" lang="en-US" altLang="ja-JP" sz="1400" dirty="0"/>
          </a:p>
          <a:p>
            <a:r>
              <a:rPr kumimoji="1" lang="ja-JP" altLang="en-US" sz="1400" dirty="0"/>
              <a:t>所要時間：</a:t>
            </a:r>
            <a:r>
              <a:rPr kumimoji="1" lang="en-US" altLang="ja-JP" sz="1400" dirty="0"/>
              <a:t>30</a:t>
            </a:r>
            <a:r>
              <a:rPr kumimoji="1" lang="ja-JP" altLang="en-US" sz="1400" dirty="0"/>
              <a:t>ー</a:t>
            </a:r>
            <a:r>
              <a:rPr kumimoji="1" lang="en-US" altLang="ja-JP" sz="1400" dirty="0"/>
              <a:t>1</a:t>
            </a:r>
            <a:r>
              <a:rPr kumimoji="1" lang="ja-JP" altLang="en-US" sz="1400" dirty="0"/>
              <a:t>時間</a:t>
            </a:r>
            <a:endParaRPr kumimoji="1" lang="en-US" altLang="ja-JP" sz="1400" dirty="0"/>
          </a:p>
          <a:p>
            <a:r>
              <a:rPr kumimoji="1" lang="ja-JP" altLang="en-US" sz="1400" dirty="0"/>
              <a:t>全部で５ステージ</a:t>
            </a:r>
            <a:endParaRPr kumimoji="1" lang="en-US" altLang="ja-JP" sz="1400" dirty="0"/>
          </a:p>
          <a:p>
            <a:r>
              <a:rPr kumimoji="1" lang="ja-JP" altLang="en-US" sz="1400" dirty="0"/>
              <a:t>各ステージを巡り、チームで力を合わせてゴール（脱出）を目指せ！</a:t>
            </a:r>
            <a:endParaRPr kumimoji="1" lang="en-US" altLang="ja-JP" sz="1400" dirty="0"/>
          </a:p>
          <a:p>
            <a:r>
              <a:rPr kumimoji="1" lang="ja-JP" altLang="en-US" sz="1400" dirty="0"/>
              <a:t>ステージ１：〇✖クイズ迷路（全問正解するとゴールにでれるよ！）</a:t>
            </a:r>
            <a:endParaRPr kumimoji="1" lang="en-US" altLang="ja-JP" sz="1400" dirty="0"/>
          </a:p>
          <a:p>
            <a:endParaRPr kumimoji="1" lang="en-US" altLang="ja-JP" sz="1400" dirty="0"/>
          </a:p>
          <a:p>
            <a:r>
              <a:rPr kumimoji="1" lang="ja-JP" altLang="en-US" sz="1400" dirty="0"/>
              <a:t>ステージ２：新聞紙スリッパで脱出</a:t>
            </a:r>
            <a:endParaRPr kumimoji="1" lang="en-US" altLang="ja-JP" sz="1400" dirty="0"/>
          </a:p>
          <a:p>
            <a:endParaRPr kumimoji="1" lang="en-US" altLang="ja-JP" sz="1400" dirty="0"/>
          </a:p>
          <a:p>
            <a:r>
              <a:rPr kumimoji="1" lang="ja-JP" altLang="en-US" sz="1400" dirty="0"/>
              <a:t>ステージ３：</a:t>
            </a:r>
            <a:endParaRPr kumimoji="1" lang="en-US" altLang="ja-JP" sz="1400" dirty="0"/>
          </a:p>
          <a:p>
            <a:endParaRPr kumimoji="1" lang="en-US" altLang="ja-JP" sz="1400" dirty="0"/>
          </a:p>
          <a:p>
            <a:r>
              <a:rPr kumimoji="1" lang="ja-JP" altLang="en-US" sz="1400" dirty="0"/>
              <a:t>ステージ４：</a:t>
            </a:r>
            <a:endParaRPr kumimoji="1" lang="en-US" altLang="ja-JP" sz="1400" dirty="0"/>
          </a:p>
          <a:p>
            <a:endParaRPr kumimoji="1" lang="en-US" altLang="ja-JP" sz="1400" dirty="0"/>
          </a:p>
          <a:p>
            <a:r>
              <a:rPr kumimoji="1" lang="ja-JP" altLang="en-US" sz="1400" dirty="0"/>
              <a:t>ステージ５：火おこし競争</a:t>
            </a:r>
            <a:endParaRPr kumimoji="1" lang="en-US" altLang="ja-JP" sz="1400" dirty="0"/>
          </a:p>
          <a:p>
            <a:r>
              <a:rPr kumimoji="1" lang="ja-JP" altLang="en-US" sz="1400" dirty="0"/>
              <a:t>　　　　　（あるものを使って火をおこそう）煙が出てきたらクリア</a:t>
            </a:r>
            <a:endParaRPr kumimoji="1"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811261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106</TotalTime>
  <Words>611</Words>
  <Application>Microsoft Office PowerPoint</Application>
  <PresentationFormat>画面に合わせる (4:3)</PresentationFormat>
  <Paragraphs>56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HelveticaNeue</vt:lpstr>
      <vt:lpstr>游ゴシック</vt:lpstr>
      <vt:lpstr>Arial</vt:lpstr>
      <vt:lpstr>Calibri</vt:lpstr>
      <vt:lpstr>Calibri Light</vt:lpstr>
      <vt:lpstr>Office テーマ</vt:lpstr>
      <vt:lpstr>防災サバイバル クイズラリー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防災サバイバル クイズラリー</dc:title>
  <dc:creator>竹嶋 碧</dc:creator>
  <cp:lastModifiedBy>竹嶋 碧</cp:lastModifiedBy>
  <cp:revision>2</cp:revision>
  <cp:lastPrinted>2023-03-05T00:52:46Z</cp:lastPrinted>
  <dcterms:created xsi:type="dcterms:W3CDTF">2023-03-04T23:05:59Z</dcterms:created>
  <dcterms:modified xsi:type="dcterms:W3CDTF">2023-03-05T00:52:47Z</dcterms:modified>
</cp:coreProperties>
</file>