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CBF7-E56A-4B8E-8264-A80EA3234E0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3E19-6075-4781-8247-A220E46165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5337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CBF7-E56A-4B8E-8264-A80EA3234E0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3E19-6075-4781-8247-A220E46165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4237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CBF7-E56A-4B8E-8264-A80EA3234E0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3E19-6075-4781-8247-A220E46165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7481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CBF7-E56A-4B8E-8264-A80EA3234E0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3E19-6075-4781-8247-A220E46165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1499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CBF7-E56A-4B8E-8264-A80EA3234E0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3E19-6075-4781-8247-A220E46165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17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CBF7-E56A-4B8E-8264-A80EA3234E0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3E19-6075-4781-8247-A220E46165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7289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CBF7-E56A-4B8E-8264-A80EA3234E0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3E19-6075-4781-8247-A220E46165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3821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CBF7-E56A-4B8E-8264-A80EA3234E0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3E19-6075-4781-8247-A220E46165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1224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CBF7-E56A-4B8E-8264-A80EA3234E0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3E19-6075-4781-8247-A220E46165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8417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CBF7-E56A-4B8E-8264-A80EA3234E0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3E19-6075-4781-8247-A220E46165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384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CBF7-E56A-4B8E-8264-A80EA3234E0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43E19-6075-4781-8247-A220E46165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3991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3CBF7-E56A-4B8E-8264-A80EA3234E0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43E19-6075-4781-8247-A220E46165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1805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513" y="0"/>
            <a:ext cx="94729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32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>サッポログループマネジメント株式会社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和田　満寛</dc:creator>
  <cp:lastModifiedBy>和田　満寛</cp:lastModifiedBy>
  <cp:revision>1</cp:revision>
  <dcterms:created xsi:type="dcterms:W3CDTF">2020-11-17T05:24:44Z</dcterms:created>
  <dcterms:modified xsi:type="dcterms:W3CDTF">2020-11-17T05:24:55Z</dcterms:modified>
</cp:coreProperties>
</file>