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5"/>
  </p:notesMasterIdLst>
  <p:sldIdLst>
    <p:sldId id="258" r:id="rId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728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499" autoAdjust="0"/>
  </p:normalViewPr>
  <p:slideViewPr>
    <p:cSldViewPr snapToGrid="0">
      <p:cViewPr varScale="1">
        <p:scale>
          <a:sx n="106" d="100"/>
          <a:sy n="106" d="100"/>
        </p:scale>
        <p:origin x="79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0C6293-AC06-4204-97A1-97E9668258AD}" type="datetimeFigureOut">
              <a:rPr kumimoji="1" lang="ja-JP" altLang="en-US" smtClean="0"/>
              <a:t>2024/1/29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2B73EB-B0E1-4697-B046-A9D6B435E086}" type="slidenum">
              <a:rPr kumimoji="1" lang="ja-JP" altLang="en-US" smtClean="0"/>
              <a:t>‹#›</a:t>
            </a:fld>
            <a:endParaRPr kumimoji="1" lang="ja-JP" altLang="en-US"/>
          </a:p>
        </p:txBody>
      </p:sp>
    </p:spTree>
    <p:extLst>
      <p:ext uri="{BB962C8B-B14F-4D97-AF65-F5344CB8AC3E}">
        <p14:creationId xmlns:p14="http://schemas.microsoft.com/office/powerpoint/2010/main" val="3800065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0"/>
            <a:r>
              <a:rPr lang="ja-JP" altLang="en-US" sz="1200" dirty="0"/>
              <a:t>〇ストッピング操作</a:t>
            </a:r>
            <a:endParaRPr lang="en-US" altLang="ja-JP" sz="1200" dirty="0"/>
          </a:p>
          <a:p>
            <a:pPr lvl="0"/>
            <a:r>
              <a:rPr lang="ja-JP" altLang="en-US" sz="1200" dirty="0"/>
              <a:t>シューティングゲームにおいて、銃を撃つ瞬間にキャラクターの動きを瞬間的に止め、銃の反動を抑えるテクニック。（</a:t>
            </a:r>
            <a:r>
              <a:rPr lang="en-US" altLang="ja-JP" sz="1200" dirty="0"/>
              <a:t>wiki</a:t>
            </a:r>
            <a:r>
              <a:rPr lang="ja-JP" altLang="en-US" sz="1200" dirty="0"/>
              <a:t>参照）</a:t>
            </a:r>
            <a:endParaRPr lang="en-US" altLang="ja-JP" sz="1200" dirty="0"/>
          </a:p>
          <a:p>
            <a:endParaRPr kumimoji="1" lang="ja-JP" altLang="en-US" dirty="0"/>
          </a:p>
        </p:txBody>
      </p:sp>
      <p:sp>
        <p:nvSpPr>
          <p:cNvPr id="4" name="スライド番号プレースホルダー 3"/>
          <p:cNvSpPr>
            <a:spLocks noGrp="1"/>
          </p:cNvSpPr>
          <p:nvPr>
            <p:ph type="sldNum" sz="quarter" idx="5"/>
          </p:nvPr>
        </p:nvSpPr>
        <p:spPr/>
        <p:txBody>
          <a:bodyPr/>
          <a:lstStyle/>
          <a:p>
            <a:fld id="{512B73EB-B0E1-4697-B046-A9D6B435E086}" type="slidenum">
              <a:rPr kumimoji="1" lang="ja-JP" altLang="en-US" smtClean="0"/>
              <a:t>1</a:t>
            </a:fld>
            <a:endParaRPr kumimoji="1" lang="ja-JP" altLang="en-US"/>
          </a:p>
        </p:txBody>
      </p:sp>
    </p:spTree>
    <p:extLst>
      <p:ext uri="{BB962C8B-B14F-4D97-AF65-F5344CB8AC3E}">
        <p14:creationId xmlns:p14="http://schemas.microsoft.com/office/powerpoint/2010/main" val="3663866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751EC3-6C97-406D-A67C-E121553E64E2}"/>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1B4B6C6-0E9E-43FF-9683-D00758912826}"/>
              </a:ext>
            </a:extLst>
          </p:cNvPr>
          <p:cNvSpPr>
            <a:spLocks noGrp="1"/>
          </p:cNvSpPr>
          <p:nvPr>
            <p:ph type="subTitle" idx="1"/>
          </p:nvPr>
        </p:nvSpPr>
        <p:spPr>
          <a:xfrm>
            <a:off x="1524000" y="3602038"/>
            <a:ext cx="9144000" cy="1655762"/>
          </a:xfrm>
        </p:spPr>
        <p:txBody>
          <a:bodyPr anchor="b"/>
          <a:lstStyle>
            <a:lvl1pPr marL="0" indent="0" algn="r">
              <a:buNone/>
              <a:defRPr sz="24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5" name="フッター プレースホルダー 4">
            <a:extLst>
              <a:ext uri="{FF2B5EF4-FFF2-40B4-BE49-F238E27FC236}">
                <a16:creationId xmlns:a16="http://schemas.microsoft.com/office/drawing/2014/main" id="{48E5E709-F31F-45BB-95B5-056449E0816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B1B6EB5-3312-4C97-9656-64F11F9F8130}"/>
              </a:ext>
            </a:extLst>
          </p:cNvPr>
          <p:cNvSpPr>
            <a:spLocks noGrp="1"/>
          </p:cNvSpPr>
          <p:nvPr>
            <p:ph type="sldNum" sz="quarter" idx="12"/>
          </p:nvPr>
        </p:nvSpPr>
        <p:spPr/>
        <p:txBody>
          <a:bodyPr/>
          <a:lstStyle/>
          <a:p>
            <a:fld id="{5AA0C37A-D62D-45AD-B4B0-73F3D8004EEC}" type="slidenum">
              <a:rPr kumimoji="1" lang="ja-JP" altLang="en-US" smtClean="0"/>
              <a:t>‹#›</a:t>
            </a:fld>
            <a:endParaRPr kumimoji="1" lang="ja-JP" altLang="en-US"/>
          </a:p>
        </p:txBody>
      </p:sp>
      <p:sp>
        <p:nvSpPr>
          <p:cNvPr id="4" name="日付プレースホルダー 3">
            <a:extLst>
              <a:ext uri="{FF2B5EF4-FFF2-40B4-BE49-F238E27FC236}">
                <a16:creationId xmlns:a16="http://schemas.microsoft.com/office/drawing/2014/main" id="{2D077B9E-9D53-4EE5-AF23-B56144C66475}"/>
              </a:ext>
            </a:extLst>
          </p:cNvPr>
          <p:cNvSpPr>
            <a:spLocks noGrp="1"/>
          </p:cNvSpPr>
          <p:nvPr>
            <p:ph type="dt" sz="half" idx="10"/>
          </p:nvPr>
        </p:nvSpPr>
        <p:spPr>
          <a:xfrm>
            <a:off x="8454466" y="5349875"/>
            <a:ext cx="2213534" cy="365125"/>
          </a:xfrm>
          <a:prstGeom prst="rect">
            <a:avLst/>
          </a:prstGeom>
        </p:spPr>
        <p:txBody>
          <a:bodyPr/>
          <a:lstStyle>
            <a:lvl1pPr algn="r">
              <a:defRPr>
                <a:solidFill>
                  <a:srgbClr val="52AEBA"/>
                </a:solidFill>
              </a:defRPr>
            </a:lvl1pPr>
          </a:lstStyle>
          <a:p>
            <a:fld id="{84532A0D-8790-4853-9AF4-5EEFDDE1FA51}" type="datetimeFigureOut">
              <a:rPr kumimoji="1" lang="ja-JP" altLang="en-US" smtClean="0"/>
              <a:t>2024/1/29</a:t>
            </a:fld>
            <a:endParaRPr kumimoji="1" lang="ja-JP" altLang="en-US"/>
          </a:p>
        </p:txBody>
      </p:sp>
    </p:spTree>
    <p:extLst>
      <p:ext uri="{BB962C8B-B14F-4D97-AF65-F5344CB8AC3E}">
        <p14:creationId xmlns:p14="http://schemas.microsoft.com/office/powerpoint/2010/main" val="37488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005EF4-510A-4558-934A-D5E9852B564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8362BC0-E886-4E13-8C7E-D97B7BCFE2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ED3A919C-0914-4ACD-A539-5ECDC58884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6" name="フッター プレースホルダー 5">
            <a:extLst>
              <a:ext uri="{FF2B5EF4-FFF2-40B4-BE49-F238E27FC236}">
                <a16:creationId xmlns:a16="http://schemas.microsoft.com/office/drawing/2014/main" id="{8DCB9A15-A545-4E5E-B556-ACC435026B8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F1E91BE-1DD8-4783-B686-6E4959F0AE61}"/>
              </a:ext>
            </a:extLst>
          </p:cNvPr>
          <p:cNvSpPr>
            <a:spLocks noGrp="1"/>
          </p:cNvSpPr>
          <p:nvPr>
            <p:ph type="sldNum" sz="quarter" idx="12"/>
          </p:nvPr>
        </p:nvSpPr>
        <p:spPr/>
        <p:txBody>
          <a:bodyPr/>
          <a:lstStyle/>
          <a:p>
            <a:fld id="{5AA0C37A-D62D-45AD-B4B0-73F3D8004EEC}" type="slidenum">
              <a:rPr kumimoji="1" lang="ja-JP" altLang="en-US" smtClean="0"/>
              <a:t>‹#›</a:t>
            </a:fld>
            <a:endParaRPr kumimoji="1" lang="ja-JP" altLang="en-US"/>
          </a:p>
        </p:txBody>
      </p:sp>
    </p:spTree>
    <p:extLst>
      <p:ext uri="{BB962C8B-B14F-4D97-AF65-F5344CB8AC3E}">
        <p14:creationId xmlns:p14="http://schemas.microsoft.com/office/powerpoint/2010/main" val="392549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3F827C-E7FD-4638-AFA4-E1D425788B9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70AC5AD-00F5-4E9E-ADC8-5CCB3F43AE3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a:extLst>
              <a:ext uri="{FF2B5EF4-FFF2-40B4-BE49-F238E27FC236}">
                <a16:creationId xmlns:a16="http://schemas.microsoft.com/office/drawing/2014/main" id="{46559366-8F79-4387-82E0-A555C930E8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9E11693-E50D-480D-A963-1A6C4AF2EE89}"/>
              </a:ext>
            </a:extLst>
          </p:cNvPr>
          <p:cNvSpPr>
            <a:spLocks noGrp="1"/>
          </p:cNvSpPr>
          <p:nvPr>
            <p:ph type="sldNum" sz="quarter" idx="12"/>
          </p:nvPr>
        </p:nvSpPr>
        <p:spPr/>
        <p:txBody>
          <a:bodyPr/>
          <a:lstStyle/>
          <a:p>
            <a:fld id="{5AA0C37A-D62D-45AD-B4B0-73F3D8004EEC}"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76A364A3-A1DC-5C33-1FFA-E73183E4D351}"/>
              </a:ext>
            </a:extLst>
          </p:cNvPr>
          <p:cNvCxnSpPr>
            <a:cxnSpLocks/>
          </p:cNvCxnSpPr>
          <p:nvPr/>
        </p:nvCxnSpPr>
        <p:spPr>
          <a:xfrm>
            <a:off x="347663" y="712277"/>
            <a:ext cx="11484337"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1931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A5942D2-84BB-437F-ACC2-1F1DC4271CF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CD93AB-61DF-4286-891E-3203E5C78E0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a:extLst>
              <a:ext uri="{FF2B5EF4-FFF2-40B4-BE49-F238E27FC236}">
                <a16:creationId xmlns:a16="http://schemas.microsoft.com/office/drawing/2014/main" id="{B1337393-84C1-4080-B8E5-8A021DF79314}"/>
              </a:ext>
            </a:extLst>
          </p:cNvPr>
          <p:cNvSpPr>
            <a:spLocks noGrp="1"/>
          </p:cNvSpPr>
          <p:nvPr>
            <p:ph type="ftr" sz="quarter" idx="11"/>
          </p:nvPr>
        </p:nvSpPr>
        <p:spPr/>
        <p:txBody>
          <a:bodyPr/>
          <a:lstStyle/>
          <a:p>
            <a:endParaRPr kumimoji="1" lang="ja-JP" altLang="en-US"/>
          </a:p>
        </p:txBody>
      </p:sp>
      <p:sp>
        <p:nvSpPr>
          <p:cNvPr id="4" name="正方形/長方形 3">
            <a:extLst>
              <a:ext uri="{FF2B5EF4-FFF2-40B4-BE49-F238E27FC236}">
                <a16:creationId xmlns:a16="http://schemas.microsoft.com/office/drawing/2014/main" id="{EA176193-009D-4076-8716-EDE46A4B5866}"/>
              </a:ext>
            </a:extLst>
          </p:cNvPr>
          <p:cNvSpPr/>
          <p:nvPr/>
        </p:nvSpPr>
        <p:spPr>
          <a:xfrm>
            <a:off x="11832000" y="6497999"/>
            <a:ext cx="360000" cy="36000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a:extLst>
              <a:ext uri="{FF2B5EF4-FFF2-40B4-BE49-F238E27FC236}">
                <a16:creationId xmlns:a16="http://schemas.microsoft.com/office/drawing/2014/main" id="{2E884D01-E2B7-47FE-BDE5-EB7A91C36E59}"/>
              </a:ext>
            </a:extLst>
          </p:cNvPr>
          <p:cNvSpPr>
            <a:spLocks noGrp="1"/>
          </p:cNvSpPr>
          <p:nvPr>
            <p:ph type="sldNum" sz="quarter" idx="12"/>
          </p:nvPr>
        </p:nvSpPr>
        <p:spPr>
          <a:xfrm>
            <a:off x="11832000" y="6497999"/>
            <a:ext cx="360000" cy="360001"/>
          </a:xfrm>
          <a:noFill/>
          <a:ln>
            <a:noFill/>
          </a:ln>
        </p:spPr>
        <p:txBody>
          <a:bodyPr/>
          <a:lstStyle/>
          <a:p>
            <a:fld id="{5AA0C37A-D62D-45AD-B4B0-73F3D8004EEC}" type="slidenum">
              <a:rPr kumimoji="1" lang="ja-JP" altLang="en-US" smtClean="0"/>
              <a:t>‹#›</a:t>
            </a:fld>
            <a:endParaRPr kumimoji="1" lang="ja-JP" altLang="en-US"/>
          </a:p>
        </p:txBody>
      </p:sp>
    </p:spTree>
    <p:extLst>
      <p:ext uri="{BB962C8B-B14F-4D97-AF65-F5344CB8AC3E}">
        <p14:creationId xmlns:p14="http://schemas.microsoft.com/office/powerpoint/2010/main" val="825993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9C3B5F-D98B-4DD3-85A8-FE21114C2DC3}"/>
              </a:ext>
            </a:extLst>
          </p:cNvPr>
          <p:cNvSpPr>
            <a:spLocks noGrp="1"/>
          </p:cNvSpPr>
          <p:nvPr>
            <p:ph type="title"/>
          </p:nvPr>
        </p:nvSpPr>
        <p:spPr/>
        <p:txBody>
          <a:bodyPr/>
          <a:lstStyle/>
          <a:p>
            <a:r>
              <a:rPr kumimoji="1" lang="ja-JP" altLang="en-US"/>
              <a:t>マスター タイトルの書式設定</a:t>
            </a:r>
          </a:p>
        </p:txBody>
      </p:sp>
      <p:sp>
        <p:nvSpPr>
          <p:cNvPr id="4" name="フッター プレースホルダー 3">
            <a:extLst>
              <a:ext uri="{FF2B5EF4-FFF2-40B4-BE49-F238E27FC236}">
                <a16:creationId xmlns:a16="http://schemas.microsoft.com/office/drawing/2014/main" id="{DA7C2DF0-7929-488A-B067-E9E2D2A446C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8A60D93-E207-44CE-B3E7-AF3214C91D72}"/>
              </a:ext>
            </a:extLst>
          </p:cNvPr>
          <p:cNvSpPr>
            <a:spLocks noGrp="1"/>
          </p:cNvSpPr>
          <p:nvPr>
            <p:ph type="sldNum" sz="quarter" idx="12"/>
          </p:nvPr>
        </p:nvSpPr>
        <p:spPr/>
        <p:txBody>
          <a:bodyPr/>
          <a:lstStyle/>
          <a:p>
            <a:fld id="{5AA0C37A-D62D-45AD-B4B0-73F3D8004EEC}" type="slidenum">
              <a:rPr kumimoji="1" lang="ja-JP" altLang="en-US" smtClean="0"/>
              <a:t>‹#›</a:t>
            </a:fld>
            <a:endParaRPr kumimoji="1" lang="ja-JP" altLang="en-US"/>
          </a:p>
        </p:txBody>
      </p:sp>
      <p:sp>
        <p:nvSpPr>
          <p:cNvPr id="12" name="テキスト プレースホルダー 11">
            <a:extLst>
              <a:ext uri="{FF2B5EF4-FFF2-40B4-BE49-F238E27FC236}">
                <a16:creationId xmlns:a16="http://schemas.microsoft.com/office/drawing/2014/main" id="{B5D62B20-5244-447B-AD65-7C1BDF48C96E}"/>
              </a:ext>
            </a:extLst>
          </p:cNvPr>
          <p:cNvSpPr>
            <a:spLocks noGrp="1"/>
          </p:cNvSpPr>
          <p:nvPr>
            <p:ph type="body" sz="quarter" idx="13"/>
          </p:nvPr>
        </p:nvSpPr>
        <p:spPr>
          <a:xfrm>
            <a:off x="1147914" y="804530"/>
            <a:ext cx="4871886" cy="252000"/>
          </a:xfrm>
        </p:spPr>
        <p:txBody>
          <a:bodyPr anchor="t">
            <a:noAutofit/>
          </a:bodyPr>
          <a:lstStyle>
            <a:lvl1pPr marL="0" indent="0">
              <a:lnSpc>
                <a:spcPct val="75000"/>
              </a:lnSpc>
              <a:buNone/>
              <a:defRPr sz="1600" b="0">
                <a:solidFill>
                  <a:srgbClr val="C00000"/>
                </a:solidFill>
              </a:defRPr>
            </a:lvl1pPr>
          </a:lstStyle>
          <a:p>
            <a:pPr lvl="0"/>
            <a:r>
              <a:rPr kumimoji="1" lang="ja-JP" altLang="en-US"/>
              <a:t>マスター テキストの書式設定</a:t>
            </a:r>
          </a:p>
        </p:txBody>
      </p:sp>
      <p:sp>
        <p:nvSpPr>
          <p:cNvPr id="13" name="テキスト ボックス 12">
            <a:extLst>
              <a:ext uri="{FF2B5EF4-FFF2-40B4-BE49-F238E27FC236}">
                <a16:creationId xmlns:a16="http://schemas.microsoft.com/office/drawing/2014/main" id="{90D02539-602B-4303-B4EB-9011F518EF64}"/>
              </a:ext>
            </a:extLst>
          </p:cNvPr>
          <p:cNvSpPr txBox="1"/>
          <p:nvPr/>
        </p:nvSpPr>
        <p:spPr>
          <a:xfrm>
            <a:off x="347661" y="755993"/>
            <a:ext cx="800252" cy="584775"/>
          </a:xfrm>
          <a:prstGeom prst="rect">
            <a:avLst/>
          </a:prstGeom>
          <a:noFill/>
        </p:spPr>
        <p:txBody>
          <a:bodyPr wrap="square" rtlCol="0">
            <a:spAutoFit/>
          </a:bodyPr>
          <a:lstStyle/>
          <a:p>
            <a:r>
              <a:rPr kumimoji="1" lang="en-US" altLang="ja-JP" sz="1600" dirty="0">
                <a:solidFill>
                  <a:srgbClr val="C00000"/>
                </a:solidFill>
              </a:rPr>
              <a:t>【</a:t>
            </a:r>
            <a:r>
              <a:rPr kumimoji="1" lang="ja-JP" altLang="en-US" sz="1600" dirty="0">
                <a:solidFill>
                  <a:srgbClr val="C00000"/>
                </a:solidFill>
              </a:rPr>
              <a:t>目的</a:t>
            </a:r>
            <a:r>
              <a:rPr kumimoji="1" lang="en-US" altLang="ja-JP" sz="1600" dirty="0">
                <a:solidFill>
                  <a:srgbClr val="C00000"/>
                </a:solidFill>
              </a:rPr>
              <a:t>】</a:t>
            </a:r>
          </a:p>
          <a:p>
            <a:r>
              <a:rPr kumimoji="1" lang="en-US" altLang="ja-JP" sz="1600" dirty="0">
                <a:solidFill>
                  <a:srgbClr val="C00000"/>
                </a:solidFill>
              </a:rPr>
              <a:t>【</a:t>
            </a:r>
            <a:r>
              <a:rPr kumimoji="1" lang="ja-JP" altLang="en-US" sz="1600" dirty="0">
                <a:solidFill>
                  <a:srgbClr val="C00000"/>
                </a:solidFill>
              </a:rPr>
              <a:t>指標</a:t>
            </a:r>
            <a:r>
              <a:rPr kumimoji="1" lang="en-US" altLang="ja-JP" sz="1600" dirty="0">
                <a:solidFill>
                  <a:srgbClr val="C00000"/>
                </a:solidFill>
              </a:rPr>
              <a:t>】</a:t>
            </a:r>
            <a:endParaRPr kumimoji="1" lang="ja-JP" altLang="en-US" sz="1600" dirty="0">
              <a:solidFill>
                <a:srgbClr val="C00000"/>
              </a:solidFill>
            </a:endParaRPr>
          </a:p>
        </p:txBody>
      </p:sp>
      <p:sp>
        <p:nvSpPr>
          <p:cNvPr id="14" name="コンテンツ プレースホルダー 2">
            <a:extLst>
              <a:ext uri="{FF2B5EF4-FFF2-40B4-BE49-F238E27FC236}">
                <a16:creationId xmlns:a16="http://schemas.microsoft.com/office/drawing/2014/main" id="{6719BD5C-58EE-4EAE-AC1E-0ADE8314D939}"/>
              </a:ext>
            </a:extLst>
          </p:cNvPr>
          <p:cNvSpPr>
            <a:spLocks noGrp="1"/>
          </p:cNvSpPr>
          <p:nvPr>
            <p:ph sz="half" idx="1"/>
          </p:nvPr>
        </p:nvSpPr>
        <p:spPr>
          <a:xfrm>
            <a:off x="347661" y="1465123"/>
            <a:ext cx="5672139" cy="491027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5" name="テキスト プレースホルダー 11">
            <a:extLst>
              <a:ext uri="{FF2B5EF4-FFF2-40B4-BE49-F238E27FC236}">
                <a16:creationId xmlns:a16="http://schemas.microsoft.com/office/drawing/2014/main" id="{A49A8CEA-E0FD-4D9B-B936-B6C0BDE19419}"/>
              </a:ext>
            </a:extLst>
          </p:cNvPr>
          <p:cNvSpPr>
            <a:spLocks noGrp="1"/>
          </p:cNvSpPr>
          <p:nvPr>
            <p:ph type="body" sz="quarter" idx="14"/>
          </p:nvPr>
        </p:nvSpPr>
        <p:spPr>
          <a:xfrm>
            <a:off x="1147913" y="1064614"/>
            <a:ext cx="4871886" cy="252000"/>
          </a:xfrm>
        </p:spPr>
        <p:txBody>
          <a:bodyPr anchor="t">
            <a:noAutofit/>
          </a:bodyPr>
          <a:lstStyle>
            <a:lvl1pPr marL="0" indent="0">
              <a:lnSpc>
                <a:spcPct val="75000"/>
              </a:lnSpc>
              <a:buNone/>
              <a:defRPr sz="1600" b="0">
                <a:solidFill>
                  <a:srgbClr val="C00000"/>
                </a:solidFill>
              </a:defRPr>
            </a:lvl1pPr>
          </a:lstStyle>
          <a:p>
            <a:pPr lvl="0"/>
            <a:r>
              <a:rPr kumimoji="1" lang="ja-JP" altLang="en-US"/>
              <a:t>マスター テキストの書式設定</a:t>
            </a:r>
          </a:p>
        </p:txBody>
      </p:sp>
      <p:cxnSp>
        <p:nvCxnSpPr>
          <p:cNvPr id="6" name="直線コネクタ 5">
            <a:extLst>
              <a:ext uri="{FF2B5EF4-FFF2-40B4-BE49-F238E27FC236}">
                <a16:creationId xmlns:a16="http://schemas.microsoft.com/office/drawing/2014/main" id="{31A4C139-B946-4DF6-AD1D-04DB3FF40C20}"/>
              </a:ext>
            </a:extLst>
          </p:cNvPr>
          <p:cNvCxnSpPr>
            <a:cxnSpLocks/>
          </p:cNvCxnSpPr>
          <p:nvPr/>
        </p:nvCxnSpPr>
        <p:spPr>
          <a:xfrm>
            <a:off x="347663" y="712277"/>
            <a:ext cx="11484337"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3" name="テキスト プレースホルダー 11">
            <a:extLst>
              <a:ext uri="{FF2B5EF4-FFF2-40B4-BE49-F238E27FC236}">
                <a16:creationId xmlns:a16="http://schemas.microsoft.com/office/drawing/2014/main" id="{AC0E39B9-3E93-7ACA-1B24-711C937A0AA4}"/>
              </a:ext>
            </a:extLst>
          </p:cNvPr>
          <p:cNvSpPr>
            <a:spLocks noGrp="1"/>
          </p:cNvSpPr>
          <p:nvPr>
            <p:ph type="body" sz="quarter" idx="15"/>
          </p:nvPr>
        </p:nvSpPr>
        <p:spPr>
          <a:xfrm>
            <a:off x="7375585" y="804530"/>
            <a:ext cx="4456415" cy="252000"/>
          </a:xfrm>
        </p:spPr>
        <p:txBody>
          <a:bodyPr anchor="t">
            <a:noAutofit/>
          </a:bodyPr>
          <a:lstStyle>
            <a:lvl1pPr marL="0" indent="0">
              <a:lnSpc>
                <a:spcPct val="75000"/>
              </a:lnSpc>
              <a:buNone/>
              <a:defRPr sz="1600" b="0">
                <a:solidFill>
                  <a:srgbClr val="C00000"/>
                </a:solidFill>
              </a:defRPr>
            </a:lvl1pPr>
          </a:lstStyle>
          <a:p>
            <a:pPr lvl="0"/>
            <a:r>
              <a:rPr kumimoji="1" lang="ja-JP" altLang="en-US"/>
              <a:t>マスター テキストの書式設定</a:t>
            </a:r>
          </a:p>
        </p:txBody>
      </p:sp>
      <p:sp>
        <p:nvSpPr>
          <p:cNvPr id="7" name="テキスト ボックス 6">
            <a:extLst>
              <a:ext uri="{FF2B5EF4-FFF2-40B4-BE49-F238E27FC236}">
                <a16:creationId xmlns:a16="http://schemas.microsoft.com/office/drawing/2014/main" id="{0614E202-7789-86CE-9A2B-E6E903D00EB3}"/>
              </a:ext>
            </a:extLst>
          </p:cNvPr>
          <p:cNvSpPr txBox="1"/>
          <p:nvPr/>
        </p:nvSpPr>
        <p:spPr>
          <a:xfrm>
            <a:off x="6159861" y="755993"/>
            <a:ext cx="1215724" cy="584775"/>
          </a:xfrm>
          <a:prstGeom prst="rect">
            <a:avLst/>
          </a:prstGeom>
          <a:noFill/>
        </p:spPr>
        <p:txBody>
          <a:bodyPr wrap="square" rtlCol="0">
            <a:spAutoFit/>
          </a:bodyPr>
          <a:lstStyle/>
          <a:p>
            <a:r>
              <a:rPr kumimoji="1" lang="en-US" altLang="ja-JP" sz="1600" dirty="0">
                <a:solidFill>
                  <a:srgbClr val="C00000"/>
                </a:solidFill>
              </a:rPr>
              <a:t>【</a:t>
            </a:r>
            <a:r>
              <a:rPr kumimoji="1" lang="ja-JP" altLang="en-US" sz="1600" dirty="0">
                <a:solidFill>
                  <a:srgbClr val="C00000"/>
                </a:solidFill>
              </a:rPr>
              <a:t>完了期限</a:t>
            </a:r>
            <a:r>
              <a:rPr kumimoji="1" lang="en-US" altLang="ja-JP" sz="1600" dirty="0">
                <a:solidFill>
                  <a:srgbClr val="C00000"/>
                </a:solidFill>
              </a:rPr>
              <a:t>】</a:t>
            </a:r>
          </a:p>
          <a:p>
            <a:r>
              <a:rPr kumimoji="1" lang="en-US" altLang="ja-JP" sz="1600" dirty="0">
                <a:solidFill>
                  <a:srgbClr val="C00000"/>
                </a:solidFill>
              </a:rPr>
              <a:t>【</a:t>
            </a:r>
            <a:r>
              <a:rPr kumimoji="1" lang="ja-JP" altLang="en-US" sz="1600" dirty="0">
                <a:solidFill>
                  <a:srgbClr val="C00000"/>
                </a:solidFill>
              </a:rPr>
              <a:t>今週進捗</a:t>
            </a:r>
            <a:r>
              <a:rPr kumimoji="1" lang="en-US" altLang="ja-JP" sz="1600" dirty="0">
                <a:solidFill>
                  <a:srgbClr val="C00000"/>
                </a:solidFill>
              </a:rPr>
              <a:t>】</a:t>
            </a:r>
            <a:endParaRPr kumimoji="1" lang="ja-JP" altLang="en-US" sz="1600" dirty="0">
              <a:solidFill>
                <a:srgbClr val="C00000"/>
              </a:solidFill>
            </a:endParaRPr>
          </a:p>
        </p:txBody>
      </p:sp>
      <p:sp>
        <p:nvSpPr>
          <p:cNvPr id="8" name="テキスト プレースホルダー 11">
            <a:extLst>
              <a:ext uri="{FF2B5EF4-FFF2-40B4-BE49-F238E27FC236}">
                <a16:creationId xmlns:a16="http://schemas.microsoft.com/office/drawing/2014/main" id="{2B19B904-154F-7A97-9EF2-34D0E2B4841C}"/>
              </a:ext>
            </a:extLst>
          </p:cNvPr>
          <p:cNvSpPr>
            <a:spLocks noGrp="1"/>
          </p:cNvSpPr>
          <p:nvPr>
            <p:ph type="body" sz="quarter" idx="16"/>
          </p:nvPr>
        </p:nvSpPr>
        <p:spPr>
          <a:xfrm>
            <a:off x="7375584" y="1064614"/>
            <a:ext cx="4456415" cy="252000"/>
          </a:xfrm>
        </p:spPr>
        <p:txBody>
          <a:bodyPr anchor="t">
            <a:noAutofit/>
          </a:bodyPr>
          <a:lstStyle>
            <a:lvl1pPr marL="0" indent="0">
              <a:lnSpc>
                <a:spcPct val="75000"/>
              </a:lnSpc>
              <a:buNone/>
              <a:defRPr sz="1600" b="0">
                <a:solidFill>
                  <a:srgbClr val="C00000"/>
                </a:solidFill>
              </a:defRPr>
            </a:lvl1pPr>
          </a:lstStyle>
          <a:p>
            <a:pPr lvl="0"/>
            <a:r>
              <a:rPr kumimoji="1" lang="ja-JP" altLang="en-US"/>
              <a:t>マスター テキストの書式設定</a:t>
            </a:r>
          </a:p>
        </p:txBody>
      </p:sp>
    </p:spTree>
    <p:extLst>
      <p:ext uri="{BB962C8B-B14F-4D97-AF65-F5344CB8AC3E}">
        <p14:creationId xmlns:p14="http://schemas.microsoft.com/office/powerpoint/2010/main" val="2802919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B71362-DCF5-4DBF-8D3A-EEB09DC6EF2D}"/>
              </a:ext>
            </a:extLst>
          </p:cNvPr>
          <p:cNvSpPr>
            <a:spLocks noGrp="1"/>
          </p:cNvSpPr>
          <p:nvPr>
            <p:ph type="title"/>
          </p:nvPr>
        </p:nvSpPr>
        <p:spPr>
          <a:xfrm>
            <a:off x="347662" y="166052"/>
            <a:ext cx="11484338" cy="540000"/>
          </a:xfrm>
          <a:noFill/>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47C2EC5-E97E-4806-A7B8-B3CB50D671B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a:extLst>
              <a:ext uri="{FF2B5EF4-FFF2-40B4-BE49-F238E27FC236}">
                <a16:creationId xmlns:a16="http://schemas.microsoft.com/office/drawing/2014/main" id="{91B1B34C-F68A-4303-88E5-9C9F5CACA65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9BB06AA-96E0-4AA6-AE82-95E3256C99BF}"/>
              </a:ext>
            </a:extLst>
          </p:cNvPr>
          <p:cNvSpPr>
            <a:spLocks noGrp="1"/>
          </p:cNvSpPr>
          <p:nvPr>
            <p:ph type="sldNum" sz="quarter" idx="12"/>
          </p:nvPr>
        </p:nvSpPr>
        <p:spPr/>
        <p:txBody>
          <a:bodyPr/>
          <a:lstStyle/>
          <a:p>
            <a:fld id="{5AA0C37A-D62D-45AD-B4B0-73F3D8004EEC}" type="slidenum">
              <a:rPr kumimoji="1" lang="ja-JP" altLang="en-US" smtClean="0"/>
              <a:t>‹#›</a:t>
            </a:fld>
            <a:endParaRPr kumimoji="1" lang="ja-JP" altLang="en-US"/>
          </a:p>
        </p:txBody>
      </p:sp>
      <p:cxnSp>
        <p:nvCxnSpPr>
          <p:cNvPr id="8" name="直線コネクタ 7">
            <a:extLst>
              <a:ext uri="{FF2B5EF4-FFF2-40B4-BE49-F238E27FC236}">
                <a16:creationId xmlns:a16="http://schemas.microsoft.com/office/drawing/2014/main" id="{4C5F8BBA-3E54-F282-7A35-B19E32EC389A}"/>
              </a:ext>
            </a:extLst>
          </p:cNvPr>
          <p:cNvCxnSpPr>
            <a:cxnSpLocks/>
          </p:cNvCxnSpPr>
          <p:nvPr/>
        </p:nvCxnSpPr>
        <p:spPr>
          <a:xfrm>
            <a:off x="347663" y="712277"/>
            <a:ext cx="11484337"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5791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0C613F-E602-49CF-BF5D-B57BCAFFB10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5541169-866A-405D-BDC8-8EB686DD70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5" name="フッター プレースホルダー 4">
            <a:extLst>
              <a:ext uri="{FF2B5EF4-FFF2-40B4-BE49-F238E27FC236}">
                <a16:creationId xmlns:a16="http://schemas.microsoft.com/office/drawing/2014/main" id="{4910542B-E873-45A2-86C2-B15177F85AC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60BAD1-C7D4-4265-93AE-B3214F1C5E62}"/>
              </a:ext>
            </a:extLst>
          </p:cNvPr>
          <p:cNvSpPr>
            <a:spLocks noGrp="1"/>
          </p:cNvSpPr>
          <p:nvPr>
            <p:ph type="sldNum" sz="quarter" idx="12"/>
          </p:nvPr>
        </p:nvSpPr>
        <p:spPr/>
        <p:txBody>
          <a:bodyPr/>
          <a:lstStyle/>
          <a:p>
            <a:fld id="{5AA0C37A-D62D-45AD-B4B0-73F3D8004EEC}" type="slidenum">
              <a:rPr kumimoji="1" lang="ja-JP" altLang="en-US" smtClean="0"/>
              <a:t>‹#›</a:t>
            </a:fld>
            <a:endParaRPr kumimoji="1" lang="ja-JP" altLang="en-US"/>
          </a:p>
        </p:txBody>
      </p:sp>
    </p:spTree>
    <p:extLst>
      <p:ext uri="{BB962C8B-B14F-4D97-AF65-F5344CB8AC3E}">
        <p14:creationId xmlns:p14="http://schemas.microsoft.com/office/powerpoint/2010/main" val="1311385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9362F8-E056-42A6-8D12-ED336310E0D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5320D56-AE8A-4237-9578-6C8BC408C839}"/>
              </a:ext>
            </a:extLst>
          </p:cNvPr>
          <p:cNvSpPr>
            <a:spLocks noGrp="1"/>
          </p:cNvSpPr>
          <p:nvPr>
            <p:ph sz="half" idx="1"/>
          </p:nvPr>
        </p:nvSpPr>
        <p:spPr>
          <a:xfrm>
            <a:off x="347661" y="790576"/>
            <a:ext cx="5616000" cy="5544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3F2E97B-162B-4EDD-8A3D-9A1C33EEFB5D}"/>
              </a:ext>
            </a:extLst>
          </p:cNvPr>
          <p:cNvSpPr>
            <a:spLocks noGrp="1"/>
          </p:cNvSpPr>
          <p:nvPr>
            <p:ph sz="half" idx="2"/>
          </p:nvPr>
        </p:nvSpPr>
        <p:spPr>
          <a:xfrm>
            <a:off x="6216000" y="790576"/>
            <a:ext cx="5616000" cy="5544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a:extLst>
              <a:ext uri="{FF2B5EF4-FFF2-40B4-BE49-F238E27FC236}">
                <a16:creationId xmlns:a16="http://schemas.microsoft.com/office/drawing/2014/main" id="{ABBDFB1D-CEBD-47DC-9AF0-FF37303481F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D093E4F-C8FF-459B-A04A-D51A73EACF5D}"/>
              </a:ext>
            </a:extLst>
          </p:cNvPr>
          <p:cNvSpPr>
            <a:spLocks noGrp="1"/>
          </p:cNvSpPr>
          <p:nvPr>
            <p:ph type="sldNum" sz="quarter" idx="12"/>
          </p:nvPr>
        </p:nvSpPr>
        <p:spPr/>
        <p:txBody>
          <a:bodyPr/>
          <a:lstStyle/>
          <a:p>
            <a:fld id="{5AA0C37A-D62D-45AD-B4B0-73F3D8004EEC}" type="slidenum">
              <a:rPr kumimoji="1" lang="ja-JP" altLang="en-US" smtClean="0"/>
              <a:t>‹#›</a:t>
            </a:fld>
            <a:endParaRPr kumimoji="1" lang="ja-JP" altLang="en-US"/>
          </a:p>
        </p:txBody>
      </p:sp>
      <p:cxnSp>
        <p:nvCxnSpPr>
          <p:cNvPr id="9" name="直線コネクタ 8">
            <a:extLst>
              <a:ext uri="{FF2B5EF4-FFF2-40B4-BE49-F238E27FC236}">
                <a16:creationId xmlns:a16="http://schemas.microsoft.com/office/drawing/2014/main" id="{0EF597C0-CA6C-B708-B8F5-32A16E231FA6}"/>
              </a:ext>
            </a:extLst>
          </p:cNvPr>
          <p:cNvCxnSpPr>
            <a:cxnSpLocks/>
          </p:cNvCxnSpPr>
          <p:nvPr/>
        </p:nvCxnSpPr>
        <p:spPr>
          <a:xfrm>
            <a:off x="347663" y="712277"/>
            <a:ext cx="11484337"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372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AE385573-5D0C-4C8F-91A7-7B720632125B}"/>
              </a:ext>
            </a:extLst>
          </p:cNvPr>
          <p:cNvSpPr>
            <a:spLocks noGrp="1"/>
          </p:cNvSpPr>
          <p:nvPr>
            <p:ph type="body" idx="1"/>
          </p:nvPr>
        </p:nvSpPr>
        <p:spPr>
          <a:xfrm>
            <a:off x="347662" y="864115"/>
            <a:ext cx="5616000" cy="507483"/>
          </a:xfrm>
        </p:spPr>
        <p:txBody>
          <a:bodyPr anchor="b"/>
          <a:lstStyle>
            <a:lvl1pPr marL="0" indent="0">
              <a:buNone/>
              <a:defRPr sz="2400" b="0">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2E2FC3C-15C4-4BCA-A4B8-8947BD24AEE5}"/>
              </a:ext>
            </a:extLst>
          </p:cNvPr>
          <p:cNvSpPr>
            <a:spLocks noGrp="1"/>
          </p:cNvSpPr>
          <p:nvPr>
            <p:ph sz="half" idx="2"/>
          </p:nvPr>
        </p:nvSpPr>
        <p:spPr>
          <a:xfrm>
            <a:off x="347662" y="1371594"/>
            <a:ext cx="5616000" cy="5004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8BF8A2F-CC2B-4AC4-8D43-8DD9DF3F5641}"/>
              </a:ext>
            </a:extLst>
          </p:cNvPr>
          <p:cNvSpPr>
            <a:spLocks noGrp="1"/>
          </p:cNvSpPr>
          <p:nvPr>
            <p:ph type="body" sz="quarter" idx="3"/>
          </p:nvPr>
        </p:nvSpPr>
        <p:spPr>
          <a:xfrm>
            <a:off x="6216000" y="864115"/>
            <a:ext cx="5616000" cy="507480"/>
          </a:xfrm>
        </p:spPr>
        <p:txBody>
          <a:bodyPr anchor="b"/>
          <a:lstStyle>
            <a:lvl1pPr marL="0" indent="0">
              <a:buNone/>
              <a:defRPr sz="2400" b="0">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8867719-AFA1-4C18-8CD7-39B43F649F4B}"/>
              </a:ext>
            </a:extLst>
          </p:cNvPr>
          <p:cNvSpPr>
            <a:spLocks noGrp="1"/>
          </p:cNvSpPr>
          <p:nvPr>
            <p:ph sz="quarter" idx="4"/>
          </p:nvPr>
        </p:nvSpPr>
        <p:spPr>
          <a:xfrm>
            <a:off x="6216000" y="1371594"/>
            <a:ext cx="5616000" cy="5004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フッター プレースホルダー 7">
            <a:extLst>
              <a:ext uri="{FF2B5EF4-FFF2-40B4-BE49-F238E27FC236}">
                <a16:creationId xmlns:a16="http://schemas.microsoft.com/office/drawing/2014/main" id="{CEE671FA-6B25-4968-9A9D-3D8723EB600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50A2772-9613-4BED-8862-24D18C6A57CE}"/>
              </a:ext>
            </a:extLst>
          </p:cNvPr>
          <p:cNvSpPr>
            <a:spLocks noGrp="1"/>
          </p:cNvSpPr>
          <p:nvPr>
            <p:ph type="sldNum" sz="quarter" idx="12"/>
          </p:nvPr>
        </p:nvSpPr>
        <p:spPr/>
        <p:txBody>
          <a:bodyPr/>
          <a:lstStyle/>
          <a:p>
            <a:fld id="{5AA0C37A-D62D-45AD-B4B0-73F3D8004EEC}" type="slidenum">
              <a:rPr kumimoji="1" lang="ja-JP" altLang="en-US" smtClean="0"/>
              <a:t>‹#›</a:t>
            </a:fld>
            <a:endParaRPr kumimoji="1" lang="ja-JP" altLang="en-US"/>
          </a:p>
        </p:txBody>
      </p:sp>
      <p:sp>
        <p:nvSpPr>
          <p:cNvPr id="10" name="タイトル 1">
            <a:extLst>
              <a:ext uri="{FF2B5EF4-FFF2-40B4-BE49-F238E27FC236}">
                <a16:creationId xmlns:a16="http://schemas.microsoft.com/office/drawing/2014/main" id="{9BA21AB4-EB23-4C85-8387-BB9AABA39853}"/>
              </a:ext>
            </a:extLst>
          </p:cNvPr>
          <p:cNvSpPr>
            <a:spLocks noGrp="1"/>
          </p:cNvSpPr>
          <p:nvPr>
            <p:ph type="title"/>
          </p:nvPr>
        </p:nvSpPr>
        <p:spPr>
          <a:xfrm>
            <a:off x="347662" y="166052"/>
            <a:ext cx="11484338" cy="540000"/>
          </a:xfrm>
        </p:spPr>
        <p:txBody>
          <a:bodyPr/>
          <a:lstStyle/>
          <a:p>
            <a:r>
              <a:rPr kumimoji="1" lang="ja-JP" altLang="en-US"/>
              <a:t>マスター タイトルの書式設定</a:t>
            </a:r>
          </a:p>
        </p:txBody>
      </p:sp>
      <p:cxnSp>
        <p:nvCxnSpPr>
          <p:cNvPr id="12" name="直線コネクタ 11">
            <a:extLst>
              <a:ext uri="{FF2B5EF4-FFF2-40B4-BE49-F238E27FC236}">
                <a16:creationId xmlns:a16="http://schemas.microsoft.com/office/drawing/2014/main" id="{D1DA419E-819E-CB8C-6215-F3449964BAB7}"/>
              </a:ext>
            </a:extLst>
          </p:cNvPr>
          <p:cNvCxnSpPr>
            <a:cxnSpLocks/>
          </p:cNvCxnSpPr>
          <p:nvPr/>
        </p:nvCxnSpPr>
        <p:spPr>
          <a:xfrm>
            <a:off x="347663" y="712277"/>
            <a:ext cx="11484337"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0675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91DD71-44B4-4926-A1C0-1728CEDC7C24}"/>
              </a:ext>
            </a:extLst>
          </p:cNvPr>
          <p:cNvSpPr>
            <a:spLocks noGrp="1"/>
          </p:cNvSpPr>
          <p:nvPr>
            <p:ph type="title"/>
          </p:nvPr>
        </p:nvSpPr>
        <p:spPr/>
        <p:txBody>
          <a:bodyPr/>
          <a:lstStyle/>
          <a:p>
            <a:r>
              <a:rPr kumimoji="1" lang="ja-JP" altLang="en-US"/>
              <a:t>マスター タイトルの書式設定</a:t>
            </a:r>
          </a:p>
        </p:txBody>
      </p:sp>
      <p:sp>
        <p:nvSpPr>
          <p:cNvPr id="4" name="フッター プレースホルダー 3">
            <a:extLst>
              <a:ext uri="{FF2B5EF4-FFF2-40B4-BE49-F238E27FC236}">
                <a16:creationId xmlns:a16="http://schemas.microsoft.com/office/drawing/2014/main" id="{7FA48BCE-C706-4556-B536-D1D3ABBCE10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3CC4617-46A8-4F47-9BA3-631D863FC5EA}"/>
              </a:ext>
            </a:extLst>
          </p:cNvPr>
          <p:cNvSpPr>
            <a:spLocks noGrp="1"/>
          </p:cNvSpPr>
          <p:nvPr>
            <p:ph type="sldNum" sz="quarter" idx="12"/>
          </p:nvPr>
        </p:nvSpPr>
        <p:spPr/>
        <p:txBody>
          <a:bodyPr/>
          <a:lstStyle/>
          <a:p>
            <a:fld id="{5AA0C37A-D62D-45AD-B4B0-73F3D8004EEC}"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8A9B0E26-96B7-78DE-F687-69BA988BE495}"/>
              </a:ext>
            </a:extLst>
          </p:cNvPr>
          <p:cNvCxnSpPr>
            <a:cxnSpLocks/>
          </p:cNvCxnSpPr>
          <p:nvPr/>
        </p:nvCxnSpPr>
        <p:spPr>
          <a:xfrm>
            <a:off x="347663" y="712277"/>
            <a:ext cx="11484337"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1829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フッター プレースホルダー 2">
            <a:extLst>
              <a:ext uri="{FF2B5EF4-FFF2-40B4-BE49-F238E27FC236}">
                <a16:creationId xmlns:a16="http://schemas.microsoft.com/office/drawing/2014/main" id="{B76A8E80-CD81-42EA-A00F-EEA54AD48C9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10CE69F-4BE0-4519-891D-44A61B3E8E37}"/>
              </a:ext>
            </a:extLst>
          </p:cNvPr>
          <p:cNvSpPr>
            <a:spLocks noGrp="1"/>
          </p:cNvSpPr>
          <p:nvPr>
            <p:ph type="sldNum" sz="quarter" idx="12"/>
          </p:nvPr>
        </p:nvSpPr>
        <p:spPr/>
        <p:txBody>
          <a:bodyPr/>
          <a:lstStyle/>
          <a:p>
            <a:fld id="{5AA0C37A-D62D-45AD-B4B0-73F3D8004EEC}" type="slidenum">
              <a:rPr kumimoji="1" lang="ja-JP" altLang="en-US" smtClean="0"/>
              <a:t>‹#›</a:t>
            </a:fld>
            <a:endParaRPr kumimoji="1" lang="ja-JP" altLang="en-US"/>
          </a:p>
        </p:txBody>
      </p:sp>
    </p:spTree>
    <p:extLst>
      <p:ext uri="{BB962C8B-B14F-4D97-AF65-F5344CB8AC3E}">
        <p14:creationId xmlns:p14="http://schemas.microsoft.com/office/powerpoint/2010/main" val="3295262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A5505-FAEC-4365-B493-FA1C3A45717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049EA01-AE41-48A6-9165-4DCE49871FF5}"/>
              </a:ext>
            </a:extLst>
          </p:cNvPr>
          <p:cNvSpPr>
            <a:spLocks noGrp="1"/>
          </p:cNvSpPr>
          <p:nvPr>
            <p:ph idx="1"/>
          </p:nvPr>
        </p:nvSpPr>
        <p:spPr>
          <a:xfrm>
            <a:off x="5183188" y="987425"/>
            <a:ext cx="6172200" cy="4873625"/>
          </a:xfrm>
        </p:spPr>
        <p:txBody>
          <a:bodyPr>
            <a:normAutofit/>
          </a:bodyPr>
          <a:lstStyle>
            <a:lvl1pPr>
              <a:defRPr sz="1800"/>
            </a:lvl1pPr>
            <a:lvl2pPr>
              <a:defRPr sz="1600"/>
            </a:lvl2pPr>
            <a:lvl3pPr>
              <a:defRPr sz="1400"/>
            </a:lvl3pPr>
            <a:lvl4pPr>
              <a:defRPr sz="1200"/>
            </a:lvl4pPr>
            <a:lvl5pPr>
              <a:defRPr sz="12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0CCC94F-94B9-4CF6-AC27-E8F3590D30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6" name="フッター プレースホルダー 5">
            <a:extLst>
              <a:ext uri="{FF2B5EF4-FFF2-40B4-BE49-F238E27FC236}">
                <a16:creationId xmlns:a16="http://schemas.microsoft.com/office/drawing/2014/main" id="{86AC7571-75CC-4166-8F5A-C9FD32BCDC1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2C29CC9-C33F-41B1-A59A-DD72572D2BAD}"/>
              </a:ext>
            </a:extLst>
          </p:cNvPr>
          <p:cNvSpPr>
            <a:spLocks noGrp="1"/>
          </p:cNvSpPr>
          <p:nvPr>
            <p:ph type="sldNum" sz="quarter" idx="12"/>
          </p:nvPr>
        </p:nvSpPr>
        <p:spPr/>
        <p:txBody>
          <a:bodyPr/>
          <a:lstStyle/>
          <a:p>
            <a:fld id="{5AA0C37A-D62D-45AD-B4B0-73F3D8004EEC}" type="slidenum">
              <a:rPr kumimoji="1" lang="ja-JP" altLang="en-US" smtClean="0"/>
              <a:t>‹#›</a:t>
            </a:fld>
            <a:endParaRPr kumimoji="1" lang="ja-JP" altLang="en-US"/>
          </a:p>
        </p:txBody>
      </p:sp>
    </p:spTree>
    <p:extLst>
      <p:ext uri="{BB962C8B-B14F-4D97-AF65-F5344CB8AC3E}">
        <p14:creationId xmlns:p14="http://schemas.microsoft.com/office/powerpoint/2010/main" val="582659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0F33A2BE-EB30-4CB6-A4C6-4523E2A56BE0}"/>
              </a:ext>
            </a:extLst>
          </p:cNvPr>
          <p:cNvSpPr/>
          <p:nvPr/>
        </p:nvSpPr>
        <p:spPr>
          <a:xfrm>
            <a:off x="0" y="6498000"/>
            <a:ext cx="12192000" cy="360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プレースホルダー 1">
            <a:extLst>
              <a:ext uri="{FF2B5EF4-FFF2-40B4-BE49-F238E27FC236}">
                <a16:creationId xmlns:a16="http://schemas.microsoft.com/office/drawing/2014/main" id="{84251AFF-70DD-4104-9871-F8DB5AF49CFD}"/>
              </a:ext>
            </a:extLst>
          </p:cNvPr>
          <p:cNvSpPr>
            <a:spLocks noGrp="1"/>
          </p:cNvSpPr>
          <p:nvPr>
            <p:ph type="title"/>
          </p:nvPr>
        </p:nvSpPr>
        <p:spPr>
          <a:xfrm>
            <a:off x="347663" y="166052"/>
            <a:ext cx="11484337" cy="540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99456D4-F7B7-46F7-A56D-EB15E1580B30}"/>
              </a:ext>
            </a:extLst>
          </p:cNvPr>
          <p:cNvSpPr>
            <a:spLocks noGrp="1"/>
          </p:cNvSpPr>
          <p:nvPr>
            <p:ph type="body" idx="1"/>
          </p:nvPr>
        </p:nvSpPr>
        <p:spPr>
          <a:xfrm>
            <a:off x="347662" y="795511"/>
            <a:ext cx="11484338" cy="5544000"/>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a:extLst>
              <a:ext uri="{FF2B5EF4-FFF2-40B4-BE49-F238E27FC236}">
                <a16:creationId xmlns:a16="http://schemas.microsoft.com/office/drawing/2014/main" id="{083A6B25-7DD9-4C7B-B7B9-820CCCBD5C2B}"/>
              </a:ext>
            </a:extLst>
          </p:cNvPr>
          <p:cNvSpPr>
            <a:spLocks noGrp="1"/>
          </p:cNvSpPr>
          <p:nvPr>
            <p:ph type="ftr" sz="quarter" idx="3"/>
          </p:nvPr>
        </p:nvSpPr>
        <p:spPr>
          <a:xfrm>
            <a:off x="4038598" y="6537589"/>
            <a:ext cx="4114800" cy="280818"/>
          </a:xfrm>
          <a:prstGeom prst="rect">
            <a:avLst/>
          </a:prstGeom>
        </p:spPr>
        <p:txBody>
          <a:bodyPr vert="horz" lIns="91440" tIns="45720" rIns="91440" bIns="45720" rtlCol="0" anchor="ctr"/>
          <a:lstStyle>
            <a:lvl1pPr algn="ctr">
              <a:defRPr sz="1200">
                <a:solidFill>
                  <a:srgbClr val="002060"/>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4C8AAC7-F1DD-4244-BDCB-0C1F84112C1A}"/>
              </a:ext>
            </a:extLst>
          </p:cNvPr>
          <p:cNvSpPr>
            <a:spLocks noGrp="1"/>
          </p:cNvSpPr>
          <p:nvPr>
            <p:ph type="sldNum" sz="quarter" idx="4"/>
          </p:nvPr>
        </p:nvSpPr>
        <p:spPr>
          <a:xfrm>
            <a:off x="11832000" y="6497999"/>
            <a:ext cx="360000" cy="360001"/>
          </a:xfrm>
          <a:prstGeom prst="rect">
            <a:avLst/>
          </a:prstGeom>
          <a:solidFill>
            <a:srgbClr val="002060"/>
          </a:solidFill>
        </p:spPr>
        <p:txBody>
          <a:bodyPr vert="horz" lIns="91440" tIns="45720" rIns="91440" bIns="45720" rtlCol="0" anchor="ctr"/>
          <a:lstStyle>
            <a:lvl1pPr algn="ctr">
              <a:defRPr sz="600">
                <a:solidFill>
                  <a:schemeClr val="bg1"/>
                </a:solidFill>
              </a:defRPr>
            </a:lvl1pPr>
          </a:lstStyle>
          <a:p>
            <a:fld id="{5AA0C37A-D62D-45AD-B4B0-73F3D8004EEC}" type="slidenum">
              <a:rPr kumimoji="1" lang="ja-JP" altLang="en-US" smtClean="0"/>
              <a:t>‹#›</a:t>
            </a:fld>
            <a:endParaRPr kumimoji="1" lang="ja-JP" altLang="en-US"/>
          </a:p>
        </p:txBody>
      </p:sp>
      <p:sp>
        <p:nvSpPr>
          <p:cNvPr id="12" name="テキスト ボックス 11">
            <a:extLst>
              <a:ext uri="{FF2B5EF4-FFF2-40B4-BE49-F238E27FC236}">
                <a16:creationId xmlns:a16="http://schemas.microsoft.com/office/drawing/2014/main" id="{18401555-8118-4E87-ACDA-4148A7AD89A6}"/>
              </a:ext>
            </a:extLst>
          </p:cNvPr>
          <p:cNvSpPr txBox="1"/>
          <p:nvPr/>
        </p:nvSpPr>
        <p:spPr>
          <a:xfrm>
            <a:off x="9167928" y="5851667"/>
            <a:ext cx="2844072" cy="646331"/>
          </a:xfrm>
          <a:prstGeom prst="rect">
            <a:avLst/>
          </a:prstGeom>
          <a:noFill/>
        </p:spPr>
        <p:txBody>
          <a:bodyPr wrap="square" rtlCol="0">
            <a:spAutoFit/>
          </a:bodyPr>
          <a:lstStyle/>
          <a:p>
            <a:pPr algn="r"/>
            <a:r>
              <a:rPr kumimoji="1" lang="en-US" altLang="ja-JP" sz="3600" b="1" i="0">
                <a:solidFill>
                  <a:srgbClr val="EAF5F6"/>
                </a:solidFill>
                <a:latin typeface="Agency FB" panose="020B0503020202020204" pitchFamily="34" charset="0"/>
              </a:rPr>
              <a:t>STORE PLANNING</a:t>
            </a:r>
          </a:p>
        </p:txBody>
      </p:sp>
      <p:sp>
        <p:nvSpPr>
          <p:cNvPr id="8" name="テキスト ボックス 7">
            <a:extLst>
              <a:ext uri="{FF2B5EF4-FFF2-40B4-BE49-F238E27FC236}">
                <a16:creationId xmlns:a16="http://schemas.microsoft.com/office/drawing/2014/main" id="{EA3B0C72-6318-809F-53D3-EC186A134B9C}"/>
              </a:ext>
            </a:extLst>
          </p:cNvPr>
          <p:cNvSpPr txBox="1"/>
          <p:nvPr/>
        </p:nvSpPr>
        <p:spPr>
          <a:xfrm>
            <a:off x="9993084" y="6561554"/>
            <a:ext cx="1746069" cy="261610"/>
          </a:xfrm>
          <a:prstGeom prst="rect">
            <a:avLst/>
          </a:prstGeom>
          <a:noFill/>
        </p:spPr>
        <p:txBody>
          <a:bodyPr wrap="square">
            <a:spAutoFit/>
          </a:bodyPr>
          <a:lstStyle/>
          <a:p>
            <a:r>
              <a:rPr lang="ja-JP" altLang="en-US" sz="1050">
                <a:solidFill>
                  <a:srgbClr val="002060"/>
                </a:solidFill>
              </a:rPr>
              <a:t>© THIRDWAVE CORP.</a:t>
            </a:r>
          </a:p>
        </p:txBody>
      </p:sp>
    </p:spTree>
    <p:extLst>
      <p:ext uri="{BB962C8B-B14F-4D97-AF65-F5344CB8AC3E}">
        <p14:creationId xmlns:p14="http://schemas.microsoft.com/office/powerpoint/2010/main" val="36858482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kumimoji="1" sz="3200" b="0" kern="1200">
          <a:solidFill>
            <a:srgbClr val="00206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u"/>
        <a:defRPr kumimoji="1" sz="1600" b="0" kern="1200">
          <a:solidFill>
            <a:srgbClr val="52AEBA"/>
          </a:solidFill>
          <a:latin typeface="+mn-lt"/>
          <a:ea typeface="+mn-ea"/>
          <a:cs typeface="+mn-cs"/>
        </a:defRPr>
      </a:lvl1pPr>
      <a:lvl2pPr marL="457200" indent="0" algn="l" defTabSz="914400" rtl="0" eaLnBrk="1" latinLnBrk="0" hangingPunct="1">
        <a:lnSpc>
          <a:spcPct val="90000"/>
        </a:lnSpc>
        <a:spcBef>
          <a:spcPts val="500"/>
        </a:spcBef>
        <a:buFontTx/>
        <a:buNone/>
        <a:defRPr kumimoji="1" sz="1400" kern="1200">
          <a:solidFill>
            <a:srgbClr val="4C7286"/>
          </a:solidFill>
          <a:latin typeface="+mn-lt"/>
          <a:ea typeface="+mn-ea"/>
          <a:cs typeface="+mn-cs"/>
        </a:defRPr>
      </a:lvl2pPr>
      <a:lvl3pPr marL="914400" indent="0" algn="l" defTabSz="914400" rtl="0" eaLnBrk="1" latinLnBrk="0" hangingPunct="1">
        <a:lnSpc>
          <a:spcPct val="90000"/>
        </a:lnSpc>
        <a:spcBef>
          <a:spcPts val="500"/>
        </a:spcBef>
        <a:buFontTx/>
        <a:buNone/>
        <a:defRPr kumimoji="1" sz="1200" kern="1200">
          <a:solidFill>
            <a:srgbClr val="4C7286"/>
          </a:solidFill>
          <a:latin typeface="+mn-lt"/>
          <a:ea typeface="+mn-ea"/>
          <a:cs typeface="+mn-cs"/>
        </a:defRPr>
      </a:lvl3pPr>
      <a:lvl4pPr marL="1371600" indent="0" algn="l" defTabSz="914400" rtl="0" eaLnBrk="1" latinLnBrk="0" hangingPunct="1">
        <a:lnSpc>
          <a:spcPct val="90000"/>
        </a:lnSpc>
        <a:spcBef>
          <a:spcPts val="500"/>
        </a:spcBef>
        <a:buFontTx/>
        <a:buNone/>
        <a:defRPr kumimoji="1" sz="1100" kern="1200">
          <a:solidFill>
            <a:srgbClr val="4C7286"/>
          </a:solidFill>
          <a:latin typeface="+mn-lt"/>
          <a:ea typeface="+mn-ea"/>
          <a:cs typeface="+mn-cs"/>
        </a:defRPr>
      </a:lvl4pPr>
      <a:lvl5pPr marL="1828800" indent="0" algn="l" defTabSz="914400" rtl="0" eaLnBrk="1" latinLnBrk="0" hangingPunct="1">
        <a:lnSpc>
          <a:spcPct val="90000"/>
        </a:lnSpc>
        <a:spcBef>
          <a:spcPts val="500"/>
        </a:spcBef>
        <a:buFontTx/>
        <a:buNone/>
        <a:defRPr kumimoji="1" sz="1100" kern="1200">
          <a:solidFill>
            <a:srgbClr val="4C728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dospara.co.jp/SBR295/IC481401.html"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hyperlink" Target="https://www.dospara.co.jp/SBR295/IC463283.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C5D60D-D167-E4E0-CC14-7E73725AEB37}"/>
              </a:ext>
            </a:extLst>
          </p:cNvPr>
          <p:cNvSpPr>
            <a:spLocks noGrp="1"/>
          </p:cNvSpPr>
          <p:nvPr>
            <p:ph type="title"/>
          </p:nvPr>
        </p:nvSpPr>
        <p:spPr/>
        <p:txBody>
          <a:bodyPr/>
          <a:lstStyle/>
          <a:p>
            <a:r>
              <a:rPr lang="ja-JP" altLang="en-US" dirty="0"/>
              <a:t>体験ソフトの内容　案</a:t>
            </a:r>
            <a:endParaRPr kumimoji="1" lang="ja-JP" altLang="en-US" dirty="0"/>
          </a:p>
        </p:txBody>
      </p:sp>
      <p:sp>
        <p:nvSpPr>
          <p:cNvPr id="3" name="コンテンツ プレースホルダー 2">
            <a:extLst>
              <a:ext uri="{FF2B5EF4-FFF2-40B4-BE49-F238E27FC236}">
                <a16:creationId xmlns:a16="http://schemas.microsoft.com/office/drawing/2014/main" id="{E43C4789-1C91-3363-24A1-08BEEA23010E}"/>
              </a:ext>
            </a:extLst>
          </p:cNvPr>
          <p:cNvSpPr>
            <a:spLocks noGrp="1"/>
          </p:cNvSpPr>
          <p:nvPr>
            <p:ph sz="half" idx="1"/>
          </p:nvPr>
        </p:nvSpPr>
        <p:spPr>
          <a:xfrm>
            <a:off x="5359928" y="790576"/>
            <a:ext cx="6440829" cy="5544000"/>
          </a:xfrm>
        </p:spPr>
        <p:txBody>
          <a:bodyPr>
            <a:normAutofit/>
          </a:bodyPr>
          <a:lstStyle/>
          <a:p>
            <a:r>
              <a:rPr lang="ja-JP" altLang="en-US" sz="1800" dirty="0"/>
              <a:t>操作方法</a:t>
            </a:r>
            <a:endParaRPr kumimoji="1" lang="en-US" altLang="ja-JP" sz="1800" dirty="0"/>
          </a:p>
          <a:p>
            <a:pPr lvl="1"/>
            <a:r>
              <a:rPr kumimoji="1" lang="en-US" altLang="ja-JP" sz="1600" dirty="0"/>
              <a:t>AD</a:t>
            </a:r>
            <a:r>
              <a:rPr kumimoji="1" lang="ja-JP" altLang="en-US" sz="1600" dirty="0"/>
              <a:t>の左右の入力のみなど、簡単にできるもの</a:t>
            </a:r>
            <a:endParaRPr kumimoji="1" lang="en-US" altLang="ja-JP" sz="1600" dirty="0"/>
          </a:p>
          <a:p>
            <a:r>
              <a:rPr lang="ja-JP" altLang="en-US" sz="1800" dirty="0"/>
              <a:t>内容</a:t>
            </a:r>
            <a:endParaRPr lang="en-US" altLang="ja-JP" sz="1800" dirty="0"/>
          </a:p>
          <a:p>
            <a:pPr lvl="1"/>
            <a:r>
              <a:rPr lang="ja-JP" altLang="en-US" sz="1600" dirty="0"/>
              <a:t>（理想）</a:t>
            </a:r>
            <a:endParaRPr lang="en-US" altLang="ja-JP" sz="1600" dirty="0"/>
          </a:p>
          <a:p>
            <a:pPr lvl="1"/>
            <a:r>
              <a:rPr lang="ja-JP" altLang="en-US" sz="1600" dirty="0"/>
              <a:t>入力反応速度が、対応のものと非対応のものでどれくらい違いがでるかが数値とアバターで比較できる。</a:t>
            </a:r>
            <a:endParaRPr lang="en-US" altLang="ja-JP" sz="1600" dirty="0"/>
          </a:p>
          <a:p>
            <a:pPr lvl="1"/>
            <a:r>
              <a:rPr lang="ja-JP" altLang="en-US" sz="1600" dirty="0"/>
              <a:t>キーボードは２個同時接続して、交互に操作して比較できる。</a:t>
            </a:r>
            <a:endParaRPr lang="en-US" altLang="ja-JP" sz="1600" dirty="0"/>
          </a:p>
          <a:p>
            <a:r>
              <a:rPr lang="ja-JP" altLang="en-US" sz="1800" dirty="0"/>
              <a:t>使用キーボード</a:t>
            </a:r>
          </a:p>
          <a:p>
            <a:pPr lvl="1"/>
            <a:r>
              <a:rPr lang="ja-JP" altLang="en-US" sz="1600" dirty="0"/>
              <a:t>搭載</a:t>
            </a:r>
          </a:p>
          <a:p>
            <a:pPr lvl="1"/>
            <a:r>
              <a:rPr lang="en-US" altLang="ja-JP" sz="1600" dirty="0">
                <a:hlinkClick r:id="rId3"/>
              </a:rPr>
              <a:t>SteelSeries Apex Pro Mini JP (64825J)</a:t>
            </a:r>
            <a:endParaRPr lang="en-US" altLang="ja-JP" sz="1600" dirty="0"/>
          </a:p>
          <a:p>
            <a:pPr lvl="1"/>
            <a:r>
              <a:rPr lang="ja-JP" altLang="en-US" sz="1600" dirty="0"/>
              <a:t>非搭載</a:t>
            </a:r>
          </a:p>
          <a:p>
            <a:pPr lvl="1"/>
            <a:r>
              <a:rPr lang="en-US" altLang="ja-JP" sz="1600" dirty="0">
                <a:hlinkClick r:id="rId4"/>
              </a:rPr>
              <a:t>SteelSeries Apex 7 TKL Blue Switch JP (64756</a:t>
            </a:r>
            <a:r>
              <a:rPr lang="ja-JP" altLang="en-US" sz="1600" dirty="0">
                <a:hlinkClick r:id="rId4"/>
              </a:rPr>
              <a:t>）</a:t>
            </a:r>
            <a:endParaRPr lang="en-US" altLang="ja-JP" sz="1600" dirty="0"/>
          </a:p>
          <a:p>
            <a:pPr lvl="1"/>
            <a:endParaRPr lang="en-US" altLang="ja-JP" sz="1600" dirty="0"/>
          </a:p>
          <a:p>
            <a:pPr lvl="1"/>
            <a:r>
              <a:rPr lang="ja-JP" altLang="en-US" sz="1600" dirty="0"/>
              <a:t>キーボードの設定などは、専用ソフト（</a:t>
            </a:r>
            <a:r>
              <a:rPr lang="en-US" altLang="ja-JP" sz="1600" dirty="0"/>
              <a:t>Steele series engine)</a:t>
            </a:r>
            <a:r>
              <a:rPr lang="ja-JP" altLang="en-US" sz="1600" dirty="0"/>
              <a:t>で設定・保存予定。</a:t>
            </a:r>
            <a:endParaRPr lang="en-US" altLang="ja-JP" sz="1600" dirty="0"/>
          </a:p>
          <a:p>
            <a:pPr lvl="1"/>
            <a:endParaRPr lang="en-US" altLang="ja-JP" sz="1600" dirty="0"/>
          </a:p>
          <a:p>
            <a:pPr lvl="1"/>
            <a:r>
              <a:rPr lang="ja-JP" altLang="en-US" sz="1600" dirty="0"/>
              <a:t>〇選定理由</a:t>
            </a:r>
          </a:p>
          <a:p>
            <a:pPr lvl="1"/>
            <a:r>
              <a:rPr lang="en-US" altLang="ja-JP" sz="1600" dirty="0"/>
              <a:t>Razer</a:t>
            </a:r>
            <a:r>
              <a:rPr lang="ja-JP" altLang="en-US" sz="1600" dirty="0"/>
              <a:t>製品が品薄の状態で、体験できても買えない状況を避けるため。</a:t>
            </a:r>
            <a:endParaRPr lang="en-US" altLang="ja-JP" sz="1600" dirty="0"/>
          </a:p>
        </p:txBody>
      </p:sp>
      <p:cxnSp>
        <p:nvCxnSpPr>
          <p:cNvPr id="7" name="直線コネクタ 6">
            <a:extLst>
              <a:ext uri="{FF2B5EF4-FFF2-40B4-BE49-F238E27FC236}">
                <a16:creationId xmlns:a16="http://schemas.microsoft.com/office/drawing/2014/main" id="{EA95FB1E-7CCA-4043-D0A1-DFED4A254FDA}"/>
              </a:ext>
            </a:extLst>
          </p:cNvPr>
          <p:cNvCxnSpPr>
            <a:cxnSpLocks/>
          </p:cNvCxnSpPr>
          <p:nvPr/>
        </p:nvCxnSpPr>
        <p:spPr>
          <a:xfrm>
            <a:off x="4226609" y="2383725"/>
            <a:ext cx="0" cy="2408139"/>
          </a:xfrm>
          <a:prstGeom prst="line">
            <a:avLst/>
          </a:prstGeom>
          <a:ln w="38100"/>
        </p:spPr>
        <p:style>
          <a:lnRef idx="1">
            <a:schemeClr val="accent1"/>
          </a:lnRef>
          <a:fillRef idx="0">
            <a:schemeClr val="accent1"/>
          </a:fillRef>
          <a:effectRef idx="0">
            <a:schemeClr val="accent1"/>
          </a:effectRef>
          <a:fontRef idx="minor">
            <a:schemeClr val="tx1"/>
          </a:fontRef>
        </p:style>
      </p:cxnSp>
      <p:grpSp>
        <p:nvGrpSpPr>
          <p:cNvPr id="12" name="グループ化 11">
            <a:extLst>
              <a:ext uri="{FF2B5EF4-FFF2-40B4-BE49-F238E27FC236}">
                <a16:creationId xmlns:a16="http://schemas.microsoft.com/office/drawing/2014/main" id="{62193C5E-73D8-ACCF-D5BC-A58731306FD7}"/>
              </a:ext>
            </a:extLst>
          </p:cNvPr>
          <p:cNvGrpSpPr/>
          <p:nvPr/>
        </p:nvGrpSpPr>
        <p:grpSpPr>
          <a:xfrm>
            <a:off x="4654300" y="2466186"/>
            <a:ext cx="290590" cy="1017064"/>
            <a:chOff x="889000" y="1971678"/>
            <a:chExt cx="171449" cy="600071"/>
          </a:xfrm>
        </p:grpSpPr>
        <p:sp>
          <p:nvSpPr>
            <p:cNvPr id="13" name="フローチャート: 論理積ゲート 12">
              <a:extLst>
                <a:ext uri="{FF2B5EF4-FFF2-40B4-BE49-F238E27FC236}">
                  <a16:creationId xmlns:a16="http://schemas.microsoft.com/office/drawing/2014/main" id="{C8116212-08B7-EA7A-3465-29FE1F17A749}"/>
                </a:ext>
              </a:extLst>
            </p:cNvPr>
            <p:cNvSpPr/>
            <p:nvPr/>
          </p:nvSpPr>
          <p:spPr>
            <a:xfrm rot="16200000">
              <a:off x="760412" y="2271712"/>
              <a:ext cx="428625" cy="171449"/>
            </a:xfrm>
            <a:prstGeom prst="flowChartDelay">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4" name="フローチャート: 結合子 13">
              <a:extLst>
                <a:ext uri="{FF2B5EF4-FFF2-40B4-BE49-F238E27FC236}">
                  <a16:creationId xmlns:a16="http://schemas.microsoft.com/office/drawing/2014/main" id="{AC541115-5783-1FEE-856A-0F21052EB5FA}"/>
                </a:ext>
              </a:extLst>
            </p:cNvPr>
            <p:cNvSpPr/>
            <p:nvPr/>
          </p:nvSpPr>
          <p:spPr>
            <a:xfrm>
              <a:off x="889000" y="1971678"/>
              <a:ext cx="171446" cy="171446"/>
            </a:xfrm>
            <a:prstGeom prst="flowChartConnector">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pSp>
      <p:grpSp>
        <p:nvGrpSpPr>
          <p:cNvPr id="22" name="グループ化 21">
            <a:extLst>
              <a:ext uri="{FF2B5EF4-FFF2-40B4-BE49-F238E27FC236}">
                <a16:creationId xmlns:a16="http://schemas.microsoft.com/office/drawing/2014/main" id="{946EF8FE-5C71-7DE3-DB03-A251E0E1216A}"/>
              </a:ext>
            </a:extLst>
          </p:cNvPr>
          <p:cNvGrpSpPr/>
          <p:nvPr/>
        </p:nvGrpSpPr>
        <p:grpSpPr>
          <a:xfrm>
            <a:off x="1317874" y="2503537"/>
            <a:ext cx="290590" cy="1017064"/>
            <a:chOff x="889000" y="1971678"/>
            <a:chExt cx="171449" cy="600071"/>
          </a:xfrm>
        </p:grpSpPr>
        <p:sp>
          <p:nvSpPr>
            <p:cNvPr id="23" name="フローチャート: 論理積ゲート 22">
              <a:extLst>
                <a:ext uri="{FF2B5EF4-FFF2-40B4-BE49-F238E27FC236}">
                  <a16:creationId xmlns:a16="http://schemas.microsoft.com/office/drawing/2014/main" id="{E3D5CBFB-8C02-DECB-946B-BCA293DCF29F}"/>
                </a:ext>
              </a:extLst>
            </p:cNvPr>
            <p:cNvSpPr/>
            <p:nvPr/>
          </p:nvSpPr>
          <p:spPr>
            <a:xfrm rot="16200000">
              <a:off x="760412" y="2271712"/>
              <a:ext cx="428625" cy="171449"/>
            </a:xfrm>
            <a:prstGeom prst="flowChartDelay">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24" name="フローチャート: 結合子 23">
              <a:extLst>
                <a:ext uri="{FF2B5EF4-FFF2-40B4-BE49-F238E27FC236}">
                  <a16:creationId xmlns:a16="http://schemas.microsoft.com/office/drawing/2014/main" id="{E0F4F630-79B0-3327-A186-FFC582DB3416}"/>
                </a:ext>
              </a:extLst>
            </p:cNvPr>
            <p:cNvSpPr/>
            <p:nvPr/>
          </p:nvSpPr>
          <p:spPr>
            <a:xfrm>
              <a:off x="889000" y="1971678"/>
              <a:ext cx="171446" cy="171446"/>
            </a:xfrm>
            <a:prstGeom prst="flowChartConnector">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pSp>
      <p:sp>
        <p:nvSpPr>
          <p:cNvPr id="25" name="矢印: 右 24">
            <a:extLst>
              <a:ext uri="{FF2B5EF4-FFF2-40B4-BE49-F238E27FC236}">
                <a16:creationId xmlns:a16="http://schemas.microsoft.com/office/drawing/2014/main" id="{BBABDF46-EAEA-447C-6A3E-A41A56475B55}"/>
              </a:ext>
            </a:extLst>
          </p:cNvPr>
          <p:cNvSpPr/>
          <p:nvPr/>
        </p:nvSpPr>
        <p:spPr>
          <a:xfrm>
            <a:off x="1880349" y="3013412"/>
            <a:ext cx="2277704" cy="21525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 name="グループ化 10">
            <a:extLst>
              <a:ext uri="{FF2B5EF4-FFF2-40B4-BE49-F238E27FC236}">
                <a16:creationId xmlns:a16="http://schemas.microsoft.com/office/drawing/2014/main" id="{17F54FBD-BC4B-C971-4564-06EF47CCBFCE}"/>
              </a:ext>
            </a:extLst>
          </p:cNvPr>
          <p:cNvGrpSpPr/>
          <p:nvPr/>
        </p:nvGrpSpPr>
        <p:grpSpPr>
          <a:xfrm>
            <a:off x="1320693" y="3741207"/>
            <a:ext cx="290590" cy="1017064"/>
            <a:chOff x="889000" y="1971678"/>
            <a:chExt cx="171449" cy="600071"/>
          </a:xfrm>
        </p:grpSpPr>
        <p:sp>
          <p:nvSpPr>
            <p:cNvPr id="8" name="フローチャート: 論理積ゲート 7">
              <a:extLst>
                <a:ext uri="{FF2B5EF4-FFF2-40B4-BE49-F238E27FC236}">
                  <a16:creationId xmlns:a16="http://schemas.microsoft.com/office/drawing/2014/main" id="{691BAD82-942B-0647-36DB-F26E9B9EF508}"/>
                </a:ext>
              </a:extLst>
            </p:cNvPr>
            <p:cNvSpPr/>
            <p:nvPr/>
          </p:nvSpPr>
          <p:spPr>
            <a:xfrm rot="16200000">
              <a:off x="760412" y="2271712"/>
              <a:ext cx="428625" cy="171449"/>
            </a:xfrm>
            <a:prstGeom prst="flowChartDelay">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9" name="フローチャート: 結合子 8">
              <a:extLst>
                <a:ext uri="{FF2B5EF4-FFF2-40B4-BE49-F238E27FC236}">
                  <a16:creationId xmlns:a16="http://schemas.microsoft.com/office/drawing/2014/main" id="{BABCFC29-5719-9958-303C-DAAF68DA9036}"/>
                </a:ext>
              </a:extLst>
            </p:cNvPr>
            <p:cNvSpPr/>
            <p:nvPr/>
          </p:nvSpPr>
          <p:spPr>
            <a:xfrm>
              <a:off x="889000" y="1971678"/>
              <a:ext cx="171446" cy="171446"/>
            </a:xfrm>
            <a:prstGeom prst="flowChartConnector">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grpSp>
      <p:sp>
        <p:nvSpPr>
          <p:cNvPr id="10" name="矢印: 右 9">
            <a:extLst>
              <a:ext uri="{FF2B5EF4-FFF2-40B4-BE49-F238E27FC236}">
                <a16:creationId xmlns:a16="http://schemas.microsoft.com/office/drawing/2014/main" id="{F878E8E3-4280-6539-D479-32D3CD883A51}"/>
              </a:ext>
            </a:extLst>
          </p:cNvPr>
          <p:cNvSpPr/>
          <p:nvPr/>
        </p:nvSpPr>
        <p:spPr>
          <a:xfrm>
            <a:off x="1880349" y="4179779"/>
            <a:ext cx="2277704" cy="21525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8" name="グループ化 17">
            <a:extLst>
              <a:ext uri="{FF2B5EF4-FFF2-40B4-BE49-F238E27FC236}">
                <a16:creationId xmlns:a16="http://schemas.microsoft.com/office/drawing/2014/main" id="{03C62B48-9175-5723-80A6-7B56CC731647}"/>
              </a:ext>
            </a:extLst>
          </p:cNvPr>
          <p:cNvGrpSpPr/>
          <p:nvPr/>
        </p:nvGrpSpPr>
        <p:grpSpPr>
          <a:xfrm>
            <a:off x="4295161" y="3671247"/>
            <a:ext cx="290590" cy="1017064"/>
            <a:chOff x="889000" y="1971678"/>
            <a:chExt cx="171449" cy="600071"/>
          </a:xfrm>
        </p:grpSpPr>
        <p:sp>
          <p:nvSpPr>
            <p:cNvPr id="19" name="フローチャート: 論理積ゲート 18">
              <a:extLst>
                <a:ext uri="{FF2B5EF4-FFF2-40B4-BE49-F238E27FC236}">
                  <a16:creationId xmlns:a16="http://schemas.microsoft.com/office/drawing/2014/main" id="{E87B6615-13A8-D221-9EFC-6F5A587822C9}"/>
                </a:ext>
              </a:extLst>
            </p:cNvPr>
            <p:cNvSpPr/>
            <p:nvPr/>
          </p:nvSpPr>
          <p:spPr>
            <a:xfrm rot="16200000">
              <a:off x="760412" y="2271712"/>
              <a:ext cx="428625" cy="171449"/>
            </a:xfrm>
            <a:prstGeom prst="flowChartDelay">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0" name="フローチャート: 結合子 19">
              <a:extLst>
                <a:ext uri="{FF2B5EF4-FFF2-40B4-BE49-F238E27FC236}">
                  <a16:creationId xmlns:a16="http://schemas.microsoft.com/office/drawing/2014/main" id="{92D8C890-43B7-65BD-3DA3-41196F6DE419}"/>
                </a:ext>
              </a:extLst>
            </p:cNvPr>
            <p:cNvSpPr/>
            <p:nvPr/>
          </p:nvSpPr>
          <p:spPr>
            <a:xfrm>
              <a:off x="889000" y="1971678"/>
              <a:ext cx="171446" cy="171446"/>
            </a:xfrm>
            <a:prstGeom prst="flowChartConnector">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grpSp>
      <p:sp>
        <p:nvSpPr>
          <p:cNvPr id="26" name="テキスト ボックス 25">
            <a:extLst>
              <a:ext uri="{FF2B5EF4-FFF2-40B4-BE49-F238E27FC236}">
                <a16:creationId xmlns:a16="http://schemas.microsoft.com/office/drawing/2014/main" id="{BC73B7DB-9966-8936-A474-B816658217F6}"/>
              </a:ext>
            </a:extLst>
          </p:cNvPr>
          <p:cNvSpPr txBox="1"/>
          <p:nvPr/>
        </p:nvSpPr>
        <p:spPr>
          <a:xfrm>
            <a:off x="391242" y="4825882"/>
            <a:ext cx="1569869" cy="261610"/>
          </a:xfrm>
          <a:prstGeom prst="rect">
            <a:avLst/>
          </a:prstGeom>
          <a:noFill/>
        </p:spPr>
        <p:txBody>
          <a:bodyPr wrap="square" rtlCol="0">
            <a:spAutoFit/>
          </a:bodyPr>
          <a:lstStyle/>
          <a:p>
            <a:r>
              <a:rPr kumimoji="1" lang="ja-JP" altLang="en-US" sz="1100" dirty="0"/>
              <a:t>ラピッドトリガーあり</a:t>
            </a:r>
          </a:p>
        </p:txBody>
      </p:sp>
      <p:sp>
        <p:nvSpPr>
          <p:cNvPr id="27" name="テキスト ボックス 26">
            <a:extLst>
              <a:ext uri="{FF2B5EF4-FFF2-40B4-BE49-F238E27FC236}">
                <a16:creationId xmlns:a16="http://schemas.microsoft.com/office/drawing/2014/main" id="{90039F85-717C-F112-72D4-391261ABE17A}"/>
              </a:ext>
            </a:extLst>
          </p:cNvPr>
          <p:cNvSpPr txBox="1"/>
          <p:nvPr/>
        </p:nvSpPr>
        <p:spPr>
          <a:xfrm>
            <a:off x="391242" y="2125644"/>
            <a:ext cx="1666158" cy="261610"/>
          </a:xfrm>
          <a:prstGeom prst="rect">
            <a:avLst/>
          </a:prstGeom>
          <a:noFill/>
        </p:spPr>
        <p:txBody>
          <a:bodyPr wrap="square" rtlCol="0">
            <a:spAutoFit/>
          </a:bodyPr>
          <a:lstStyle/>
          <a:p>
            <a:r>
              <a:rPr kumimoji="1" lang="ja-JP" altLang="en-US" sz="1100" dirty="0"/>
              <a:t>ラピッドトリガーなし</a:t>
            </a:r>
          </a:p>
        </p:txBody>
      </p:sp>
      <p:cxnSp>
        <p:nvCxnSpPr>
          <p:cNvPr id="29" name="直線矢印コネクタ 28">
            <a:extLst>
              <a:ext uri="{FF2B5EF4-FFF2-40B4-BE49-F238E27FC236}">
                <a16:creationId xmlns:a16="http://schemas.microsoft.com/office/drawing/2014/main" id="{ADBF8384-6EA2-5FE3-39B6-D58B6A606C7E}"/>
              </a:ext>
            </a:extLst>
          </p:cNvPr>
          <p:cNvCxnSpPr>
            <a:cxnSpLocks/>
          </p:cNvCxnSpPr>
          <p:nvPr/>
        </p:nvCxnSpPr>
        <p:spPr>
          <a:xfrm>
            <a:off x="4404174" y="4825882"/>
            <a:ext cx="427693" cy="0"/>
          </a:xfrm>
          <a:prstGeom prst="straightConnector1">
            <a:avLst/>
          </a:prstGeom>
          <a:ln w="19050">
            <a:headEnd type="triangle"/>
            <a:tailEnd type="triangle"/>
          </a:ln>
        </p:spPr>
        <p:style>
          <a:lnRef idx="1">
            <a:schemeClr val="accent2"/>
          </a:lnRef>
          <a:fillRef idx="0">
            <a:schemeClr val="accent2"/>
          </a:fillRef>
          <a:effectRef idx="0">
            <a:schemeClr val="accent2"/>
          </a:effectRef>
          <a:fontRef idx="minor">
            <a:schemeClr val="tx1"/>
          </a:fontRef>
        </p:style>
      </p:cxnSp>
      <p:cxnSp>
        <p:nvCxnSpPr>
          <p:cNvPr id="32" name="直線コネクタ 31">
            <a:extLst>
              <a:ext uri="{FF2B5EF4-FFF2-40B4-BE49-F238E27FC236}">
                <a16:creationId xmlns:a16="http://schemas.microsoft.com/office/drawing/2014/main" id="{CFD1B7EA-9EA6-A102-4D47-CE7064BB2FB3}"/>
              </a:ext>
            </a:extLst>
          </p:cNvPr>
          <p:cNvCxnSpPr>
            <a:cxnSpLocks/>
          </p:cNvCxnSpPr>
          <p:nvPr/>
        </p:nvCxnSpPr>
        <p:spPr>
          <a:xfrm>
            <a:off x="1880351" y="2383725"/>
            <a:ext cx="0" cy="2408139"/>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id="{55448B6F-88CF-2EA4-234E-9753DDE41D3C}"/>
              </a:ext>
            </a:extLst>
          </p:cNvPr>
          <p:cNvSpPr txBox="1"/>
          <p:nvPr/>
        </p:nvSpPr>
        <p:spPr>
          <a:xfrm>
            <a:off x="2742195" y="1606706"/>
            <a:ext cx="1076440" cy="400110"/>
          </a:xfrm>
          <a:prstGeom prst="rect">
            <a:avLst/>
          </a:prstGeom>
          <a:noFill/>
        </p:spPr>
        <p:txBody>
          <a:bodyPr wrap="square" rtlCol="0">
            <a:spAutoFit/>
          </a:bodyPr>
          <a:lstStyle/>
          <a:p>
            <a:r>
              <a:rPr kumimoji="1" lang="en-US" altLang="ja-JP" sz="2000" dirty="0"/>
              <a:t>D</a:t>
            </a:r>
            <a:r>
              <a:rPr kumimoji="1" lang="ja-JP" altLang="en-US" sz="2000" dirty="0"/>
              <a:t>（→）</a:t>
            </a:r>
          </a:p>
        </p:txBody>
      </p:sp>
      <p:sp>
        <p:nvSpPr>
          <p:cNvPr id="36" name="テキスト ボックス 35">
            <a:extLst>
              <a:ext uri="{FF2B5EF4-FFF2-40B4-BE49-F238E27FC236}">
                <a16:creationId xmlns:a16="http://schemas.microsoft.com/office/drawing/2014/main" id="{86E254E5-DBB6-E812-FB96-B822C55141A2}"/>
              </a:ext>
            </a:extLst>
          </p:cNvPr>
          <p:cNvSpPr txBox="1"/>
          <p:nvPr/>
        </p:nvSpPr>
        <p:spPr>
          <a:xfrm>
            <a:off x="4158053" y="1606706"/>
            <a:ext cx="1163985" cy="400110"/>
          </a:xfrm>
          <a:prstGeom prst="rect">
            <a:avLst/>
          </a:prstGeom>
          <a:noFill/>
        </p:spPr>
        <p:txBody>
          <a:bodyPr wrap="square" rtlCol="0">
            <a:spAutoFit/>
          </a:bodyPr>
          <a:lstStyle/>
          <a:p>
            <a:r>
              <a:rPr kumimoji="1" lang="en-US" altLang="ja-JP" sz="2000" dirty="0"/>
              <a:t>A</a:t>
            </a:r>
            <a:r>
              <a:rPr kumimoji="1" lang="ja-JP" altLang="en-US" sz="2000" dirty="0"/>
              <a:t>（←）</a:t>
            </a:r>
            <a:endParaRPr kumimoji="1" lang="en-US" altLang="ja-JP" sz="2000" dirty="0"/>
          </a:p>
        </p:txBody>
      </p:sp>
      <p:sp>
        <p:nvSpPr>
          <p:cNvPr id="17" name="吹き出し: 四角形 16">
            <a:extLst>
              <a:ext uri="{FF2B5EF4-FFF2-40B4-BE49-F238E27FC236}">
                <a16:creationId xmlns:a16="http://schemas.microsoft.com/office/drawing/2014/main" id="{FBBC0339-4286-E070-F0A4-806805A6B088}"/>
              </a:ext>
            </a:extLst>
          </p:cNvPr>
          <p:cNvSpPr/>
          <p:nvPr/>
        </p:nvSpPr>
        <p:spPr>
          <a:xfrm>
            <a:off x="1696767" y="870286"/>
            <a:ext cx="1867699" cy="515213"/>
          </a:xfrm>
          <a:prstGeom prst="wedgeRectCallout">
            <a:avLst>
              <a:gd name="adj1" fmla="val 53512"/>
              <a:gd name="adj2" fmla="val 10522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t>入力しているキーの可視化</a:t>
            </a:r>
          </a:p>
        </p:txBody>
      </p:sp>
      <p:sp>
        <p:nvSpPr>
          <p:cNvPr id="21" name="テキスト ボックス 20">
            <a:extLst>
              <a:ext uri="{FF2B5EF4-FFF2-40B4-BE49-F238E27FC236}">
                <a16:creationId xmlns:a16="http://schemas.microsoft.com/office/drawing/2014/main" id="{4D48F660-BA39-D426-7572-1EADE47779A9}"/>
              </a:ext>
            </a:extLst>
          </p:cNvPr>
          <p:cNvSpPr txBox="1"/>
          <p:nvPr/>
        </p:nvSpPr>
        <p:spPr>
          <a:xfrm>
            <a:off x="3943361" y="5237450"/>
            <a:ext cx="994183" cy="923330"/>
          </a:xfrm>
          <a:prstGeom prst="rect">
            <a:avLst/>
          </a:prstGeom>
          <a:noFill/>
        </p:spPr>
        <p:txBody>
          <a:bodyPr wrap="none" rtlCol="0">
            <a:spAutoFit/>
          </a:bodyPr>
          <a:lstStyle/>
          <a:p>
            <a:r>
              <a:rPr lang="ja-JP" altLang="en-US" dirty="0"/>
              <a:t>●秒　</a:t>
            </a:r>
            <a:r>
              <a:rPr lang="en-US" altLang="ja-JP" dirty="0"/>
              <a:t>D</a:t>
            </a:r>
          </a:p>
          <a:p>
            <a:r>
              <a:rPr kumimoji="1" lang="ja-JP" altLang="en-US" dirty="0">
                <a:solidFill>
                  <a:schemeClr val="bg2">
                    <a:lumMod val="75000"/>
                  </a:schemeClr>
                </a:solidFill>
              </a:rPr>
              <a:t>●秒　</a:t>
            </a:r>
            <a:r>
              <a:rPr kumimoji="1" lang="en-US" altLang="ja-JP" dirty="0">
                <a:solidFill>
                  <a:schemeClr val="bg2">
                    <a:lumMod val="75000"/>
                  </a:schemeClr>
                </a:solidFill>
              </a:rPr>
              <a:t>A</a:t>
            </a:r>
          </a:p>
          <a:p>
            <a:r>
              <a:rPr lang="ja-JP" altLang="en-US" dirty="0">
                <a:solidFill>
                  <a:schemeClr val="bg2">
                    <a:lumMod val="75000"/>
                  </a:schemeClr>
                </a:solidFill>
              </a:rPr>
              <a:t>●秒　</a:t>
            </a:r>
            <a:r>
              <a:rPr lang="en-US" altLang="ja-JP" dirty="0">
                <a:solidFill>
                  <a:schemeClr val="bg2">
                    <a:lumMod val="75000"/>
                  </a:schemeClr>
                </a:solidFill>
              </a:rPr>
              <a:t>D</a:t>
            </a:r>
            <a:endParaRPr kumimoji="1" lang="ja-JP" altLang="en-US" dirty="0">
              <a:solidFill>
                <a:schemeClr val="bg2">
                  <a:lumMod val="75000"/>
                </a:schemeClr>
              </a:solidFill>
            </a:endParaRPr>
          </a:p>
        </p:txBody>
      </p:sp>
      <p:sp>
        <p:nvSpPr>
          <p:cNvPr id="28" name="吹き出し: 四角形 27">
            <a:extLst>
              <a:ext uri="{FF2B5EF4-FFF2-40B4-BE49-F238E27FC236}">
                <a16:creationId xmlns:a16="http://schemas.microsoft.com/office/drawing/2014/main" id="{56FD3522-BC09-A654-B353-B9756D99D7FD}"/>
              </a:ext>
            </a:extLst>
          </p:cNvPr>
          <p:cNvSpPr/>
          <p:nvPr/>
        </p:nvSpPr>
        <p:spPr>
          <a:xfrm>
            <a:off x="1961113" y="5822571"/>
            <a:ext cx="1867699" cy="515213"/>
          </a:xfrm>
          <a:prstGeom prst="wedgeRectCallout">
            <a:avLst>
              <a:gd name="adj1" fmla="val 58499"/>
              <a:gd name="adj2" fmla="val -5582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t>入力からの反応速度</a:t>
            </a:r>
          </a:p>
        </p:txBody>
      </p:sp>
      <p:sp>
        <p:nvSpPr>
          <p:cNvPr id="30" name="吹き出し: 四角形 29">
            <a:extLst>
              <a:ext uri="{FF2B5EF4-FFF2-40B4-BE49-F238E27FC236}">
                <a16:creationId xmlns:a16="http://schemas.microsoft.com/office/drawing/2014/main" id="{CFF72FBF-3268-279E-A237-8D3A63EA3107}"/>
              </a:ext>
            </a:extLst>
          </p:cNvPr>
          <p:cNvSpPr/>
          <p:nvPr/>
        </p:nvSpPr>
        <p:spPr>
          <a:xfrm>
            <a:off x="1961113" y="5015748"/>
            <a:ext cx="1867699" cy="515213"/>
          </a:xfrm>
          <a:prstGeom prst="wedgeRectCallout">
            <a:avLst>
              <a:gd name="adj1" fmla="val 84338"/>
              <a:gd name="adj2" fmla="val -15606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t>1</a:t>
            </a:r>
            <a:r>
              <a:rPr kumimoji="1" lang="ja-JP" altLang="en-US" sz="1100" dirty="0"/>
              <a:t>つ前の記録との比較が</a:t>
            </a:r>
            <a:endParaRPr kumimoji="1" lang="en-US" altLang="ja-JP" sz="1100" dirty="0"/>
          </a:p>
          <a:p>
            <a:pPr algn="ctr"/>
            <a:r>
              <a:rPr lang="ja-JP" altLang="en-US" sz="1100" dirty="0"/>
              <a:t>分かりやすい表示</a:t>
            </a:r>
            <a:endParaRPr kumimoji="1" lang="ja-JP" altLang="en-US" sz="1100" dirty="0"/>
          </a:p>
        </p:txBody>
      </p:sp>
      <p:grpSp>
        <p:nvGrpSpPr>
          <p:cNvPr id="39" name="グループ化 38">
            <a:extLst>
              <a:ext uri="{FF2B5EF4-FFF2-40B4-BE49-F238E27FC236}">
                <a16:creationId xmlns:a16="http://schemas.microsoft.com/office/drawing/2014/main" id="{AEDF03A7-0DE9-3580-6636-DD542FD4C99A}"/>
              </a:ext>
            </a:extLst>
          </p:cNvPr>
          <p:cNvGrpSpPr/>
          <p:nvPr/>
        </p:nvGrpSpPr>
        <p:grpSpPr>
          <a:xfrm>
            <a:off x="4654300" y="3671247"/>
            <a:ext cx="290590" cy="1017064"/>
            <a:chOff x="889000" y="1971678"/>
            <a:chExt cx="171449" cy="600071"/>
          </a:xfrm>
        </p:grpSpPr>
        <p:sp>
          <p:nvSpPr>
            <p:cNvPr id="44" name="フローチャート: 論理積ゲート 43">
              <a:extLst>
                <a:ext uri="{FF2B5EF4-FFF2-40B4-BE49-F238E27FC236}">
                  <a16:creationId xmlns:a16="http://schemas.microsoft.com/office/drawing/2014/main" id="{B834CE42-F221-6477-3599-BA7A81715DA6}"/>
                </a:ext>
              </a:extLst>
            </p:cNvPr>
            <p:cNvSpPr/>
            <p:nvPr/>
          </p:nvSpPr>
          <p:spPr>
            <a:xfrm rot="16200000">
              <a:off x="760412" y="2271712"/>
              <a:ext cx="428625" cy="171449"/>
            </a:xfrm>
            <a:prstGeom prst="flowChartDelay">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54" name="フローチャート: 結合子 53">
              <a:extLst>
                <a:ext uri="{FF2B5EF4-FFF2-40B4-BE49-F238E27FC236}">
                  <a16:creationId xmlns:a16="http://schemas.microsoft.com/office/drawing/2014/main" id="{C32397D5-1C7F-E80D-AF73-10F1BBB724D6}"/>
                </a:ext>
              </a:extLst>
            </p:cNvPr>
            <p:cNvSpPr/>
            <p:nvPr/>
          </p:nvSpPr>
          <p:spPr>
            <a:xfrm>
              <a:off x="889000" y="1971678"/>
              <a:ext cx="171446" cy="171446"/>
            </a:xfrm>
            <a:prstGeom prst="flowChartConnector">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pSp>
      <p:sp>
        <p:nvSpPr>
          <p:cNvPr id="57" name="正方形/長方形 56">
            <a:extLst>
              <a:ext uri="{FF2B5EF4-FFF2-40B4-BE49-F238E27FC236}">
                <a16:creationId xmlns:a16="http://schemas.microsoft.com/office/drawing/2014/main" id="{6A06F3B4-18C1-D4CF-5CA0-13C693C033B7}"/>
              </a:ext>
            </a:extLst>
          </p:cNvPr>
          <p:cNvSpPr/>
          <p:nvPr/>
        </p:nvSpPr>
        <p:spPr>
          <a:xfrm>
            <a:off x="4623636" y="3562576"/>
            <a:ext cx="467218" cy="1195691"/>
          </a:xfrm>
          <a:prstGeom prst="rect">
            <a:avLst/>
          </a:prstGeom>
          <a:solidFill>
            <a:srgbClr val="FFFFF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78604929"/>
      </p:ext>
    </p:extLst>
  </p:cSld>
  <p:clrMapOvr>
    <a:masterClrMapping/>
  </p:clrMapOvr>
</p:sld>
</file>

<file path=ppt/theme/theme1.xml><?xml version="1.0" encoding="utf-8"?>
<a:theme xmlns:a="http://schemas.openxmlformats.org/drawingml/2006/main" name="マニュアル">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IZ UDPゴシック">
      <a:majorFont>
        <a:latin typeface="BIZ UDPゴシック"/>
        <a:ea typeface="BIZ UDPゴシック"/>
        <a:cs typeface=""/>
      </a:majorFont>
      <a:minorFont>
        <a:latin typeface="BIZ UDPゴシック"/>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2F0F9C3A-96C6-46C7-8EC0-78AE7574343A}" vid="{A0B1D289-CFDF-4622-899E-2EF624DC69B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DC0E373C606E04F8D4D647E9358950D" ma:contentTypeVersion="15" ma:contentTypeDescription="新しいドキュメントを作成します。" ma:contentTypeScope="" ma:versionID="b516610f0dd89986ce188ad6fa287591">
  <xsd:schema xmlns:xsd="http://www.w3.org/2001/XMLSchema" xmlns:xs="http://www.w3.org/2001/XMLSchema" xmlns:p="http://schemas.microsoft.com/office/2006/metadata/properties" xmlns:ns2="7c91b124-6417-48a3-bfb0-b56730715040" xmlns:ns3="66086f19-ce4d-4cd6-a845-737f06ae628b" targetNamespace="http://schemas.microsoft.com/office/2006/metadata/properties" ma:root="true" ma:fieldsID="938034398a5d78b83bbce9aaadb3590c" ns2:_="" ns3:_="">
    <xsd:import namespace="7c91b124-6417-48a3-bfb0-b56730715040"/>
    <xsd:import namespace="66086f19-ce4d-4cd6-a845-737f06ae628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91b124-6417-48a3-bfb0-b567307150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9cfcd125-7367-4ca6-9a5c-7ce1c2aaa07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086f19-ce4d-4cd6-a845-737f06ae628b"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d17accfb-c358-458a-9a2b-2ff0bd012de8}" ma:internalName="TaxCatchAll" ma:showField="CatchAllData" ma:web="66086f19-ce4d-4cd6-a845-737f06ae62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C97F0AC-5C68-49DD-91A7-446AA1650024}">
  <ds:schemaRefs>
    <ds:schemaRef ds:uri="http://schemas.microsoft.com/sharepoint/v3/contenttype/forms"/>
  </ds:schemaRefs>
</ds:datastoreItem>
</file>

<file path=customXml/itemProps2.xml><?xml version="1.0" encoding="utf-8"?>
<ds:datastoreItem xmlns:ds="http://schemas.openxmlformats.org/officeDocument/2006/customXml" ds:itemID="{CDAAEA6E-2E21-4B11-81EC-F4CADDE582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91b124-6417-48a3-bfb0-b56730715040"/>
    <ds:schemaRef ds:uri="66086f19-ce4d-4cd6-a845-737f06ae62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TW店舗企画課</Template>
  <TotalTime>4835</TotalTime>
  <Words>199</Words>
  <Application>Microsoft Office PowerPoint</Application>
  <PresentationFormat>ワイド画面</PresentationFormat>
  <Paragraphs>31</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游ゴシック</vt:lpstr>
      <vt:lpstr>Agency FB</vt:lpstr>
      <vt:lpstr>Arial</vt:lpstr>
      <vt:lpstr>Wingdings</vt:lpstr>
      <vt:lpstr>マニュアル</vt:lpstr>
      <vt:lpstr>体験ソフトの内容　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Gキーボード ラピッドトリガー比較体験</dc:title>
  <dc:creator>岩見 直季</dc:creator>
  <cp:lastModifiedBy>菅原　実咲</cp:lastModifiedBy>
  <cp:revision>24</cp:revision>
  <dcterms:created xsi:type="dcterms:W3CDTF">2024-01-19T07:33:23Z</dcterms:created>
  <dcterms:modified xsi:type="dcterms:W3CDTF">2024-01-29T02:27:26Z</dcterms:modified>
</cp:coreProperties>
</file>