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75" r:id="rId1"/>
    <p:sldMasterId id="2147483692" r:id="rId2"/>
    <p:sldMasterId id="2147483708" r:id="rId3"/>
    <p:sldMasterId id="2147483734" r:id="rId4"/>
  </p:sldMasterIdLst>
  <p:notesMasterIdLst>
    <p:notesMasterId r:id="rId35"/>
  </p:notesMasterIdLst>
  <p:sldIdLst>
    <p:sldId id="1026" r:id="rId5"/>
    <p:sldId id="962" r:id="rId6"/>
    <p:sldId id="1042" r:id="rId7"/>
    <p:sldId id="1060" r:id="rId8"/>
    <p:sldId id="1245" r:id="rId9"/>
    <p:sldId id="1246" r:id="rId10"/>
    <p:sldId id="1247" r:id="rId11"/>
    <p:sldId id="968" r:id="rId12"/>
    <p:sldId id="1249" r:id="rId13"/>
    <p:sldId id="1033" r:id="rId14"/>
    <p:sldId id="1017" r:id="rId15"/>
    <p:sldId id="1425" r:id="rId16"/>
    <p:sldId id="979" r:id="rId17"/>
    <p:sldId id="969" r:id="rId18"/>
    <p:sldId id="1426" r:id="rId19"/>
    <p:sldId id="1427" r:id="rId20"/>
    <p:sldId id="1430" r:id="rId21"/>
    <p:sldId id="1271" r:id="rId22"/>
    <p:sldId id="1009" r:id="rId23"/>
    <p:sldId id="972" r:id="rId24"/>
    <p:sldId id="1253" r:id="rId25"/>
    <p:sldId id="1251" r:id="rId26"/>
    <p:sldId id="1252" r:id="rId27"/>
    <p:sldId id="976" r:id="rId28"/>
    <p:sldId id="1255" r:id="rId29"/>
    <p:sldId id="1424" r:id="rId30"/>
    <p:sldId id="1342" r:id="rId31"/>
    <p:sldId id="1248" r:id="rId32"/>
    <p:sldId id="1041" r:id="rId33"/>
    <p:sldId id="693" r:id="rId34"/>
  </p:sldIdLst>
  <p:sldSz cx="9906000" cy="6858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71BC"/>
    <a:srgbClr val="EDF2F9"/>
    <a:srgbClr val="9DB7E7"/>
    <a:srgbClr val="8064A2"/>
    <a:srgbClr val="9933FF"/>
    <a:srgbClr val="9966FF"/>
    <a:srgbClr val="9999FF"/>
    <a:srgbClr val="3366CC"/>
    <a:srgbClr val="5A88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92" d="100"/>
          <a:sy n="92" d="100"/>
        </p:scale>
        <p:origin x="1440" y="90"/>
      </p:cViewPr>
      <p:guideLst>
        <p:guide orient="horz" pos="2160"/>
        <p:guide pos="3120"/>
      </p:guideLst>
    </p:cSldViewPr>
  </p:slideViewPr>
  <p:outlineViewPr>
    <p:cViewPr>
      <p:scale>
        <a:sx n="33" d="100"/>
        <a:sy n="33" d="100"/>
      </p:scale>
      <p:origin x="0" y="-19068"/>
    </p:cViewPr>
  </p:outlineViewPr>
  <p:notesTextViewPr>
    <p:cViewPr>
      <p:scale>
        <a:sx n="100" d="100"/>
        <a:sy n="100" d="100"/>
      </p:scale>
      <p:origin x="0" y="0"/>
    </p:cViewPr>
  </p:notesTextViewPr>
  <p:sorterViewPr>
    <p:cViewPr varScale="1">
      <p:scale>
        <a:sx n="1" d="1"/>
        <a:sy n="1" d="1"/>
      </p:scale>
      <p:origin x="0" y="-2706"/>
    </p:cViewPr>
  </p:sorterViewPr>
  <p:notesViewPr>
    <p:cSldViewPr snapToGrid="0" snapToObjects="1">
      <p:cViewPr varScale="1">
        <p:scale>
          <a:sx n="81" d="100"/>
          <a:sy n="81" d="100"/>
        </p:scale>
        <p:origin x="400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2B0ACB-A445-447D-B50F-C41D38991B8A}" type="doc">
      <dgm:prSet loTypeId="urn:microsoft.com/office/officeart/2005/8/layout/cycle4" loCatId="cycle" qsTypeId="urn:microsoft.com/office/officeart/2005/8/quickstyle/simple1" qsCatId="simple" csTypeId="urn:microsoft.com/office/officeart/2005/8/colors/colorful5" csCatId="colorful" phldr="1"/>
      <dgm:spPr/>
      <dgm:t>
        <a:bodyPr/>
        <a:lstStyle/>
        <a:p>
          <a:endParaRPr kumimoji="1" lang="ja-JP" altLang="en-US"/>
        </a:p>
      </dgm:t>
    </dgm:pt>
    <dgm:pt modelId="{CF670949-4AE8-4B81-9E65-DF316C02A78E}">
      <dgm:prSet phldrT="[テキスト]" phldr="1"/>
      <dgm:spPr/>
      <dgm:t>
        <a:bodyPr/>
        <a:lstStyle/>
        <a:p>
          <a:endParaRPr kumimoji="1" lang="ja-JP" altLang="en-US" dirty="0">
            <a:solidFill>
              <a:schemeClr val="accent5"/>
            </a:solidFill>
          </a:endParaRPr>
        </a:p>
      </dgm:t>
    </dgm:pt>
    <dgm:pt modelId="{F4263707-A0B2-4A3B-A1DC-B4BF65B3377B}" type="parTrans" cxnId="{06376BBE-D687-4B6C-80AD-4B237A52CBF8}">
      <dgm:prSet/>
      <dgm:spPr/>
      <dgm:t>
        <a:bodyPr/>
        <a:lstStyle/>
        <a:p>
          <a:endParaRPr kumimoji="1" lang="ja-JP" altLang="en-US"/>
        </a:p>
      </dgm:t>
    </dgm:pt>
    <dgm:pt modelId="{0C1B8230-E988-4BB4-987D-6F8C0A653B0E}" type="sibTrans" cxnId="{06376BBE-D687-4B6C-80AD-4B237A52CBF8}">
      <dgm:prSet/>
      <dgm:spPr/>
      <dgm:t>
        <a:bodyPr/>
        <a:lstStyle/>
        <a:p>
          <a:endParaRPr kumimoji="1" lang="ja-JP" altLang="en-US"/>
        </a:p>
      </dgm:t>
    </dgm:pt>
    <dgm:pt modelId="{2802C13D-0AAA-42D5-A5BE-68A471FEBCF3}">
      <dgm:prSet phldrT="[テキスト]" custT="1"/>
      <dgm:spPr/>
      <dgm:t>
        <a:bodyPr lIns="0" tIns="0" rIns="0" bIns="0"/>
        <a:lstStyle/>
        <a:p>
          <a:pPr>
            <a:lnSpc>
              <a:spcPts val="2600"/>
            </a:lnSpc>
            <a:spcAft>
              <a:spcPts val="0"/>
            </a:spcAft>
          </a:pPr>
          <a:endParaRPr kumimoji="1" lang="en-US" altLang="ja-JP" sz="2400" b="1" dirty="0">
            <a:latin typeface="Meiryo UI" panose="020B0604030504040204" pitchFamily="50" charset="-128"/>
            <a:ea typeface="Meiryo UI" panose="020B0604030504040204" pitchFamily="50" charset="-128"/>
          </a:endParaRPr>
        </a:p>
      </dgm:t>
    </dgm:pt>
    <dgm:pt modelId="{70E8415B-AC71-49B7-80F1-C0859E56BECF}" type="parTrans" cxnId="{D838E65F-70A5-4DF9-A054-41C7791F3481}">
      <dgm:prSet/>
      <dgm:spPr/>
      <dgm:t>
        <a:bodyPr/>
        <a:lstStyle/>
        <a:p>
          <a:endParaRPr kumimoji="1" lang="ja-JP" altLang="en-US"/>
        </a:p>
      </dgm:t>
    </dgm:pt>
    <dgm:pt modelId="{83389AAF-F72A-4579-84FD-E06383638CD7}" type="sibTrans" cxnId="{D838E65F-70A5-4DF9-A054-41C7791F3481}">
      <dgm:prSet/>
      <dgm:spPr/>
      <dgm:t>
        <a:bodyPr/>
        <a:lstStyle/>
        <a:p>
          <a:endParaRPr kumimoji="1" lang="ja-JP" altLang="en-US"/>
        </a:p>
      </dgm:t>
    </dgm:pt>
    <dgm:pt modelId="{7F23C988-C715-47DA-8CED-8F749582DE23}">
      <dgm:prSet phldrT="[テキスト]" phldr="1"/>
      <dgm:spPr/>
      <dgm:t>
        <a:bodyPr/>
        <a:lstStyle/>
        <a:p>
          <a:endParaRPr kumimoji="1" lang="ja-JP" altLang="en-US" dirty="0">
            <a:solidFill>
              <a:schemeClr val="bg1"/>
            </a:solidFill>
          </a:endParaRPr>
        </a:p>
      </dgm:t>
    </dgm:pt>
    <dgm:pt modelId="{FEDA7F23-2016-457E-A154-DCA1FD9CDFB7}" type="parTrans" cxnId="{BD3B98AB-B9FF-4F33-B2AB-AD5B21D94CB3}">
      <dgm:prSet/>
      <dgm:spPr/>
      <dgm:t>
        <a:bodyPr/>
        <a:lstStyle/>
        <a:p>
          <a:endParaRPr kumimoji="1" lang="ja-JP" altLang="en-US"/>
        </a:p>
      </dgm:t>
    </dgm:pt>
    <dgm:pt modelId="{147B0BF8-E0C7-4E2A-906C-AFDCF7D56172}" type="sibTrans" cxnId="{BD3B98AB-B9FF-4F33-B2AB-AD5B21D94CB3}">
      <dgm:prSet/>
      <dgm:spPr/>
      <dgm:t>
        <a:bodyPr/>
        <a:lstStyle/>
        <a:p>
          <a:endParaRPr kumimoji="1" lang="ja-JP" altLang="en-US"/>
        </a:p>
      </dgm:t>
    </dgm:pt>
    <dgm:pt modelId="{D230687E-20C3-4FDD-9DBE-5EC9C20C9A35}">
      <dgm:prSet phldrT="[テキスト]" phldr="1"/>
      <dgm:spPr>
        <a:solidFill>
          <a:schemeClr val="accent4"/>
        </a:solidFill>
      </dgm:spPr>
      <dgm:t>
        <a:bodyPr/>
        <a:lstStyle/>
        <a:p>
          <a:endParaRPr kumimoji="1" lang="ja-JP" altLang="en-US" dirty="0">
            <a:solidFill>
              <a:schemeClr val="accent4"/>
            </a:solidFill>
          </a:endParaRPr>
        </a:p>
      </dgm:t>
    </dgm:pt>
    <dgm:pt modelId="{AFB08DF6-235D-4C74-ABF1-EF37BD903A6E}" type="parTrans" cxnId="{79B18AC1-8C80-4575-B548-F1C50926339D}">
      <dgm:prSet/>
      <dgm:spPr/>
      <dgm:t>
        <a:bodyPr/>
        <a:lstStyle/>
        <a:p>
          <a:endParaRPr kumimoji="1" lang="ja-JP" altLang="en-US"/>
        </a:p>
      </dgm:t>
    </dgm:pt>
    <dgm:pt modelId="{802DC7C3-4AA3-461E-8F0C-E0D450E4C16E}" type="sibTrans" cxnId="{79B18AC1-8C80-4575-B548-F1C50926339D}">
      <dgm:prSet/>
      <dgm:spPr/>
      <dgm:t>
        <a:bodyPr/>
        <a:lstStyle/>
        <a:p>
          <a:endParaRPr kumimoji="1" lang="ja-JP" altLang="en-US"/>
        </a:p>
      </dgm:t>
    </dgm:pt>
    <dgm:pt modelId="{2F589F52-78AE-4B44-815E-7F4D79786324}">
      <dgm:prSet phldrT="[テキスト]" phldr="1"/>
      <dgm:spPr/>
      <dgm:t>
        <a:bodyPr/>
        <a:lstStyle/>
        <a:p>
          <a:endParaRPr kumimoji="1" lang="ja-JP" altLang="en-US">
            <a:solidFill>
              <a:schemeClr val="bg1"/>
            </a:solidFill>
          </a:endParaRPr>
        </a:p>
      </dgm:t>
    </dgm:pt>
    <dgm:pt modelId="{D4ECF817-C683-4F28-9723-19539B4D7CCF}" type="parTrans" cxnId="{AD008C68-C53B-4944-ACD7-A1CFFE012685}">
      <dgm:prSet/>
      <dgm:spPr/>
      <dgm:t>
        <a:bodyPr/>
        <a:lstStyle/>
        <a:p>
          <a:endParaRPr kumimoji="1" lang="ja-JP" altLang="en-US"/>
        </a:p>
      </dgm:t>
    </dgm:pt>
    <dgm:pt modelId="{581C8285-55D6-465A-8BA8-A5B3DEDA228F}" type="sibTrans" cxnId="{AD008C68-C53B-4944-ACD7-A1CFFE012685}">
      <dgm:prSet/>
      <dgm:spPr/>
      <dgm:t>
        <a:bodyPr/>
        <a:lstStyle/>
        <a:p>
          <a:endParaRPr kumimoji="1" lang="ja-JP" altLang="en-US"/>
        </a:p>
      </dgm:t>
    </dgm:pt>
    <dgm:pt modelId="{7AE2EAF2-1807-48A2-8BC5-3B09ABBFC7D7}">
      <dgm:prSet phldrT="[テキスト]" phldr="1"/>
      <dgm:spPr/>
      <dgm:t>
        <a:bodyPr/>
        <a:lstStyle/>
        <a:p>
          <a:endParaRPr kumimoji="1" lang="ja-JP" altLang="en-US" dirty="0">
            <a:solidFill>
              <a:schemeClr val="accent6"/>
            </a:solidFill>
          </a:endParaRPr>
        </a:p>
      </dgm:t>
    </dgm:pt>
    <dgm:pt modelId="{CB3B3354-A2C2-4356-9E3D-028F1CBD9B5E}" type="parTrans" cxnId="{37F1E7F7-E07B-454F-A63A-1F42A23B5921}">
      <dgm:prSet/>
      <dgm:spPr/>
      <dgm:t>
        <a:bodyPr/>
        <a:lstStyle/>
        <a:p>
          <a:endParaRPr kumimoji="1" lang="ja-JP" altLang="en-US"/>
        </a:p>
      </dgm:t>
    </dgm:pt>
    <dgm:pt modelId="{A385B613-E935-420F-B912-4E118E04CECF}" type="sibTrans" cxnId="{37F1E7F7-E07B-454F-A63A-1F42A23B5921}">
      <dgm:prSet/>
      <dgm:spPr/>
      <dgm:t>
        <a:bodyPr/>
        <a:lstStyle/>
        <a:p>
          <a:endParaRPr kumimoji="1" lang="ja-JP" altLang="en-US"/>
        </a:p>
      </dgm:t>
    </dgm:pt>
    <dgm:pt modelId="{A539C74B-8F9F-4E84-9A4A-1D9FF0876616}">
      <dgm:prSet phldrT="[テキスト]" phldr="1"/>
      <dgm:spPr/>
      <dgm:t>
        <a:bodyPr/>
        <a:lstStyle/>
        <a:p>
          <a:endParaRPr kumimoji="1" lang="ja-JP" altLang="en-US" dirty="0">
            <a:solidFill>
              <a:schemeClr val="bg1"/>
            </a:solidFill>
          </a:endParaRPr>
        </a:p>
      </dgm:t>
    </dgm:pt>
    <dgm:pt modelId="{5BE3F31C-A581-4AE9-832A-FDF8833AE9B2}" type="parTrans" cxnId="{C491B8EE-A8C2-428B-94E8-707147C62FD2}">
      <dgm:prSet/>
      <dgm:spPr/>
      <dgm:t>
        <a:bodyPr/>
        <a:lstStyle/>
        <a:p>
          <a:endParaRPr kumimoji="1" lang="ja-JP" altLang="en-US"/>
        </a:p>
      </dgm:t>
    </dgm:pt>
    <dgm:pt modelId="{3CE8F991-CEFA-418E-916D-2BB98B807CB8}" type="sibTrans" cxnId="{C491B8EE-A8C2-428B-94E8-707147C62FD2}">
      <dgm:prSet/>
      <dgm:spPr/>
      <dgm:t>
        <a:bodyPr/>
        <a:lstStyle/>
        <a:p>
          <a:endParaRPr kumimoji="1" lang="ja-JP" altLang="en-US"/>
        </a:p>
      </dgm:t>
    </dgm:pt>
    <dgm:pt modelId="{E69340B9-557A-481A-9FD4-0105050C199A}">
      <dgm:prSet phldrT="[テキスト]" phldr="1"/>
      <dgm:spPr/>
      <dgm:t>
        <a:bodyPr/>
        <a:lstStyle/>
        <a:p>
          <a:endParaRPr kumimoji="1" lang="ja-JP" altLang="en-US" dirty="0">
            <a:solidFill>
              <a:schemeClr val="bg1"/>
            </a:solidFill>
          </a:endParaRPr>
        </a:p>
      </dgm:t>
    </dgm:pt>
    <dgm:pt modelId="{19CB33DF-9C93-453C-BFEF-A73FA3129BE6}" type="sibTrans" cxnId="{7213D6F3-1E21-493C-8748-7FD8DA020ACD}">
      <dgm:prSet/>
      <dgm:spPr/>
      <dgm:t>
        <a:bodyPr/>
        <a:lstStyle/>
        <a:p>
          <a:endParaRPr kumimoji="1" lang="ja-JP" altLang="en-US"/>
        </a:p>
      </dgm:t>
    </dgm:pt>
    <dgm:pt modelId="{83164F1A-FF71-43E5-B29E-7DB668B21040}" type="parTrans" cxnId="{7213D6F3-1E21-493C-8748-7FD8DA020ACD}">
      <dgm:prSet/>
      <dgm:spPr/>
      <dgm:t>
        <a:bodyPr/>
        <a:lstStyle/>
        <a:p>
          <a:endParaRPr kumimoji="1" lang="ja-JP" altLang="en-US"/>
        </a:p>
      </dgm:t>
    </dgm:pt>
    <dgm:pt modelId="{C2F2D119-0A85-4578-B21C-4BC45C0DA5A5}" type="pres">
      <dgm:prSet presAssocID="{582B0ACB-A445-447D-B50F-C41D38991B8A}" presName="cycleMatrixDiagram" presStyleCnt="0">
        <dgm:presLayoutVars>
          <dgm:chMax val="1"/>
          <dgm:dir/>
          <dgm:animLvl val="lvl"/>
          <dgm:resizeHandles val="exact"/>
        </dgm:presLayoutVars>
      </dgm:prSet>
      <dgm:spPr/>
    </dgm:pt>
    <dgm:pt modelId="{C8833EA9-A75E-4F3A-9A6F-7EB973C70BC7}" type="pres">
      <dgm:prSet presAssocID="{582B0ACB-A445-447D-B50F-C41D38991B8A}" presName="children" presStyleCnt="0"/>
      <dgm:spPr/>
    </dgm:pt>
    <dgm:pt modelId="{06C86D25-0D96-4CD7-B787-C2E6D5CA257E}" type="pres">
      <dgm:prSet presAssocID="{582B0ACB-A445-447D-B50F-C41D38991B8A}" presName="child1group" presStyleCnt="0"/>
      <dgm:spPr/>
    </dgm:pt>
    <dgm:pt modelId="{3E93FA7F-2B64-4B0C-BEB0-BEC82BAF85A8}" type="pres">
      <dgm:prSet presAssocID="{582B0ACB-A445-447D-B50F-C41D38991B8A}" presName="child1" presStyleLbl="bgAcc1" presStyleIdx="0" presStyleCnt="4" custScaleX="141267" custLinFactNeighborX="-4936"/>
      <dgm:spPr/>
    </dgm:pt>
    <dgm:pt modelId="{2D00FCC2-0EAF-4C1B-B0C0-7C4A6FA50F41}" type="pres">
      <dgm:prSet presAssocID="{582B0ACB-A445-447D-B50F-C41D38991B8A}" presName="child1Text" presStyleLbl="bgAcc1" presStyleIdx="0" presStyleCnt="4">
        <dgm:presLayoutVars>
          <dgm:bulletEnabled val="1"/>
        </dgm:presLayoutVars>
      </dgm:prSet>
      <dgm:spPr/>
    </dgm:pt>
    <dgm:pt modelId="{E636D65C-D180-48C5-86E6-072ED8C12B49}" type="pres">
      <dgm:prSet presAssocID="{582B0ACB-A445-447D-B50F-C41D38991B8A}" presName="child2group" presStyleCnt="0"/>
      <dgm:spPr/>
    </dgm:pt>
    <dgm:pt modelId="{3C2AE7E0-BB60-405F-9984-652EB7578407}" type="pres">
      <dgm:prSet presAssocID="{582B0ACB-A445-447D-B50F-C41D38991B8A}" presName="child2" presStyleLbl="bgAcc1" presStyleIdx="1" presStyleCnt="4" custScaleX="122845" custLinFactNeighborX="1401" custLinFactNeighborY="2183"/>
      <dgm:spPr/>
    </dgm:pt>
    <dgm:pt modelId="{CDBE2D9B-9890-45B9-A6E2-0A480AD6202B}" type="pres">
      <dgm:prSet presAssocID="{582B0ACB-A445-447D-B50F-C41D38991B8A}" presName="child2Text" presStyleLbl="bgAcc1" presStyleIdx="1" presStyleCnt="4">
        <dgm:presLayoutVars>
          <dgm:bulletEnabled val="1"/>
        </dgm:presLayoutVars>
      </dgm:prSet>
      <dgm:spPr/>
    </dgm:pt>
    <dgm:pt modelId="{27C7A6CA-720B-4C85-98BD-41C7A4167094}" type="pres">
      <dgm:prSet presAssocID="{582B0ACB-A445-447D-B50F-C41D38991B8A}" presName="child3group" presStyleCnt="0"/>
      <dgm:spPr/>
    </dgm:pt>
    <dgm:pt modelId="{797B3A46-3808-4E37-88FF-0342FDE4C9EA}" type="pres">
      <dgm:prSet presAssocID="{582B0ACB-A445-447D-B50F-C41D38991B8A}" presName="child3" presStyleLbl="bgAcc1" presStyleIdx="2" presStyleCnt="4" custScaleX="120838" custLinFactNeighborX="11937" custLinFactNeighborY="0"/>
      <dgm:spPr/>
    </dgm:pt>
    <dgm:pt modelId="{E9E9658A-371F-4D31-B7CE-574DB472FC35}" type="pres">
      <dgm:prSet presAssocID="{582B0ACB-A445-447D-B50F-C41D38991B8A}" presName="child3Text" presStyleLbl="bgAcc1" presStyleIdx="2" presStyleCnt="4">
        <dgm:presLayoutVars>
          <dgm:bulletEnabled val="1"/>
        </dgm:presLayoutVars>
      </dgm:prSet>
      <dgm:spPr/>
    </dgm:pt>
    <dgm:pt modelId="{D35E610D-1273-416B-B247-D888CD4CCBDC}" type="pres">
      <dgm:prSet presAssocID="{582B0ACB-A445-447D-B50F-C41D38991B8A}" presName="child4group" presStyleCnt="0"/>
      <dgm:spPr/>
    </dgm:pt>
    <dgm:pt modelId="{CD70A9CA-5DFF-4341-B8A3-280EB69EE78B}" type="pres">
      <dgm:prSet presAssocID="{582B0ACB-A445-447D-B50F-C41D38991B8A}" presName="child4" presStyleLbl="bgAcc1" presStyleIdx="3" presStyleCnt="4" custScaleX="150306" custLinFactNeighborX="-1281" custLinFactNeighborY="4362"/>
      <dgm:spPr/>
    </dgm:pt>
    <dgm:pt modelId="{6FA5A548-6B3F-4398-9171-172ADC7FD9EF}" type="pres">
      <dgm:prSet presAssocID="{582B0ACB-A445-447D-B50F-C41D38991B8A}" presName="child4Text" presStyleLbl="bgAcc1" presStyleIdx="3" presStyleCnt="4">
        <dgm:presLayoutVars>
          <dgm:bulletEnabled val="1"/>
        </dgm:presLayoutVars>
      </dgm:prSet>
      <dgm:spPr/>
    </dgm:pt>
    <dgm:pt modelId="{E4922415-C2FC-4918-AB0C-C7789491241F}" type="pres">
      <dgm:prSet presAssocID="{582B0ACB-A445-447D-B50F-C41D38991B8A}" presName="childPlaceholder" presStyleCnt="0"/>
      <dgm:spPr/>
    </dgm:pt>
    <dgm:pt modelId="{158E4574-111C-43DB-8FA7-8652AB7EE168}" type="pres">
      <dgm:prSet presAssocID="{582B0ACB-A445-447D-B50F-C41D38991B8A}" presName="circle" presStyleCnt="0"/>
      <dgm:spPr/>
    </dgm:pt>
    <dgm:pt modelId="{87D1023F-D5E6-436D-B318-E0302A3F9780}" type="pres">
      <dgm:prSet presAssocID="{582B0ACB-A445-447D-B50F-C41D38991B8A}" presName="quadrant1" presStyleLbl="node1" presStyleIdx="0" presStyleCnt="4">
        <dgm:presLayoutVars>
          <dgm:chMax val="1"/>
          <dgm:bulletEnabled val="1"/>
        </dgm:presLayoutVars>
      </dgm:prSet>
      <dgm:spPr/>
    </dgm:pt>
    <dgm:pt modelId="{7F6AC991-9B2B-4F21-A352-CA50B6398E13}" type="pres">
      <dgm:prSet presAssocID="{582B0ACB-A445-447D-B50F-C41D38991B8A}" presName="quadrant2" presStyleLbl="node1" presStyleIdx="1" presStyleCnt="4" custLinFactNeighborX="-1745" custLinFactNeighborY="417">
        <dgm:presLayoutVars>
          <dgm:chMax val="1"/>
          <dgm:bulletEnabled val="1"/>
        </dgm:presLayoutVars>
      </dgm:prSet>
      <dgm:spPr/>
    </dgm:pt>
    <dgm:pt modelId="{694D8932-F4A9-437E-830A-9BCAF3D9A26A}" type="pres">
      <dgm:prSet presAssocID="{582B0ACB-A445-447D-B50F-C41D38991B8A}" presName="quadrant3" presStyleLbl="node1" presStyleIdx="2" presStyleCnt="4">
        <dgm:presLayoutVars>
          <dgm:chMax val="1"/>
          <dgm:bulletEnabled val="1"/>
        </dgm:presLayoutVars>
      </dgm:prSet>
      <dgm:spPr/>
    </dgm:pt>
    <dgm:pt modelId="{5101D6FD-1601-40C4-B896-BE158CEF172F}" type="pres">
      <dgm:prSet presAssocID="{582B0ACB-A445-447D-B50F-C41D38991B8A}" presName="quadrant4" presStyleLbl="node1" presStyleIdx="3" presStyleCnt="4">
        <dgm:presLayoutVars>
          <dgm:chMax val="1"/>
          <dgm:bulletEnabled val="1"/>
        </dgm:presLayoutVars>
      </dgm:prSet>
      <dgm:spPr/>
    </dgm:pt>
    <dgm:pt modelId="{B262D14C-991C-4A7E-B1A4-45F9EE7B68D8}" type="pres">
      <dgm:prSet presAssocID="{582B0ACB-A445-447D-B50F-C41D38991B8A}" presName="quadrantPlaceholder" presStyleCnt="0"/>
      <dgm:spPr/>
    </dgm:pt>
    <dgm:pt modelId="{8FB8AA10-398C-408C-83E9-6BE28DF34EEC}" type="pres">
      <dgm:prSet presAssocID="{582B0ACB-A445-447D-B50F-C41D38991B8A}" presName="center1" presStyleLbl="fgShp" presStyleIdx="0" presStyleCnt="2"/>
      <dgm:spPr>
        <a:noFill/>
        <a:ln>
          <a:noFill/>
        </a:ln>
      </dgm:spPr>
    </dgm:pt>
    <dgm:pt modelId="{1DAD7A8F-15A2-4C3F-B6CC-FB3047261A31}" type="pres">
      <dgm:prSet presAssocID="{582B0ACB-A445-447D-B50F-C41D38991B8A}" presName="center2" presStyleLbl="fgShp" presStyleIdx="1" presStyleCnt="2"/>
      <dgm:spPr>
        <a:noFill/>
        <a:ln>
          <a:noFill/>
        </a:ln>
      </dgm:spPr>
    </dgm:pt>
  </dgm:ptLst>
  <dgm:cxnLst>
    <dgm:cxn modelId="{2E0AE40B-7E93-47E9-AFFC-67D7A6F2BB4E}" type="presOf" srcId="{2802C13D-0AAA-42D5-A5BE-68A471FEBCF3}" destId="{7F6AC991-9B2B-4F21-A352-CA50B6398E13}" srcOrd="0" destOrd="0" presId="urn:microsoft.com/office/officeart/2005/8/layout/cycle4"/>
    <dgm:cxn modelId="{9F8A5624-1352-4EAE-9860-9374CA1316A7}" type="presOf" srcId="{A539C74B-8F9F-4E84-9A4A-1D9FF0876616}" destId="{CD70A9CA-5DFF-4341-B8A3-280EB69EE78B}" srcOrd="0" destOrd="0" presId="urn:microsoft.com/office/officeart/2005/8/layout/cycle4"/>
    <dgm:cxn modelId="{2BA0613E-A8BC-4D5A-A0D9-FBD6E05CE256}" type="presOf" srcId="{A539C74B-8F9F-4E84-9A4A-1D9FF0876616}" destId="{6FA5A548-6B3F-4398-9171-172ADC7FD9EF}" srcOrd="1" destOrd="0" presId="urn:microsoft.com/office/officeart/2005/8/layout/cycle4"/>
    <dgm:cxn modelId="{0F2B9E5D-6732-4C02-94EA-9CA59063A9F8}" type="presOf" srcId="{7F23C988-C715-47DA-8CED-8F749582DE23}" destId="{CDBE2D9B-9890-45B9-A6E2-0A480AD6202B}" srcOrd="1" destOrd="0" presId="urn:microsoft.com/office/officeart/2005/8/layout/cycle4"/>
    <dgm:cxn modelId="{D838E65F-70A5-4DF9-A054-41C7791F3481}" srcId="{582B0ACB-A445-447D-B50F-C41D38991B8A}" destId="{2802C13D-0AAA-42D5-A5BE-68A471FEBCF3}" srcOrd="1" destOrd="0" parTransId="{70E8415B-AC71-49B7-80F1-C0859E56BECF}" sibTransId="{83389AAF-F72A-4579-84FD-E06383638CD7}"/>
    <dgm:cxn modelId="{07D61343-8459-4461-B18B-230DAECA8009}" type="presOf" srcId="{CF670949-4AE8-4B81-9E65-DF316C02A78E}" destId="{87D1023F-D5E6-436D-B318-E0302A3F9780}" srcOrd="0" destOrd="0" presId="urn:microsoft.com/office/officeart/2005/8/layout/cycle4"/>
    <dgm:cxn modelId="{8B0EF146-7C9B-499C-882B-12156E0A317D}" type="presOf" srcId="{D230687E-20C3-4FDD-9DBE-5EC9C20C9A35}" destId="{694D8932-F4A9-437E-830A-9BCAF3D9A26A}" srcOrd="0" destOrd="0" presId="urn:microsoft.com/office/officeart/2005/8/layout/cycle4"/>
    <dgm:cxn modelId="{AD008C68-C53B-4944-ACD7-A1CFFE012685}" srcId="{D230687E-20C3-4FDD-9DBE-5EC9C20C9A35}" destId="{2F589F52-78AE-4B44-815E-7F4D79786324}" srcOrd="0" destOrd="0" parTransId="{D4ECF817-C683-4F28-9723-19539B4D7CCF}" sibTransId="{581C8285-55D6-465A-8BA8-A5B3DEDA228F}"/>
    <dgm:cxn modelId="{564DA67E-9980-44F4-95D1-08788A44A24B}" type="presOf" srcId="{E69340B9-557A-481A-9FD4-0105050C199A}" destId="{3E93FA7F-2B64-4B0C-BEB0-BEC82BAF85A8}" srcOrd="0" destOrd="0" presId="urn:microsoft.com/office/officeart/2005/8/layout/cycle4"/>
    <dgm:cxn modelId="{AEA15880-2244-41D9-BC50-88AD52E86974}" type="presOf" srcId="{2F589F52-78AE-4B44-815E-7F4D79786324}" destId="{797B3A46-3808-4E37-88FF-0342FDE4C9EA}" srcOrd="0" destOrd="0" presId="urn:microsoft.com/office/officeart/2005/8/layout/cycle4"/>
    <dgm:cxn modelId="{BE132A97-712E-4EBF-ABCB-65DF9B584B3F}" type="presOf" srcId="{E69340B9-557A-481A-9FD4-0105050C199A}" destId="{2D00FCC2-0EAF-4C1B-B0C0-7C4A6FA50F41}" srcOrd="1" destOrd="0" presId="urn:microsoft.com/office/officeart/2005/8/layout/cycle4"/>
    <dgm:cxn modelId="{BD3B98AB-B9FF-4F33-B2AB-AD5B21D94CB3}" srcId="{2802C13D-0AAA-42D5-A5BE-68A471FEBCF3}" destId="{7F23C988-C715-47DA-8CED-8F749582DE23}" srcOrd="0" destOrd="0" parTransId="{FEDA7F23-2016-457E-A154-DCA1FD9CDFB7}" sibTransId="{147B0BF8-E0C7-4E2A-906C-AFDCF7D56172}"/>
    <dgm:cxn modelId="{5EEC16BB-7FA4-4755-B034-8C178ECF6F34}" type="presOf" srcId="{7F23C988-C715-47DA-8CED-8F749582DE23}" destId="{3C2AE7E0-BB60-405F-9984-652EB7578407}" srcOrd="0" destOrd="0" presId="urn:microsoft.com/office/officeart/2005/8/layout/cycle4"/>
    <dgm:cxn modelId="{06376BBE-D687-4B6C-80AD-4B237A52CBF8}" srcId="{582B0ACB-A445-447D-B50F-C41D38991B8A}" destId="{CF670949-4AE8-4B81-9E65-DF316C02A78E}" srcOrd="0" destOrd="0" parTransId="{F4263707-A0B2-4A3B-A1DC-B4BF65B3377B}" sibTransId="{0C1B8230-E988-4BB4-987D-6F8C0A653B0E}"/>
    <dgm:cxn modelId="{79B18AC1-8C80-4575-B548-F1C50926339D}" srcId="{582B0ACB-A445-447D-B50F-C41D38991B8A}" destId="{D230687E-20C3-4FDD-9DBE-5EC9C20C9A35}" srcOrd="2" destOrd="0" parTransId="{AFB08DF6-235D-4C74-ABF1-EF37BD903A6E}" sibTransId="{802DC7C3-4AA3-461E-8F0C-E0D450E4C16E}"/>
    <dgm:cxn modelId="{50D694C7-0D8B-4439-895E-B5A6D12D6EF7}" type="presOf" srcId="{582B0ACB-A445-447D-B50F-C41D38991B8A}" destId="{C2F2D119-0A85-4578-B21C-4BC45C0DA5A5}" srcOrd="0" destOrd="0" presId="urn:microsoft.com/office/officeart/2005/8/layout/cycle4"/>
    <dgm:cxn modelId="{E05966D6-2CAE-487E-817A-33BF65688843}" type="presOf" srcId="{7AE2EAF2-1807-48A2-8BC5-3B09ABBFC7D7}" destId="{5101D6FD-1601-40C4-B896-BE158CEF172F}" srcOrd="0" destOrd="0" presId="urn:microsoft.com/office/officeart/2005/8/layout/cycle4"/>
    <dgm:cxn modelId="{C491B8EE-A8C2-428B-94E8-707147C62FD2}" srcId="{7AE2EAF2-1807-48A2-8BC5-3B09ABBFC7D7}" destId="{A539C74B-8F9F-4E84-9A4A-1D9FF0876616}" srcOrd="0" destOrd="0" parTransId="{5BE3F31C-A581-4AE9-832A-FDF8833AE9B2}" sibTransId="{3CE8F991-CEFA-418E-916D-2BB98B807CB8}"/>
    <dgm:cxn modelId="{7213D6F3-1E21-493C-8748-7FD8DA020ACD}" srcId="{CF670949-4AE8-4B81-9E65-DF316C02A78E}" destId="{E69340B9-557A-481A-9FD4-0105050C199A}" srcOrd="0" destOrd="0" parTransId="{83164F1A-FF71-43E5-B29E-7DB668B21040}" sibTransId="{19CB33DF-9C93-453C-BFEF-A73FA3129BE6}"/>
    <dgm:cxn modelId="{37F1E7F7-E07B-454F-A63A-1F42A23B5921}" srcId="{582B0ACB-A445-447D-B50F-C41D38991B8A}" destId="{7AE2EAF2-1807-48A2-8BC5-3B09ABBFC7D7}" srcOrd="3" destOrd="0" parTransId="{CB3B3354-A2C2-4356-9E3D-028F1CBD9B5E}" sibTransId="{A385B613-E935-420F-B912-4E118E04CECF}"/>
    <dgm:cxn modelId="{6EDF6DFC-3D58-451F-8C93-A2892F79A58F}" type="presOf" srcId="{2F589F52-78AE-4B44-815E-7F4D79786324}" destId="{E9E9658A-371F-4D31-B7CE-574DB472FC35}" srcOrd="1" destOrd="0" presId="urn:microsoft.com/office/officeart/2005/8/layout/cycle4"/>
    <dgm:cxn modelId="{AAC85177-5571-4571-AF62-3613949B28DC}" type="presParOf" srcId="{C2F2D119-0A85-4578-B21C-4BC45C0DA5A5}" destId="{C8833EA9-A75E-4F3A-9A6F-7EB973C70BC7}" srcOrd="0" destOrd="0" presId="urn:microsoft.com/office/officeart/2005/8/layout/cycle4"/>
    <dgm:cxn modelId="{F829AA14-EA4E-4A4A-B382-A4F6C9770F9D}" type="presParOf" srcId="{C8833EA9-A75E-4F3A-9A6F-7EB973C70BC7}" destId="{06C86D25-0D96-4CD7-B787-C2E6D5CA257E}" srcOrd="0" destOrd="0" presId="urn:microsoft.com/office/officeart/2005/8/layout/cycle4"/>
    <dgm:cxn modelId="{464F3871-A4AE-4FBF-BE37-7F604DE369F4}" type="presParOf" srcId="{06C86D25-0D96-4CD7-B787-C2E6D5CA257E}" destId="{3E93FA7F-2B64-4B0C-BEB0-BEC82BAF85A8}" srcOrd="0" destOrd="0" presId="urn:microsoft.com/office/officeart/2005/8/layout/cycle4"/>
    <dgm:cxn modelId="{A7748055-C196-4195-A391-A157776646E9}" type="presParOf" srcId="{06C86D25-0D96-4CD7-B787-C2E6D5CA257E}" destId="{2D00FCC2-0EAF-4C1B-B0C0-7C4A6FA50F41}" srcOrd="1" destOrd="0" presId="urn:microsoft.com/office/officeart/2005/8/layout/cycle4"/>
    <dgm:cxn modelId="{B9F5B243-5041-45DA-9854-700D0F6230D7}" type="presParOf" srcId="{C8833EA9-A75E-4F3A-9A6F-7EB973C70BC7}" destId="{E636D65C-D180-48C5-86E6-072ED8C12B49}" srcOrd="1" destOrd="0" presId="urn:microsoft.com/office/officeart/2005/8/layout/cycle4"/>
    <dgm:cxn modelId="{55284A56-B585-4EDA-A616-6F9F3AFB210A}" type="presParOf" srcId="{E636D65C-D180-48C5-86E6-072ED8C12B49}" destId="{3C2AE7E0-BB60-405F-9984-652EB7578407}" srcOrd="0" destOrd="0" presId="urn:microsoft.com/office/officeart/2005/8/layout/cycle4"/>
    <dgm:cxn modelId="{174B44DC-6B1B-45A1-9C00-96F8FD5F91BF}" type="presParOf" srcId="{E636D65C-D180-48C5-86E6-072ED8C12B49}" destId="{CDBE2D9B-9890-45B9-A6E2-0A480AD6202B}" srcOrd="1" destOrd="0" presId="urn:microsoft.com/office/officeart/2005/8/layout/cycle4"/>
    <dgm:cxn modelId="{8B2F861F-11BF-4B3A-827A-D9CE08A6CBDA}" type="presParOf" srcId="{C8833EA9-A75E-4F3A-9A6F-7EB973C70BC7}" destId="{27C7A6CA-720B-4C85-98BD-41C7A4167094}" srcOrd="2" destOrd="0" presId="urn:microsoft.com/office/officeart/2005/8/layout/cycle4"/>
    <dgm:cxn modelId="{961D96CE-61B4-486B-A15A-8014B45059DD}" type="presParOf" srcId="{27C7A6CA-720B-4C85-98BD-41C7A4167094}" destId="{797B3A46-3808-4E37-88FF-0342FDE4C9EA}" srcOrd="0" destOrd="0" presId="urn:microsoft.com/office/officeart/2005/8/layout/cycle4"/>
    <dgm:cxn modelId="{65D8E6C7-B0AC-4A78-9D4A-026B43EC092A}" type="presParOf" srcId="{27C7A6CA-720B-4C85-98BD-41C7A4167094}" destId="{E9E9658A-371F-4D31-B7CE-574DB472FC35}" srcOrd="1" destOrd="0" presId="urn:microsoft.com/office/officeart/2005/8/layout/cycle4"/>
    <dgm:cxn modelId="{657C7B98-C331-484D-BFCA-744489B7DDC8}" type="presParOf" srcId="{C8833EA9-A75E-4F3A-9A6F-7EB973C70BC7}" destId="{D35E610D-1273-416B-B247-D888CD4CCBDC}" srcOrd="3" destOrd="0" presId="urn:microsoft.com/office/officeart/2005/8/layout/cycle4"/>
    <dgm:cxn modelId="{7F427AE4-4699-4661-A2AB-44B932D1BBA5}" type="presParOf" srcId="{D35E610D-1273-416B-B247-D888CD4CCBDC}" destId="{CD70A9CA-5DFF-4341-B8A3-280EB69EE78B}" srcOrd="0" destOrd="0" presId="urn:microsoft.com/office/officeart/2005/8/layout/cycle4"/>
    <dgm:cxn modelId="{FE4CA4DD-5D2A-4112-A7C5-930297043EB2}" type="presParOf" srcId="{D35E610D-1273-416B-B247-D888CD4CCBDC}" destId="{6FA5A548-6B3F-4398-9171-172ADC7FD9EF}" srcOrd="1" destOrd="0" presId="urn:microsoft.com/office/officeart/2005/8/layout/cycle4"/>
    <dgm:cxn modelId="{C1B28AD7-ADDA-4684-BD6F-C2673BEB0A8C}" type="presParOf" srcId="{C8833EA9-A75E-4F3A-9A6F-7EB973C70BC7}" destId="{E4922415-C2FC-4918-AB0C-C7789491241F}" srcOrd="4" destOrd="0" presId="urn:microsoft.com/office/officeart/2005/8/layout/cycle4"/>
    <dgm:cxn modelId="{88434C9D-0AF9-45FB-AAF7-C024951E8BE8}" type="presParOf" srcId="{C2F2D119-0A85-4578-B21C-4BC45C0DA5A5}" destId="{158E4574-111C-43DB-8FA7-8652AB7EE168}" srcOrd="1" destOrd="0" presId="urn:microsoft.com/office/officeart/2005/8/layout/cycle4"/>
    <dgm:cxn modelId="{22EDE6FF-5799-47F5-83C9-E2BF7169A272}" type="presParOf" srcId="{158E4574-111C-43DB-8FA7-8652AB7EE168}" destId="{87D1023F-D5E6-436D-B318-E0302A3F9780}" srcOrd="0" destOrd="0" presId="urn:microsoft.com/office/officeart/2005/8/layout/cycle4"/>
    <dgm:cxn modelId="{575DCCF5-2F1B-4849-B0E3-8757A4CA0DCE}" type="presParOf" srcId="{158E4574-111C-43DB-8FA7-8652AB7EE168}" destId="{7F6AC991-9B2B-4F21-A352-CA50B6398E13}" srcOrd="1" destOrd="0" presId="urn:microsoft.com/office/officeart/2005/8/layout/cycle4"/>
    <dgm:cxn modelId="{337CD295-9411-45AD-BAD6-0E8184016683}" type="presParOf" srcId="{158E4574-111C-43DB-8FA7-8652AB7EE168}" destId="{694D8932-F4A9-437E-830A-9BCAF3D9A26A}" srcOrd="2" destOrd="0" presId="urn:microsoft.com/office/officeart/2005/8/layout/cycle4"/>
    <dgm:cxn modelId="{6FC7BC5E-E461-4697-95FD-52AA67699D6E}" type="presParOf" srcId="{158E4574-111C-43DB-8FA7-8652AB7EE168}" destId="{5101D6FD-1601-40C4-B896-BE158CEF172F}" srcOrd="3" destOrd="0" presId="urn:microsoft.com/office/officeart/2005/8/layout/cycle4"/>
    <dgm:cxn modelId="{D38B7DC0-1906-4BD6-89EC-972C75D1649C}" type="presParOf" srcId="{158E4574-111C-43DB-8FA7-8652AB7EE168}" destId="{B262D14C-991C-4A7E-B1A4-45F9EE7B68D8}" srcOrd="4" destOrd="0" presId="urn:microsoft.com/office/officeart/2005/8/layout/cycle4"/>
    <dgm:cxn modelId="{645C368B-9EEB-4028-B5B8-750F598E5363}" type="presParOf" srcId="{C2F2D119-0A85-4578-B21C-4BC45C0DA5A5}" destId="{8FB8AA10-398C-408C-83E9-6BE28DF34EEC}" srcOrd="2" destOrd="0" presId="urn:microsoft.com/office/officeart/2005/8/layout/cycle4"/>
    <dgm:cxn modelId="{53B3C6CF-D629-416D-B396-99EB144356E7}" type="presParOf" srcId="{C2F2D119-0A85-4578-B21C-4BC45C0DA5A5}" destId="{1DAD7A8F-15A2-4C3F-B6CC-FB3047261A3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A571A1-2771-4236-B87D-CEB48C19EA9E}" type="doc">
      <dgm:prSet loTypeId="urn:microsoft.com/office/officeart/2005/8/layout/cycle2" loCatId="cycle" qsTypeId="urn:microsoft.com/office/officeart/2005/8/quickstyle/simple2" qsCatId="simple" csTypeId="urn:microsoft.com/office/officeart/2005/8/colors/colorful5" csCatId="colorful" phldr="1"/>
      <dgm:spPr/>
      <dgm:t>
        <a:bodyPr/>
        <a:lstStyle/>
        <a:p>
          <a:endParaRPr kumimoji="1" lang="ja-JP" altLang="en-US"/>
        </a:p>
      </dgm:t>
    </dgm:pt>
    <dgm:pt modelId="{889D9F35-6919-46BA-A7BE-F8CB159DA6F7}">
      <dgm:prSet phldrT="[テキスト]" custT="1"/>
      <dgm:spPr/>
      <dgm:t>
        <a:bodyPr/>
        <a:lstStyle/>
        <a:p>
          <a:r>
            <a:rPr kumimoji="1" lang="ja-JP" altLang="en-US" sz="2000" b="1" dirty="0">
              <a:ln w="6350">
                <a:solidFill>
                  <a:srgbClr val="FF0000"/>
                </a:solidFill>
              </a:ln>
              <a:solidFill>
                <a:schemeClr val="bg1"/>
              </a:solidFill>
              <a:latin typeface="Meiryo UI" panose="020B0604030504040204" pitchFamily="50" charset="-128"/>
              <a:ea typeface="Meiryo UI" panose="020B0604030504040204" pitchFamily="50" charset="-128"/>
            </a:rPr>
            <a:t>企業の賃上げ鈍化</a:t>
          </a:r>
        </a:p>
      </dgm:t>
    </dgm:pt>
    <dgm:pt modelId="{4D639744-0495-4E2F-86D3-255FDA044A33}" type="parTrans" cxnId="{547DDFC1-B0A5-4541-BAE0-EC7402CF2631}">
      <dgm:prSet/>
      <dgm:spPr/>
      <dgm:t>
        <a:bodyPr/>
        <a:lstStyle/>
        <a:p>
          <a:endParaRPr kumimoji="1" lang="ja-JP" altLang="en-US" sz="28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9FBE94E1-65E7-4952-BAD9-BB921D02030E}" type="sibTrans" cxnId="{547DDFC1-B0A5-4541-BAE0-EC7402CF2631}">
      <dgm:prSet custT="1"/>
      <dgm:spPr/>
      <dgm:t>
        <a:bodyPr/>
        <a:lstStyle/>
        <a:p>
          <a:endParaRPr kumimoji="1" lang="ja-JP" altLang="en-US" sz="16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86D4F785-4652-4ABD-AC31-C36AC6B8E2A8}">
      <dgm:prSet phldrT="[テキスト]" custT="1"/>
      <dgm:spPr/>
      <dgm:t>
        <a:bodyPr/>
        <a:lstStyle/>
        <a:p>
          <a:r>
            <a:rPr kumimoji="1" lang="ja-JP" altLang="en-US" sz="2000" b="1" dirty="0">
              <a:ln w="6350">
                <a:solidFill>
                  <a:srgbClr val="FF0000"/>
                </a:solidFill>
              </a:ln>
              <a:solidFill>
                <a:schemeClr val="bg1"/>
              </a:solidFill>
              <a:latin typeface="Meiryo UI" panose="020B0604030504040204" pitchFamily="50" charset="-128"/>
              <a:ea typeface="Meiryo UI" panose="020B0604030504040204" pitchFamily="50" charset="-128"/>
            </a:rPr>
            <a:t>消費意欲の低下</a:t>
          </a:r>
        </a:p>
      </dgm:t>
    </dgm:pt>
    <dgm:pt modelId="{EA994332-7577-4D54-B374-0C39B372B66E}" type="parTrans" cxnId="{00140B94-3C36-4D87-B4B4-125631DAD3ED}">
      <dgm:prSet/>
      <dgm:spPr/>
      <dgm:t>
        <a:bodyPr/>
        <a:lstStyle/>
        <a:p>
          <a:endParaRPr kumimoji="1" lang="ja-JP" altLang="en-US" sz="28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98F3FDBE-AA2D-4A70-A745-2230F1BD8056}" type="sibTrans" cxnId="{00140B94-3C36-4D87-B4B4-125631DAD3ED}">
      <dgm:prSet custT="1"/>
      <dgm:spPr/>
      <dgm:t>
        <a:bodyPr/>
        <a:lstStyle/>
        <a:p>
          <a:endParaRPr kumimoji="1" lang="ja-JP" altLang="en-US" sz="16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A61B1AF4-5E45-426A-A411-3D1C8E171CCD}">
      <dgm:prSet phldrT="[テキスト]" custT="1"/>
      <dgm:spPr/>
      <dgm:t>
        <a:bodyPr/>
        <a:lstStyle/>
        <a:p>
          <a:r>
            <a:rPr kumimoji="1" lang="ja-JP" altLang="en-US" sz="2000" b="1" dirty="0">
              <a:ln w="6350">
                <a:solidFill>
                  <a:srgbClr val="FF0000"/>
                </a:solidFill>
              </a:ln>
              <a:solidFill>
                <a:schemeClr val="bg1"/>
              </a:solidFill>
              <a:latin typeface="Meiryo UI" panose="020B0604030504040204" pitchFamily="50" charset="-128"/>
              <a:ea typeface="Meiryo UI" panose="020B0604030504040204" pitchFamily="50" charset="-128"/>
            </a:rPr>
            <a:t>物価低迷</a:t>
          </a:r>
        </a:p>
      </dgm:t>
    </dgm:pt>
    <dgm:pt modelId="{AAC0130F-1B31-4ED1-8BBF-F4245DB6BF8C}" type="parTrans" cxnId="{DA6984C6-A846-477C-8C12-8E76F760A271}">
      <dgm:prSet/>
      <dgm:spPr/>
      <dgm:t>
        <a:bodyPr/>
        <a:lstStyle/>
        <a:p>
          <a:endParaRPr kumimoji="1" lang="ja-JP" altLang="en-US" sz="28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B93974B6-CF8C-4ED9-A1C1-03E14C149AC5}" type="sibTrans" cxnId="{DA6984C6-A846-477C-8C12-8E76F760A271}">
      <dgm:prSet custT="1"/>
      <dgm:spPr/>
      <dgm:t>
        <a:bodyPr/>
        <a:lstStyle/>
        <a:p>
          <a:endParaRPr kumimoji="1" lang="ja-JP" altLang="en-US" sz="1600" b="1">
            <a:ln w="6350">
              <a:solidFill>
                <a:srgbClr val="FF0000"/>
              </a:solidFill>
            </a:ln>
            <a:solidFill>
              <a:schemeClr val="bg1"/>
            </a:solidFill>
            <a:latin typeface="Meiryo UI" panose="020B0604030504040204" pitchFamily="50" charset="-128"/>
            <a:ea typeface="Meiryo UI" panose="020B0604030504040204" pitchFamily="50" charset="-128"/>
          </a:endParaRPr>
        </a:p>
      </dgm:t>
    </dgm:pt>
    <dgm:pt modelId="{626C1598-EDFD-4442-AB40-411D6135701D}" type="pres">
      <dgm:prSet presAssocID="{51A571A1-2771-4236-B87D-CEB48C19EA9E}" presName="cycle" presStyleCnt="0">
        <dgm:presLayoutVars>
          <dgm:dir/>
          <dgm:resizeHandles val="exact"/>
        </dgm:presLayoutVars>
      </dgm:prSet>
      <dgm:spPr/>
    </dgm:pt>
    <dgm:pt modelId="{BCB94FBC-BD78-403D-BA7C-E3B826C517B1}" type="pres">
      <dgm:prSet presAssocID="{889D9F35-6919-46BA-A7BE-F8CB159DA6F7}" presName="node" presStyleLbl="node1" presStyleIdx="0" presStyleCnt="3">
        <dgm:presLayoutVars>
          <dgm:bulletEnabled val="1"/>
        </dgm:presLayoutVars>
      </dgm:prSet>
      <dgm:spPr/>
    </dgm:pt>
    <dgm:pt modelId="{61486572-1152-45A4-81BA-B47F1EE07D75}" type="pres">
      <dgm:prSet presAssocID="{9FBE94E1-65E7-4952-BAD9-BB921D02030E}" presName="sibTrans" presStyleLbl="sibTrans2D1" presStyleIdx="0" presStyleCnt="3"/>
      <dgm:spPr/>
    </dgm:pt>
    <dgm:pt modelId="{FF70A569-9FAF-49F4-A5D3-6074EB658066}" type="pres">
      <dgm:prSet presAssocID="{9FBE94E1-65E7-4952-BAD9-BB921D02030E}" presName="connectorText" presStyleLbl="sibTrans2D1" presStyleIdx="0" presStyleCnt="3"/>
      <dgm:spPr/>
    </dgm:pt>
    <dgm:pt modelId="{576BD833-0562-465A-AE96-1464109AA372}" type="pres">
      <dgm:prSet presAssocID="{86D4F785-4652-4ABD-AC31-C36AC6B8E2A8}" presName="node" presStyleLbl="node1" presStyleIdx="1" presStyleCnt="3">
        <dgm:presLayoutVars>
          <dgm:bulletEnabled val="1"/>
        </dgm:presLayoutVars>
      </dgm:prSet>
      <dgm:spPr/>
    </dgm:pt>
    <dgm:pt modelId="{0F5ACD03-48FD-4C91-B8B6-A6A2058A78EA}" type="pres">
      <dgm:prSet presAssocID="{98F3FDBE-AA2D-4A70-A745-2230F1BD8056}" presName="sibTrans" presStyleLbl="sibTrans2D1" presStyleIdx="1" presStyleCnt="3"/>
      <dgm:spPr/>
    </dgm:pt>
    <dgm:pt modelId="{822B84C4-87EC-4850-9EFF-6BFBE0A43CB9}" type="pres">
      <dgm:prSet presAssocID="{98F3FDBE-AA2D-4A70-A745-2230F1BD8056}" presName="connectorText" presStyleLbl="sibTrans2D1" presStyleIdx="1" presStyleCnt="3"/>
      <dgm:spPr/>
    </dgm:pt>
    <dgm:pt modelId="{594A1967-3282-4EB4-ACA0-E52C633EC8C7}" type="pres">
      <dgm:prSet presAssocID="{A61B1AF4-5E45-426A-A411-3D1C8E171CCD}" presName="node" presStyleLbl="node1" presStyleIdx="2" presStyleCnt="3">
        <dgm:presLayoutVars>
          <dgm:bulletEnabled val="1"/>
        </dgm:presLayoutVars>
      </dgm:prSet>
      <dgm:spPr/>
    </dgm:pt>
    <dgm:pt modelId="{16C2DDD2-E554-477A-8649-C5A93EA512D7}" type="pres">
      <dgm:prSet presAssocID="{B93974B6-CF8C-4ED9-A1C1-03E14C149AC5}" presName="sibTrans" presStyleLbl="sibTrans2D1" presStyleIdx="2" presStyleCnt="3"/>
      <dgm:spPr/>
    </dgm:pt>
    <dgm:pt modelId="{AC5A7437-C416-429C-898E-BE556C9CD5F9}" type="pres">
      <dgm:prSet presAssocID="{B93974B6-CF8C-4ED9-A1C1-03E14C149AC5}" presName="connectorText" presStyleLbl="sibTrans2D1" presStyleIdx="2" presStyleCnt="3"/>
      <dgm:spPr/>
    </dgm:pt>
  </dgm:ptLst>
  <dgm:cxnLst>
    <dgm:cxn modelId="{BFB5C506-769A-4928-8800-41488819DF0F}" type="presOf" srcId="{889D9F35-6919-46BA-A7BE-F8CB159DA6F7}" destId="{BCB94FBC-BD78-403D-BA7C-E3B826C517B1}" srcOrd="0" destOrd="0" presId="urn:microsoft.com/office/officeart/2005/8/layout/cycle2"/>
    <dgm:cxn modelId="{FCD5A507-12D2-49EB-8FB4-7F406B7E4ABB}" type="presOf" srcId="{9FBE94E1-65E7-4952-BAD9-BB921D02030E}" destId="{61486572-1152-45A4-81BA-B47F1EE07D75}" srcOrd="0" destOrd="0" presId="urn:microsoft.com/office/officeart/2005/8/layout/cycle2"/>
    <dgm:cxn modelId="{32020C32-B13A-4B00-9F9E-93372BFE9F11}" type="presOf" srcId="{98F3FDBE-AA2D-4A70-A745-2230F1BD8056}" destId="{822B84C4-87EC-4850-9EFF-6BFBE0A43CB9}" srcOrd="1" destOrd="0" presId="urn:microsoft.com/office/officeart/2005/8/layout/cycle2"/>
    <dgm:cxn modelId="{526F625D-99ED-48B0-B2C4-E4755B0F0F8A}" type="presOf" srcId="{86D4F785-4652-4ABD-AC31-C36AC6B8E2A8}" destId="{576BD833-0562-465A-AE96-1464109AA372}" srcOrd="0" destOrd="0" presId="urn:microsoft.com/office/officeart/2005/8/layout/cycle2"/>
    <dgm:cxn modelId="{15953545-7486-4EB4-89D5-904201625AE3}" type="presOf" srcId="{B93974B6-CF8C-4ED9-A1C1-03E14C149AC5}" destId="{AC5A7437-C416-429C-898E-BE556C9CD5F9}" srcOrd="1" destOrd="0" presId="urn:microsoft.com/office/officeart/2005/8/layout/cycle2"/>
    <dgm:cxn modelId="{9A11E26D-F139-4516-8F9A-216C716CCA2E}" type="presOf" srcId="{51A571A1-2771-4236-B87D-CEB48C19EA9E}" destId="{626C1598-EDFD-4442-AB40-411D6135701D}" srcOrd="0" destOrd="0" presId="urn:microsoft.com/office/officeart/2005/8/layout/cycle2"/>
    <dgm:cxn modelId="{7D1EA44F-45B0-4F93-9487-CBFD6BBFB231}" type="presOf" srcId="{B93974B6-CF8C-4ED9-A1C1-03E14C149AC5}" destId="{16C2DDD2-E554-477A-8649-C5A93EA512D7}" srcOrd="0" destOrd="0" presId="urn:microsoft.com/office/officeart/2005/8/layout/cycle2"/>
    <dgm:cxn modelId="{00140B94-3C36-4D87-B4B4-125631DAD3ED}" srcId="{51A571A1-2771-4236-B87D-CEB48C19EA9E}" destId="{86D4F785-4652-4ABD-AC31-C36AC6B8E2A8}" srcOrd="1" destOrd="0" parTransId="{EA994332-7577-4D54-B374-0C39B372B66E}" sibTransId="{98F3FDBE-AA2D-4A70-A745-2230F1BD8056}"/>
    <dgm:cxn modelId="{2FAC4F97-6068-4194-942B-A955B8D9C4F2}" type="presOf" srcId="{98F3FDBE-AA2D-4A70-A745-2230F1BD8056}" destId="{0F5ACD03-48FD-4C91-B8B6-A6A2058A78EA}" srcOrd="0" destOrd="0" presId="urn:microsoft.com/office/officeart/2005/8/layout/cycle2"/>
    <dgm:cxn modelId="{53BA96A5-BF1C-4BEA-85D0-35A3B779A52F}" type="presOf" srcId="{A61B1AF4-5E45-426A-A411-3D1C8E171CCD}" destId="{594A1967-3282-4EB4-ACA0-E52C633EC8C7}" srcOrd="0" destOrd="0" presId="urn:microsoft.com/office/officeart/2005/8/layout/cycle2"/>
    <dgm:cxn modelId="{547DDFC1-B0A5-4541-BAE0-EC7402CF2631}" srcId="{51A571A1-2771-4236-B87D-CEB48C19EA9E}" destId="{889D9F35-6919-46BA-A7BE-F8CB159DA6F7}" srcOrd="0" destOrd="0" parTransId="{4D639744-0495-4E2F-86D3-255FDA044A33}" sibTransId="{9FBE94E1-65E7-4952-BAD9-BB921D02030E}"/>
    <dgm:cxn modelId="{0976E8C4-C7A4-4B5D-AAEA-6327D6159626}" type="presOf" srcId="{9FBE94E1-65E7-4952-BAD9-BB921D02030E}" destId="{FF70A569-9FAF-49F4-A5D3-6074EB658066}" srcOrd="1" destOrd="0" presId="urn:microsoft.com/office/officeart/2005/8/layout/cycle2"/>
    <dgm:cxn modelId="{DA6984C6-A846-477C-8C12-8E76F760A271}" srcId="{51A571A1-2771-4236-B87D-CEB48C19EA9E}" destId="{A61B1AF4-5E45-426A-A411-3D1C8E171CCD}" srcOrd="2" destOrd="0" parTransId="{AAC0130F-1B31-4ED1-8BBF-F4245DB6BF8C}" sibTransId="{B93974B6-CF8C-4ED9-A1C1-03E14C149AC5}"/>
    <dgm:cxn modelId="{F35837F6-86E6-4FB9-9D54-5771B7442A2C}" type="presParOf" srcId="{626C1598-EDFD-4442-AB40-411D6135701D}" destId="{BCB94FBC-BD78-403D-BA7C-E3B826C517B1}" srcOrd="0" destOrd="0" presId="urn:microsoft.com/office/officeart/2005/8/layout/cycle2"/>
    <dgm:cxn modelId="{80B120E2-603F-4FCB-B355-13DCC93F95D5}" type="presParOf" srcId="{626C1598-EDFD-4442-AB40-411D6135701D}" destId="{61486572-1152-45A4-81BA-B47F1EE07D75}" srcOrd="1" destOrd="0" presId="urn:microsoft.com/office/officeart/2005/8/layout/cycle2"/>
    <dgm:cxn modelId="{016C75AB-E396-4326-B93C-DBB6F3917951}" type="presParOf" srcId="{61486572-1152-45A4-81BA-B47F1EE07D75}" destId="{FF70A569-9FAF-49F4-A5D3-6074EB658066}" srcOrd="0" destOrd="0" presId="urn:microsoft.com/office/officeart/2005/8/layout/cycle2"/>
    <dgm:cxn modelId="{FA261765-AAC1-4EA9-9CF8-F945CD9E2B06}" type="presParOf" srcId="{626C1598-EDFD-4442-AB40-411D6135701D}" destId="{576BD833-0562-465A-AE96-1464109AA372}" srcOrd="2" destOrd="0" presId="urn:microsoft.com/office/officeart/2005/8/layout/cycle2"/>
    <dgm:cxn modelId="{303F83E6-8BD6-4614-88A4-241402720545}" type="presParOf" srcId="{626C1598-EDFD-4442-AB40-411D6135701D}" destId="{0F5ACD03-48FD-4C91-B8B6-A6A2058A78EA}" srcOrd="3" destOrd="0" presId="urn:microsoft.com/office/officeart/2005/8/layout/cycle2"/>
    <dgm:cxn modelId="{0AF67176-5DAE-495F-BF22-1374B4C0D86A}" type="presParOf" srcId="{0F5ACD03-48FD-4C91-B8B6-A6A2058A78EA}" destId="{822B84C4-87EC-4850-9EFF-6BFBE0A43CB9}" srcOrd="0" destOrd="0" presId="urn:microsoft.com/office/officeart/2005/8/layout/cycle2"/>
    <dgm:cxn modelId="{DD2F46B3-E1DC-41A2-8A8A-79F375641783}" type="presParOf" srcId="{626C1598-EDFD-4442-AB40-411D6135701D}" destId="{594A1967-3282-4EB4-ACA0-E52C633EC8C7}" srcOrd="4" destOrd="0" presId="urn:microsoft.com/office/officeart/2005/8/layout/cycle2"/>
    <dgm:cxn modelId="{7B24BA9A-E8DF-48F2-BA2B-85ED2C1A1FE6}" type="presParOf" srcId="{626C1598-EDFD-4442-AB40-411D6135701D}" destId="{16C2DDD2-E554-477A-8649-C5A93EA512D7}" srcOrd="5" destOrd="0" presId="urn:microsoft.com/office/officeart/2005/8/layout/cycle2"/>
    <dgm:cxn modelId="{0C8E61D4-6799-4E60-9C87-072DDFC99F84}" type="presParOf" srcId="{16C2DDD2-E554-477A-8649-C5A93EA512D7}" destId="{AC5A7437-C416-429C-898E-BE556C9CD5F9}" srcOrd="0" destOrd="0" presId="urn:microsoft.com/office/officeart/2005/8/layout/cycl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B3A46-3808-4E37-88FF-0342FDE4C9EA}">
      <dsp:nvSpPr>
        <dsp:cNvPr id="0" name=""/>
        <dsp:cNvSpPr/>
      </dsp:nvSpPr>
      <dsp:spPr>
        <a:xfrm>
          <a:off x="4623706" y="3459855"/>
          <a:ext cx="3037243" cy="162816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622584"/>
              <a:satOff val="26541"/>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228600" lvl="1" indent="-228600" algn="l" defTabSz="1111250">
            <a:lnSpc>
              <a:spcPct val="90000"/>
            </a:lnSpc>
            <a:spcBef>
              <a:spcPct val="0"/>
            </a:spcBef>
            <a:spcAft>
              <a:spcPct val="15000"/>
            </a:spcAft>
            <a:buChar char="•"/>
          </a:pPr>
          <a:endParaRPr kumimoji="1" lang="ja-JP" altLang="en-US" sz="2500" kern="1200">
            <a:solidFill>
              <a:schemeClr val="bg1"/>
            </a:solidFill>
          </a:endParaRPr>
        </a:p>
      </dsp:txBody>
      <dsp:txXfrm>
        <a:off x="5570645" y="3902663"/>
        <a:ext cx="2054538" cy="1149593"/>
      </dsp:txXfrm>
    </dsp:sp>
    <dsp:sp modelId="{CD70A9CA-5DFF-4341-B8A3-280EB69EE78B}">
      <dsp:nvSpPr>
        <dsp:cNvPr id="0" name=""/>
        <dsp:cNvSpPr/>
      </dsp:nvSpPr>
      <dsp:spPr>
        <a:xfrm>
          <a:off x="31402" y="3459855"/>
          <a:ext cx="3777916" cy="162816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9933876"/>
              <a:satOff val="39811"/>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t" anchorCtr="0">
          <a:noAutofit/>
        </a:bodyPr>
        <a:lstStyle/>
        <a:p>
          <a:pPr marL="285750" lvl="1" indent="-285750" algn="l" defTabSz="1422400">
            <a:lnSpc>
              <a:spcPct val="90000"/>
            </a:lnSpc>
            <a:spcBef>
              <a:spcPct val="0"/>
            </a:spcBef>
            <a:spcAft>
              <a:spcPct val="15000"/>
            </a:spcAft>
            <a:buChar char="•"/>
          </a:pPr>
          <a:endParaRPr kumimoji="1" lang="ja-JP" altLang="en-US" sz="3200" kern="1200" dirty="0">
            <a:solidFill>
              <a:schemeClr val="bg1"/>
            </a:solidFill>
          </a:endParaRPr>
        </a:p>
      </dsp:txBody>
      <dsp:txXfrm>
        <a:off x="67168" y="3902663"/>
        <a:ext cx="2573009" cy="1149593"/>
      </dsp:txXfrm>
    </dsp:sp>
    <dsp:sp modelId="{3C2AE7E0-BB60-405F-9984-652EB7578407}">
      <dsp:nvSpPr>
        <dsp:cNvPr id="0" name=""/>
        <dsp:cNvSpPr/>
      </dsp:nvSpPr>
      <dsp:spPr>
        <a:xfrm>
          <a:off x="4544874" y="35542"/>
          <a:ext cx="3087688" cy="162816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311292"/>
              <a:satOff val="13270"/>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228600" lvl="1" indent="-228600" algn="l" defTabSz="1155700">
            <a:lnSpc>
              <a:spcPct val="90000"/>
            </a:lnSpc>
            <a:spcBef>
              <a:spcPct val="0"/>
            </a:spcBef>
            <a:spcAft>
              <a:spcPct val="15000"/>
            </a:spcAft>
            <a:buChar char="•"/>
          </a:pPr>
          <a:endParaRPr kumimoji="1" lang="ja-JP" altLang="en-US" sz="2600" kern="1200" dirty="0">
            <a:solidFill>
              <a:schemeClr val="bg1"/>
            </a:solidFill>
          </a:endParaRPr>
        </a:p>
      </dsp:txBody>
      <dsp:txXfrm>
        <a:off x="5506947" y="71308"/>
        <a:ext cx="2089850" cy="1149593"/>
      </dsp:txXfrm>
    </dsp:sp>
    <dsp:sp modelId="{3E93FA7F-2B64-4B0C-BEB0-BEC82BAF85A8}">
      <dsp:nvSpPr>
        <dsp:cNvPr id="0" name=""/>
        <dsp:cNvSpPr/>
      </dsp:nvSpPr>
      <dsp:spPr>
        <a:xfrm>
          <a:off x="53131" y="0"/>
          <a:ext cx="3550722" cy="162816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285750" lvl="1" indent="-285750" algn="l" defTabSz="1333500">
            <a:lnSpc>
              <a:spcPct val="90000"/>
            </a:lnSpc>
            <a:spcBef>
              <a:spcPct val="0"/>
            </a:spcBef>
            <a:spcAft>
              <a:spcPct val="15000"/>
            </a:spcAft>
            <a:buChar char="•"/>
          </a:pPr>
          <a:endParaRPr kumimoji="1" lang="ja-JP" altLang="en-US" sz="3000" kern="1200" dirty="0">
            <a:solidFill>
              <a:schemeClr val="bg1"/>
            </a:solidFill>
          </a:endParaRPr>
        </a:p>
      </dsp:txBody>
      <dsp:txXfrm>
        <a:off x="88897" y="35766"/>
        <a:ext cx="2413973" cy="1149593"/>
      </dsp:txXfrm>
    </dsp:sp>
    <dsp:sp modelId="{87D1023F-D5E6-436D-B318-E0302A3F9780}">
      <dsp:nvSpPr>
        <dsp:cNvPr id="0" name=""/>
        <dsp:cNvSpPr/>
      </dsp:nvSpPr>
      <dsp:spPr>
        <a:xfrm>
          <a:off x="1576480" y="290017"/>
          <a:ext cx="2203113" cy="2203113"/>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kumimoji="1" lang="ja-JP" altLang="en-US" sz="2000" kern="1200" dirty="0">
            <a:solidFill>
              <a:schemeClr val="accent5"/>
            </a:solidFill>
          </a:endParaRPr>
        </a:p>
      </dsp:txBody>
      <dsp:txXfrm>
        <a:off x="2221757" y="935294"/>
        <a:ext cx="1557836" cy="1557836"/>
      </dsp:txXfrm>
    </dsp:sp>
    <dsp:sp modelId="{7F6AC991-9B2B-4F21-A352-CA50B6398E13}">
      <dsp:nvSpPr>
        <dsp:cNvPr id="0" name=""/>
        <dsp:cNvSpPr/>
      </dsp:nvSpPr>
      <dsp:spPr>
        <a:xfrm rot="5400000">
          <a:off x="3842910" y="299204"/>
          <a:ext cx="2203113" cy="2203113"/>
        </a:xfrm>
        <a:prstGeom prst="pieWedge">
          <a:avLst/>
        </a:prstGeom>
        <a:solidFill>
          <a:schemeClr val="accent5">
            <a:hueOff val="-3311292"/>
            <a:satOff val="13270"/>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ts val="2600"/>
            </a:lnSpc>
            <a:spcBef>
              <a:spcPct val="0"/>
            </a:spcBef>
            <a:spcAft>
              <a:spcPts val="0"/>
            </a:spcAft>
            <a:buNone/>
          </a:pPr>
          <a:endParaRPr kumimoji="1" lang="en-US" altLang="ja-JP" sz="2400" b="1" kern="1200" dirty="0">
            <a:latin typeface="Meiryo UI" panose="020B0604030504040204" pitchFamily="50" charset="-128"/>
            <a:ea typeface="Meiryo UI" panose="020B0604030504040204" pitchFamily="50" charset="-128"/>
          </a:endParaRPr>
        </a:p>
      </dsp:txBody>
      <dsp:txXfrm rot="-5400000">
        <a:off x="3842910" y="944481"/>
        <a:ext cx="1557836" cy="1557836"/>
      </dsp:txXfrm>
    </dsp:sp>
    <dsp:sp modelId="{694D8932-F4A9-437E-830A-9BCAF3D9A26A}">
      <dsp:nvSpPr>
        <dsp:cNvPr id="0" name=""/>
        <dsp:cNvSpPr/>
      </dsp:nvSpPr>
      <dsp:spPr>
        <a:xfrm rot="10800000">
          <a:off x="3881355" y="2594891"/>
          <a:ext cx="2203113" cy="2203113"/>
        </a:xfrm>
        <a:prstGeom prst="pieWedg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kumimoji="1" lang="ja-JP" altLang="en-US" sz="2000" kern="1200" dirty="0">
            <a:solidFill>
              <a:schemeClr val="accent4"/>
            </a:solidFill>
          </a:endParaRPr>
        </a:p>
      </dsp:txBody>
      <dsp:txXfrm rot="10800000">
        <a:off x="3881355" y="2594891"/>
        <a:ext cx="1557836" cy="1557836"/>
      </dsp:txXfrm>
    </dsp:sp>
    <dsp:sp modelId="{5101D6FD-1601-40C4-B896-BE158CEF172F}">
      <dsp:nvSpPr>
        <dsp:cNvPr id="0" name=""/>
        <dsp:cNvSpPr/>
      </dsp:nvSpPr>
      <dsp:spPr>
        <a:xfrm rot="16200000">
          <a:off x="1576480" y="2594891"/>
          <a:ext cx="2203113" cy="2203113"/>
        </a:xfrm>
        <a:prstGeom prst="pieWedge">
          <a:avLst/>
        </a:prstGeom>
        <a:solidFill>
          <a:schemeClr val="accent5">
            <a:hueOff val="-9933876"/>
            <a:satOff val="39811"/>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kumimoji="1" lang="ja-JP" altLang="en-US" sz="2000" kern="1200" dirty="0">
            <a:solidFill>
              <a:schemeClr val="accent6"/>
            </a:solidFill>
          </a:endParaRPr>
        </a:p>
      </dsp:txBody>
      <dsp:txXfrm rot="5400000">
        <a:off x="2221757" y="2594891"/>
        <a:ext cx="1557836" cy="1557836"/>
      </dsp:txXfrm>
    </dsp:sp>
    <dsp:sp modelId="{8FB8AA10-398C-408C-83E9-6BE28DF34EEC}">
      <dsp:nvSpPr>
        <dsp:cNvPr id="0" name=""/>
        <dsp:cNvSpPr/>
      </dsp:nvSpPr>
      <dsp:spPr>
        <a:xfrm>
          <a:off x="3450145" y="2086089"/>
          <a:ext cx="760659" cy="661442"/>
        </a:xfrm>
        <a:prstGeom prst="circular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DAD7A8F-15A2-4C3F-B6CC-FB3047261A31}">
      <dsp:nvSpPr>
        <dsp:cNvPr id="0" name=""/>
        <dsp:cNvSpPr/>
      </dsp:nvSpPr>
      <dsp:spPr>
        <a:xfrm rot="10800000">
          <a:off x="3450145" y="2340490"/>
          <a:ext cx="760659" cy="661442"/>
        </a:xfrm>
        <a:prstGeom prst="circular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94FBC-BD78-403D-BA7C-E3B826C517B1}">
      <dsp:nvSpPr>
        <dsp:cNvPr id="0" name=""/>
        <dsp:cNvSpPr/>
      </dsp:nvSpPr>
      <dsp:spPr>
        <a:xfrm>
          <a:off x="1553418" y="458"/>
          <a:ext cx="1137860" cy="1137860"/>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6350">
                <a:solidFill>
                  <a:srgbClr val="FF0000"/>
                </a:solidFill>
              </a:ln>
              <a:solidFill>
                <a:schemeClr val="bg1"/>
              </a:solidFill>
              <a:latin typeface="Meiryo UI" panose="020B0604030504040204" pitchFamily="50" charset="-128"/>
              <a:ea typeface="Meiryo UI" panose="020B0604030504040204" pitchFamily="50" charset="-128"/>
            </a:rPr>
            <a:t>企業の賃上げ鈍化</a:t>
          </a:r>
        </a:p>
      </dsp:txBody>
      <dsp:txXfrm>
        <a:off x="1720054" y="167094"/>
        <a:ext cx="804588" cy="804588"/>
      </dsp:txXfrm>
    </dsp:sp>
    <dsp:sp modelId="{61486572-1152-45A4-81BA-B47F1EE07D75}">
      <dsp:nvSpPr>
        <dsp:cNvPr id="0" name=""/>
        <dsp:cNvSpPr/>
      </dsp:nvSpPr>
      <dsp:spPr>
        <a:xfrm rot="3600000">
          <a:off x="2393943" y="1110358"/>
          <a:ext cx="303188" cy="38402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b="1" kern="1200">
            <a:ln w="6350">
              <a:solidFill>
                <a:srgbClr val="FF0000"/>
              </a:solidFill>
            </a:ln>
            <a:solidFill>
              <a:schemeClr val="bg1"/>
            </a:solidFill>
            <a:latin typeface="Meiryo UI" panose="020B0604030504040204" pitchFamily="50" charset="-128"/>
            <a:ea typeface="Meiryo UI" panose="020B0604030504040204" pitchFamily="50" charset="-128"/>
          </a:endParaRPr>
        </a:p>
      </dsp:txBody>
      <dsp:txXfrm>
        <a:off x="2416682" y="1147779"/>
        <a:ext cx="212232" cy="230416"/>
      </dsp:txXfrm>
    </dsp:sp>
    <dsp:sp modelId="{576BD833-0562-465A-AE96-1464109AA372}">
      <dsp:nvSpPr>
        <dsp:cNvPr id="0" name=""/>
        <dsp:cNvSpPr/>
      </dsp:nvSpPr>
      <dsp:spPr>
        <a:xfrm>
          <a:off x="2408375" y="1481288"/>
          <a:ext cx="1137860" cy="1137860"/>
        </a:xfrm>
        <a:prstGeom prst="ellipse">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6350">
                <a:solidFill>
                  <a:srgbClr val="FF0000"/>
                </a:solidFill>
              </a:ln>
              <a:solidFill>
                <a:schemeClr val="bg1"/>
              </a:solidFill>
              <a:latin typeface="Meiryo UI" panose="020B0604030504040204" pitchFamily="50" charset="-128"/>
              <a:ea typeface="Meiryo UI" panose="020B0604030504040204" pitchFamily="50" charset="-128"/>
            </a:rPr>
            <a:t>消費意欲の低下</a:t>
          </a:r>
        </a:p>
      </dsp:txBody>
      <dsp:txXfrm>
        <a:off x="2575011" y="1647924"/>
        <a:ext cx="804588" cy="804588"/>
      </dsp:txXfrm>
    </dsp:sp>
    <dsp:sp modelId="{0F5ACD03-48FD-4C91-B8B6-A6A2058A78EA}">
      <dsp:nvSpPr>
        <dsp:cNvPr id="0" name=""/>
        <dsp:cNvSpPr/>
      </dsp:nvSpPr>
      <dsp:spPr>
        <a:xfrm rot="10800000">
          <a:off x="1979335" y="1858204"/>
          <a:ext cx="303188" cy="384028"/>
        </a:xfrm>
        <a:prstGeom prs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b="1" kern="1200">
            <a:ln w="6350">
              <a:solidFill>
                <a:srgbClr val="FF0000"/>
              </a:solidFill>
            </a:ln>
            <a:solidFill>
              <a:schemeClr val="bg1"/>
            </a:solidFill>
            <a:latin typeface="Meiryo UI" panose="020B0604030504040204" pitchFamily="50" charset="-128"/>
            <a:ea typeface="Meiryo UI" panose="020B0604030504040204" pitchFamily="50" charset="-128"/>
          </a:endParaRPr>
        </a:p>
      </dsp:txBody>
      <dsp:txXfrm rot="10800000">
        <a:off x="2070291" y="1935010"/>
        <a:ext cx="212232" cy="230416"/>
      </dsp:txXfrm>
    </dsp:sp>
    <dsp:sp modelId="{594A1967-3282-4EB4-ACA0-E52C633EC8C7}">
      <dsp:nvSpPr>
        <dsp:cNvPr id="0" name=""/>
        <dsp:cNvSpPr/>
      </dsp:nvSpPr>
      <dsp:spPr>
        <a:xfrm>
          <a:off x="698461" y="1481288"/>
          <a:ext cx="1137860" cy="1137860"/>
        </a:xfrm>
        <a:prstGeom prst="ellipse">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6350">
                <a:solidFill>
                  <a:srgbClr val="FF0000"/>
                </a:solidFill>
              </a:ln>
              <a:solidFill>
                <a:schemeClr val="bg1"/>
              </a:solidFill>
              <a:latin typeface="Meiryo UI" panose="020B0604030504040204" pitchFamily="50" charset="-128"/>
              <a:ea typeface="Meiryo UI" panose="020B0604030504040204" pitchFamily="50" charset="-128"/>
            </a:rPr>
            <a:t>物価低迷</a:t>
          </a:r>
        </a:p>
      </dsp:txBody>
      <dsp:txXfrm>
        <a:off x="865097" y="1647924"/>
        <a:ext cx="804588" cy="804588"/>
      </dsp:txXfrm>
    </dsp:sp>
    <dsp:sp modelId="{16C2DDD2-E554-477A-8649-C5A93EA512D7}">
      <dsp:nvSpPr>
        <dsp:cNvPr id="0" name=""/>
        <dsp:cNvSpPr/>
      </dsp:nvSpPr>
      <dsp:spPr>
        <a:xfrm rot="18000000">
          <a:off x="1538985" y="1125221"/>
          <a:ext cx="303188" cy="384028"/>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b="1" kern="1200">
            <a:ln w="6350">
              <a:solidFill>
                <a:srgbClr val="FF0000"/>
              </a:solidFill>
            </a:ln>
            <a:solidFill>
              <a:schemeClr val="bg1"/>
            </a:solidFill>
            <a:latin typeface="Meiryo UI" panose="020B0604030504040204" pitchFamily="50" charset="-128"/>
            <a:ea typeface="Meiryo UI" panose="020B0604030504040204" pitchFamily="50" charset="-128"/>
          </a:endParaRPr>
        </a:p>
      </dsp:txBody>
      <dsp:txXfrm>
        <a:off x="1561724" y="1241412"/>
        <a:ext cx="212232" cy="230416"/>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18831" cy="4933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ja-JP"/>
          </a:p>
        </p:txBody>
      </p:sp>
      <p:sp>
        <p:nvSpPr>
          <p:cNvPr id="17411" name="Rectangle 3"/>
          <p:cNvSpPr>
            <a:spLocks noGrp="1" noChangeArrowheads="1"/>
          </p:cNvSpPr>
          <p:nvPr>
            <p:ph type="dt" idx="1"/>
          </p:nvPr>
        </p:nvSpPr>
        <p:spPr bwMode="auto">
          <a:xfrm>
            <a:off x="3815373" y="0"/>
            <a:ext cx="2918831" cy="4933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ja-JP"/>
          </a:p>
        </p:txBody>
      </p:sp>
      <p:sp>
        <p:nvSpPr>
          <p:cNvPr id="17412" name="Rectangle 4"/>
          <p:cNvSpPr>
            <a:spLocks noGrp="1" noRot="1" noChangeAspect="1" noChangeArrowheads="1" noTextEdit="1"/>
          </p:cNvSpPr>
          <p:nvPr>
            <p:ph type="sldImg" idx="2"/>
          </p:nvPr>
        </p:nvSpPr>
        <p:spPr bwMode="auto">
          <a:xfrm>
            <a:off x="695325" y="739775"/>
            <a:ext cx="5345113" cy="3700463"/>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673577" y="4686499"/>
            <a:ext cx="5388610" cy="44398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7414" name="Rectangle 6"/>
          <p:cNvSpPr>
            <a:spLocks noGrp="1" noChangeArrowheads="1"/>
          </p:cNvSpPr>
          <p:nvPr>
            <p:ph type="ftr" sz="quarter" idx="4"/>
          </p:nvPr>
        </p:nvSpPr>
        <p:spPr bwMode="auto">
          <a:xfrm>
            <a:off x="0" y="9371285"/>
            <a:ext cx="2918831" cy="4933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ja-JP"/>
          </a:p>
        </p:txBody>
      </p:sp>
      <p:sp>
        <p:nvSpPr>
          <p:cNvPr id="17415" name="Rectangle 7"/>
          <p:cNvSpPr>
            <a:spLocks noGrp="1" noChangeArrowheads="1"/>
          </p:cNvSpPr>
          <p:nvPr>
            <p:ph type="sldNum" sz="quarter" idx="5"/>
          </p:nvPr>
        </p:nvSpPr>
        <p:spPr bwMode="auto">
          <a:xfrm>
            <a:off x="3815373" y="9371285"/>
            <a:ext cx="2918831" cy="4933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D5C2667-0377-48B1-9B16-3A53EFCC9089}" type="slidenum">
              <a:rPr lang="en-US" altLang="ja-JP"/>
              <a:pPr/>
              <a:t>‹#›</a:t>
            </a:fld>
            <a:endParaRPr lang="en-US" altLang="ja-JP"/>
          </a:p>
        </p:txBody>
      </p:sp>
    </p:spTree>
    <p:extLst>
      <p:ext uri="{BB962C8B-B14F-4D97-AF65-F5344CB8AC3E}">
        <p14:creationId xmlns:p14="http://schemas.microsoft.com/office/powerpoint/2010/main" val="2017839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D5C2667-0377-48B1-9B16-3A53EFCC9089}" type="slidenum">
              <a:rPr lang="en-US" altLang="ja-JP" smtClean="0"/>
              <a:pPr/>
              <a:t>3</a:t>
            </a:fld>
            <a:endParaRPr lang="en-US" altLang="ja-JP"/>
          </a:p>
        </p:txBody>
      </p:sp>
    </p:spTree>
    <p:extLst>
      <p:ext uri="{BB962C8B-B14F-4D97-AF65-F5344CB8AC3E}">
        <p14:creationId xmlns:p14="http://schemas.microsoft.com/office/powerpoint/2010/main" val="4168923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コストダウンにどうつながるかを追って説明</a:t>
            </a:r>
            <a:endParaRPr kumimoji="1" lang="en-US" altLang="ja-JP" dirty="0"/>
          </a:p>
          <a:p>
            <a:endParaRPr kumimoji="1" lang="en-US" altLang="ja-JP" dirty="0"/>
          </a:p>
          <a:p>
            <a:r>
              <a:rPr kumimoji="1" lang="ja-JP" altLang="en-US"/>
              <a:t>稼働率が高まる→売り上げにつながる時間を増やせる→コスト吸収</a:t>
            </a:r>
            <a:endParaRPr kumimoji="1" lang="en-US" altLang="ja-JP" dirty="0"/>
          </a:p>
          <a:p>
            <a:r>
              <a:rPr kumimoji="1" lang="ja-JP" altLang="en-US"/>
              <a:t>作業効率</a:t>
            </a:r>
            <a:endParaRPr kumimoji="1" lang="en-US" altLang="ja-JP" dirty="0"/>
          </a:p>
          <a:p>
            <a:r>
              <a:rPr kumimoji="1" lang="ja-JP" altLang="en-US"/>
              <a:t>例えば標準時間６０分の作業が４０分でできたら２０分のコスト吸収</a:t>
            </a:r>
          </a:p>
        </p:txBody>
      </p:sp>
      <p:sp>
        <p:nvSpPr>
          <p:cNvPr id="4" name="スライド番号プレースホルダー 3"/>
          <p:cNvSpPr>
            <a:spLocks noGrp="1"/>
          </p:cNvSpPr>
          <p:nvPr>
            <p:ph type="sldNum" sz="quarter" idx="5"/>
          </p:nvPr>
        </p:nvSpPr>
        <p:spPr/>
        <p:txBody>
          <a:bodyPr/>
          <a:lstStyle/>
          <a:p>
            <a:fld id="{6F7AD097-4AA2-474D-8E2A-57805E308CC3}" type="slidenum">
              <a:rPr kumimoji="1" lang="ja-JP" altLang="en-US" smtClean="0"/>
              <a:t>8</a:t>
            </a:fld>
            <a:endParaRPr kumimoji="1" lang="ja-JP" altLang="en-US"/>
          </a:p>
        </p:txBody>
      </p:sp>
    </p:spTree>
    <p:extLst>
      <p:ext uri="{BB962C8B-B14F-4D97-AF65-F5344CB8AC3E}">
        <p14:creationId xmlns:p14="http://schemas.microsoft.com/office/powerpoint/2010/main" val="121525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D5C2667-0377-48B1-9B16-3A53EFCC9089}" type="slidenum">
              <a:rPr lang="en-US" altLang="ja-JP" smtClean="0"/>
              <a:pPr/>
              <a:t>11</a:t>
            </a:fld>
            <a:endParaRPr lang="en-US" altLang="ja-JP"/>
          </a:p>
        </p:txBody>
      </p:sp>
    </p:spTree>
    <p:extLst>
      <p:ext uri="{BB962C8B-B14F-4D97-AF65-F5344CB8AC3E}">
        <p14:creationId xmlns:p14="http://schemas.microsoft.com/office/powerpoint/2010/main" val="1103566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D5C2667-0377-48B1-9B16-3A53EFCC9089}" type="slidenum">
              <a:rPr lang="en-US" altLang="ja-JP" smtClean="0"/>
              <a:pPr/>
              <a:t>16</a:t>
            </a:fld>
            <a:endParaRPr lang="en-US" altLang="ja-JP"/>
          </a:p>
        </p:txBody>
      </p:sp>
    </p:spTree>
    <p:extLst>
      <p:ext uri="{BB962C8B-B14F-4D97-AF65-F5344CB8AC3E}">
        <p14:creationId xmlns:p14="http://schemas.microsoft.com/office/powerpoint/2010/main" val="2874003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577" y="4686499"/>
            <a:ext cx="5388610" cy="5178102"/>
          </a:xfrm>
        </p:spPr>
        <p:txBody>
          <a:bodyPr/>
          <a:lstStyle/>
          <a:p>
            <a:r>
              <a:rPr lang="ja-JP" altLang="en-US" dirty="0"/>
              <a:t>新型コロナウイルス感染症の第６波、台風や水災、地震などの自然災害にと様々なリスクが想定される中で事業を継続するために、自社事業の特長を踏まえた防災・減災計画で</a:t>
            </a:r>
            <a:r>
              <a:rPr kumimoji="1" lang="ja-JP" altLang="en-US" dirty="0"/>
              <a:t>経済産業省大臣が認定する制度です。</a:t>
            </a:r>
            <a:endParaRPr kumimoji="1" lang="en-US" altLang="ja-JP" dirty="0"/>
          </a:p>
          <a:p>
            <a:endParaRPr kumimoji="1" lang="en-US" altLang="ja-JP" dirty="0"/>
          </a:p>
          <a:p>
            <a:r>
              <a:rPr lang="ja-JP" altLang="en-US" dirty="0"/>
              <a:t>認定を受けた企業は税制優遇や補助金の加点などの支援策が活用いただけます。</a:t>
            </a:r>
            <a:endParaRPr lang="en-US" altLang="ja-JP" dirty="0"/>
          </a:p>
          <a:p>
            <a:r>
              <a:rPr kumimoji="1" lang="en-US" altLang="ja-JP" dirty="0"/>
              <a:t>BCP</a:t>
            </a:r>
            <a:r>
              <a:rPr kumimoji="1" lang="ja-JP" altLang="en-US" dirty="0"/>
              <a:t>策定をしていたら、１日で、事業継続計画は作成できますので、まずは、もしもの時のための計画を作ることが備えの第一歩となります。自然災害、感染症等によるリスクを把握し</a:t>
            </a:r>
            <a:endParaRPr kumimoji="1" lang="en-US" altLang="ja-JP" dirty="0"/>
          </a:p>
          <a:p>
            <a:r>
              <a:rPr lang="ja-JP" altLang="en-US" dirty="0"/>
              <a:t>実効性のある具体的な計画を策定しましょう。</a:t>
            </a:r>
            <a:endParaRPr kumimoji="1" lang="en-US" altLang="ja-JP" dirty="0"/>
          </a:p>
          <a:p>
            <a:endParaRPr kumimoji="1" lang="en-US" altLang="ja-JP" dirty="0"/>
          </a:p>
          <a:p>
            <a:r>
              <a:rPr kumimoji="1" lang="ja-JP" altLang="en-US" dirty="0"/>
              <a:t>連携事業継続力強化計画は単独企業では対応できないリスクに対応するために連携して事業継続力を強化するもので、</a:t>
            </a:r>
            <a:r>
              <a:rPr kumimoji="1" lang="en-US" altLang="ja-JP" dirty="0"/>
              <a:t>2</a:t>
            </a:r>
            <a:r>
              <a:rPr kumimoji="1" lang="ja-JP" altLang="en-US" dirty="0"/>
              <a:t>つ以上の同業組合間で連携して、災害時や感染症が起きた場合、お互い様連携を通じて災害対応力の強化を図るものです。</a:t>
            </a:r>
            <a:endParaRPr kumimoji="1" lang="en-US" altLang="ja-JP" dirty="0"/>
          </a:p>
          <a:p>
            <a:r>
              <a:rPr lang="ja-JP" altLang="en-US" dirty="0"/>
              <a:t>日車協連のように同業者同士で連携し、緊急時における機会設備の貸与などを</a:t>
            </a:r>
            <a:endParaRPr lang="en-US" altLang="ja-JP" dirty="0"/>
          </a:p>
          <a:p>
            <a:r>
              <a:rPr lang="ja-JP" altLang="en-US" dirty="0"/>
              <a:t>取り決め計画をたてることで経営資源を補完し合うことが可能となる</a:t>
            </a:r>
            <a:endParaRPr lang="en-US" altLang="ja-JP" dirty="0"/>
          </a:p>
          <a:p>
            <a:r>
              <a:rPr lang="ja-JP" altLang="en-US" dirty="0"/>
              <a:t>ことができ、顧客を失うことを妨げることによって事業継続の実現ができます。</a:t>
            </a:r>
            <a:endParaRPr lang="en-US" altLang="ja-JP" dirty="0"/>
          </a:p>
          <a:p>
            <a:endParaRPr lang="en-US" altLang="ja-JP" dirty="0"/>
          </a:p>
          <a:p>
            <a:r>
              <a:rPr lang="ja-JP" altLang="en-US" dirty="0"/>
              <a:t>これからは得意分野を生かした協業も視野に入れていくことも必要なので</a:t>
            </a:r>
            <a:endParaRPr lang="en-US" altLang="ja-JP" dirty="0"/>
          </a:p>
          <a:p>
            <a:r>
              <a:rPr lang="ja-JP" altLang="en-US" dirty="0"/>
              <a:t>まずは連携し合う仕組みをつくり、策定の輪を広げていくことも大切な取り組みと</a:t>
            </a:r>
            <a:endParaRPr lang="en-US" altLang="ja-JP" dirty="0"/>
          </a:p>
          <a:p>
            <a:r>
              <a:rPr lang="ja-JP" altLang="en-US" dirty="0"/>
              <a:t>言えるでしょう。</a:t>
            </a:r>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1D5C2667-0377-48B1-9B16-3A53EFCC9089}" type="slidenum">
              <a:rPr lang="en-US" altLang="ja-JP" smtClean="0"/>
              <a:pPr/>
              <a:t>25</a:t>
            </a:fld>
            <a:endParaRPr lang="en-US" altLang="ja-JP"/>
          </a:p>
        </p:txBody>
      </p:sp>
    </p:spTree>
    <p:extLst>
      <p:ext uri="{BB962C8B-B14F-4D97-AF65-F5344CB8AC3E}">
        <p14:creationId xmlns:p14="http://schemas.microsoft.com/office/powerpoint/2010/main" val="3370227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今後の備え～</a:t>
            </a:r>
            <a:endParaRPr kumimoji="1" lang="en-US" altLang="ja-JP" dirty="0"/>
          </a:p>
          <a:p>
            <a:r>
              <a:rPr lang="ja-JP" altLang="en-US" dirty="0"/>
              <a:t>社会システムと事業継続計画力強化計画～</a:t>
            </a:r>
            <a:endParaRPr lang="en-US" altLang="ja-JP" dirty="0"/>
          </a:p>
          <a:p>
            <a:r>
              <a:rPr kumimoji="1" lang="ja-JP" altLang="en-US" dirty="0"/>
              <a:t>上読む</a:t>
            </a:r>
            <a:endParaRPr kumimoji="1" lang="en-US" altLang="ja-JP" dirty="0"/>
          </a:p>
          <a:p>
            <a:endParaRPr lang="en-US" altLang="ja-JP" dirty="0"/>
          </a:p>
          <a:p>
            <a:r>
              <a:rPr kumimoji="1" lang="ja-JP" altLang="en-US" dirty="0"/>
              <a:t>現在は</a:t>
            </a:r>
            <a:r>
              <a:rPr kumimoji="1" lang="en-US" altLang="ja-JP" dirty="0"/>
              <a:t>DX</a:t>
            </a:r>
            <a:r>
              <a:rPr kumimoji="1" lang="ja-JP" altLang="en-US" dirty="0"/>
              <a:t>の急速な普及によって、あらゆる事業において技術革新が起こっており、</a:t>
            </a:r>
            <a:endParaRPr kumimoji="1" lang="en-US" altLang="ja-JP" dirty="0"/>
          </a:p>
          <a:p>
            <a:r>
              <a:rPr lang="ja-JP" altLang="en-US" dirty="0"/>
              <a:t>経営環境に大きな変化をもたらしています。その中でも、ビジネススピードが</a:t>
            </a:r>
            <a:endParaRPr lang="en-US" altLang="ja-JP" dirty="0"/>
          </a:p>
          <a:p>
            <a:r>
              <a:rPr kumimoji="1" lang="ja-JP" altLang="en-US" dirty="0"/>
              <a:t>どんどん加速しているというのはほとんどの経営者が肌で感じていることでしょう。</a:t>
            </a:r>
            <a:endParaRPr kumimoji="1" lang="en-US" altLang="ja-JP" dirty="0"/>
          </a:p>
          <a:p>
            <a:r>
              <a:rPr kumimoji="1" lang="ja-JP" altLang="en-US" dirty="0"/>
              <a:t>事業環境におけるスピードが速くなっているということは必然的に事業が停止した</a:t>
            </a:r>
            <a:endParaRPr kumimoji="1" lang="en-US" altLang="ja-JP" dirty="0"/>
          </a:p>
          <a:p>
            <a:r>
              <a:rPr kumimoji="1" lang="ja-JP" altLang="en-US" dirty="0"/>
              <a:t>時に与える社会的な影響は大きいものとなるでしょう。</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1D5C2667-0377-48B1-9B16-3A53EFCC9089}" type="slidenum">
              <a:rPr lang="en-US" altLang="ja-JP" smtClean="0"/>
              <a:pPr/>
              <a:t>26</a:t>
            </a:fld>
            <a:endParaRPr lang="en-US" altLang="ja-JP"/>
          </a:p>
        </p:txBody>
      </p:sp>
    </p:spTree>
    <p:extLst>
      <p:ext uri="{BB962C8B-B14F-4D97-AF65-F5344CB8AC3E}">
        <p14:creationId xmlns:p14="http://schemas.microsoft.com/office/powerpoint/2010/main" val="1270616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31FB4-13C9-4A9B-BBDF-F530F3827648}" type="slidenum">
              <a:rPr lang="en-US" altLang="ja-JP"/>
              <a:pPr/>
              <a:t>29</a:t>
            </a:fld>
            <a:endParaRPr lang="en-US" altLang="ja-JP"/>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ja-JP" altLang="ja-JP"/>
          </a:p>
        </p:txBody>
      </p:sp>
    </p:spTree>
    <p:extLst>
      <p:ext uri="{BB962C8B-B14F-4D97-AF65-F5344CB8AC3E}">
        <p14:creationId xmlns:p14="http://schemas.microsoft.com/office/powerpoint/2010/main" val="3438881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471FA11-DBC8-D540-AA6A-3826C42F8ED9}"/>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EB00057-0D21-994E-94EE-30F73EC0FA76}"/>
              </a:ext>
            </a:extLst>
          </p:cNvPr>
          <p:cNvSpPr>
            <a:spLocks noGrp="1"/>
          </p:cNvSpPr>
          <p:nvPr>
            <p:ph type="dt" sz="half" idx="10"/>
          </p:nvPr>
        </p:nvSpPr>
        <p:spPr/>
        <p:txBody>
          <a:bodyPr/>
          <a:lstStyle/>
          <a:p>
            <a:endParaRPr lang="en-US" altLang="ja-JP"/>
          </a:p>
        </p:txBody>
      </p:sp>
      <p:sp>
        <p:nvSpPr>
          <p:cNvPr id="5" name="フッター プレースホルダー 4">
            <a:extLst>
              <a:ext uri="{FF2B5EF4-FFF2-40B4-BE49-F238E27FC236}">
                <a16:creationId xmlns:a16="http://schemas.microsoft.com/office/drawing/2014/main" id="{261E3380-ACCD-6C45-9151-38A01044051B}"/>
              </a:ext>
            </a:extLst>
          </p:cNvPr>
          <p:cNvSpPr>
            <a:spLocks noGrp="1"/>
          </p:cNvSpPr>
          <p:nvPr>
            <p:ph type="ftr" sz="quarter" idx="11"/>
          </p:nvPr>
        </p:nvSpPr>
        <p:spPr/>
        <p:txBody>
          <a:bodyPr/>
          <a:lstStyle/>
          <a:p>
            <a:endParaRPr lang="en-US" altLang="ja-JP"/>
          </a:p>
        </p:txBody>
      </p:sp>
      <p:sp>
        <p:nvSpPr>
          <p:cNvPr id="6" name="スライド番号プレースホルダー 5">
            <a:extLst>
              <a:ext uri="{FF2B5EF4-FFF2-40B4-BE49-F238E27FC236}">
                <a16:creationId xmlns:a16="http://schemas.microsoft.com/office/drawing/2014/main" id="{5F5CEE83-CAB1-0E46-8670-69F9B24EA1F4}"/>
              </a:ext>
            </a:extLst>
          </p:cNvPr>
          <p:cNvSpPr>
            <a:spLocks noGrp="1"/>
          </p:cNvSpPr>
          <p:nvPr>
            <p:ph type="sldNum" sz="quarter" idx="12"/>
          </p:nvPr>
        </p:nvSpPr>
        <p:spPr/>
        <p:txBody>
          <a:bodyPr/>
          <a:lstStyle/>
          <a:p>
            <a:r>
              <a:rPr lang="en-US" altLang="ja-JP"/>
              <a:t>P.</a:t>
            </a:r>
            <a:fld id="{8C58C2B5-74E0-468A-B923-668F467B6D56}" type="slidenum">
              <a:rPr lang="en-US" altLang="ja-JP" smtClean="0"/>
              <a:pPr/>
              <a:t>‹#›</a:t>
            </a:fld>
            <a:endParaRPr lang="en-US" altLang="ja-JP"/>
          </a:p>
        </p:txBody>
      </p:sp>
    </p:spTree>
    <p:extLst>
      <p:ext uri="{BB962C8B-B14F-4D97-AF65-F5344CB8AC3E}">
        <p14:creationId xmlns:p14="http://schemas.microsoft.com/office/powerpoint/2010/main" val="3175570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69132B-80BC-6B47-BAEA-D26BB9B1671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C353696-C41C-9A45-84E9-9AB6445CAA0E}"/>
              </a:ext>
            </a:extLst>
          </p:cNvPr>
          <p:cNvSpPr>
            <a:spLocks noGrp="1"/>
          </p:cNvSpPr>
          <p:nvPr>
            <p:ph type="body" orient="vert" idx="1"/>
          </p:nvPr>
        </p:nvSpPr>
        <p:spPr/>
        <p:txBody>
          <a:bodyPr vert="eaVert"/>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A5C2F81-C8F2-4D46-ABCD-8101D49665BB}"/>
              </a:ext>
            </a:extLst>
          </p:cNvPr>
          <p:cNvSpPr>
            <a:spLocks noGrp="1"/>
          </p:cNvSpPr>
          <p:nvPr>
            <p:ph type="dt" sz="half" idx="10"/>
          </p:nvPr>
        </p:nvSpPr>
        <p:spPr/>
        <p:txBody>
          <a:bodyPr/>
          <a:lstStyle/>
          <a:p>
            <a:endParaRPr lang="en-US" altLang="ja-JP"/>
          </a:p>
        </p:txBody>
      </p:sp>
      <p:sp>
        <p:nvSpPr>
          <p:cNvPr id="5" name="フッター プレースホルダー 4">
            <a:extLst>
              <a:ext uri="{FF2B5EF4-FFF2-40B4-BE49-F238E27FC236}">
                <a16:creationId xmlns:a16="http://schemas.microsoft.com/office/drawing/2014/main" id="{87DC8A78-BE33-2F46-AF0E-C18145370C03}"/>
              </a:ext>
            </a:extLst>
          </p:cNvPr>
          <p:cNvSpPr>
            <a:spLocks noGrp="1"/>
          </p:cNvSpPr>
          <p:nvPr>
            <p:ph type="ftr" sz="quarter" idx="11"/>
          </p:nvPr>
        </p:nvSpPr>
        <p:spPr/>
        <p:txBody>
          <a:bodyPr/>
          <a:lstStyle/>
          <a:p>
            <a:endParaRPr lang="en-US" altLang="ja-JP"/>
          </a:p>
        </p:txBody>
      </p:sp>
      <p:sp>
        <p:nvSpPr>
          <p:cNvPr id="6" name="スライド番号プレースホルダー 5">
            <a:extLst>
              <a:ext uri="{FF2B5EF4-FFF2-40B4-BE49-F238E27FC236}">
                <a16:creationId xmlns:a16="http://schemas.microsoft.com/office/drawing/2014/main" id="{D20F99F7-4C12-E34D-B20A-CFA1A58D819A}"/>
              </a:ext>
            </a:extLst>
          </p:cNvPr>
          <p:cNvSpPr>
            <a:spLocks noGrp="1"/>
          </p:cNvSpPr>
          <p:nvPr>
            <p:ph type="sldNum" sz="quarter" idx="12"/>
          </p:nvPr>
        </p:nvSpPr>
        <p:spPr/>
        <p:txBody>
          <a:bodyPr/>
          <a:lstStyle/>
          <a:p>
            <a:r>
              <a:rPr lang="en-US" altLang="ja-JP"/>
              <a:t>P.</a:t>
            </a:r>
            <a:fld id="{D5696279-3B70-4B96-8887-7A792028B44B}" type="slidenum">
              <a:rPr lang="en-US" altLang="ja-JP" smtClean="0"/>
              <a:pPr/>
              <a:t>‹#›</a:t>
            </a:fld>
            <a:endParaRPr lang="en-US" altLang="ja-JP"/>
          </a:p>
        </p:txBody>
      </p:sp>
    </p:spTree>
    <p:extLst>
      <p:ext uri="{BB962C8B-B14F-4D97-AF65-F5344CB8AC3E}">
        <p14:creationId xmlns:p14="http://schemas.microsoft.com/office/powerpoint/2010/main" val="1790191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BFBAEF8-275F-6F4F-B2B7-7E4120AB2B3E}"/>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F26A6A1-FF1B-D740-B50E-F568A0BC38D4}"/>
              </a:ext>
            </a:extLst>
          </p:cNvPr>
          <p:cNvSpPr>
            <a:spLocks noGrp="1"/>
          </p:cNvSpPr>
          <p:nvPr>
            <p:ph type="body" orient="vert" idx="1"/>
          </p:nvPr>
        </p:nvSpPr>
        <p:spPr>
          <a:xfrm>
            <a:off x="681037" y="365125"/>
            <a:ext cx="6284119" cy="5811838"/>
          </a:xfrm>
        </p:spPr>
        <p:txBody>
          <a:bodyPr vert="eaVert"/>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1B1A6E-DDE4-1741-A43E-1CF26E3DC0A5}"/>
              </a:ext>
            </a:extLst>
          </p:cNvPr>
          <p:cNvSpPr>
            <a:spLocks noGrp="1"/>
          </p:cNvSpPr>
          <p:nvPr>
            <p:ph type="dt" sz="half" idx="10"/>
          </p:nvPr>
        </p:nvSpPr>
        <p:spPr/>
        <p:txBody>
          <a:bodyPr/>
          <a:lstStyle/>
          <a:p>
            <a:endParaRPr lang="en-US" altLang="ja-JP"/>
          </a:p>
        </p:txBody>
      </p:sp>
      <p:sp>
        <p:nvSpPr>
          <p:cNvPr id="5" name="フッター プレースホルダー 4">
            <a:extLst>
              <a:ext uri="{FF2B5EF4-FFF2-40B4-BE49-F238E27FC236}">
                <a16:creationId xmlns:a16="http://schemas.microsoft.com/office/drawing/2014/main" id="{A9218C39-5F17-7E47-9A5C-38DA9DB37D9E}"/>
              </a:ext>
            </a:extLst>
          </p:cNvPr>
          <p:cNvSpPr>
            <a:spLocks noGrp="1"/>
          </p:cNvSpPr>
          <p:nvPr>
            <p:ph type="ftr" sz="quarter" idx="11"/>
          </p:nvPr>
        </p:nvSpPr>
        <p:spPr/>
        <p:txBody>
          <a:bodyPr/>
          <a:lstStyle/>
          <a:p>
            <a:endParaRPr lang="en-US" altLang="ja-JP"/>
          </a:p>
        </p:txBody>
      </p:sp>
      <p:sp>
        <p:nvSpPr>
          <p:cNvPr id="6" name="スライド番号プレースホルダー 5">
            <a:extLst>
              <a:ext uri="{FF2B5EF4-FFF2-40B4-BE49-F238E27FC236}">
                <a16:creationId xmlns:a16="http://schemas.microsoft.com/office/drawing/2014/main" id="{7F4048C7-8EF2-A647-A9EB-8F82422E23F5}"/>
              </a:ext>
            </a:extLst>
          </p:cNvPr>
          <p:cNvSpPr>
            <a:spLocks noGrp="1"/>
          </p:cNvSpPr>
          <p:nvPr>
            <p:ph type="sldNum" sz="quarter" idx="12"/>
          </p:nvPr>
        </p:nvSpPr>
        <p:spPr/>
        <p:txBody>
          <a:bodyPr/>
          <a:lstStyle/>
          <a:p>
            <a:r>
              <a:rPr lang="en-US" altLang="ja-JP"/>
              <a:t>P.</a:t>
            </a:r>
            <a:fld id="{918FFD31-21D7-459E-A1BC-FA65C8AA1E63}" type="slidenum">
              <a:rPr lang="en-US" altLang="ja-JP" smtClean="0"/>
              <a:pPr/>
              <a:t>‹#›</a:t>
            </a:fld>
            <a:endParaRPr lang="en-US" altLang="ja-JP"/>
          </a:p>
        </p:txBody>
      </p:sp>
    </p:spTree>
    <p:extLst>
      <p:ext uri="{BB962C8B-B14F-4D97-AF65-F5344CB8AC3E}">
        <p14:creationId xmlns:p14="http://schemas.microsoft.com/office/powerpoint/2010/main" val="313811238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7"/>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fld id="{0A29B64D-021D-4A2D-8D90-888FC786D35E}" type="slidenum">
              <a:rPr lang="en-US" altLang="ja-JP" smtClean="0">
                <a:solidFill>
                  <a:prstClr val="white"/>
                </a:solidFill>
              </a:rPr>
              <a:pPr defTabSz="844083"/>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182627"/>
          </a:xfrm>
          <a:noFill/>
        </p:spPr>
        <p:txBody>
          <a:bodyPr anchor="ctr" anchorCtr="0">
            <a:normAutofit/>
          </a:bodyPr>
          <a:lstStyle>
            <a:lvl1pPr algn="ctr">
              <a:lnSpc>
                <a:spcPct val="150000"/>
              </a:lnSpc>
              <a:defRPr sz="3231" b="1">
                <a:solidFill>
                  <a:schemeClr val="bg1"/>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正方形/長方形 2">
            <a:extLst>
              <a:ext uri="{FF2B5EF4-FFF2-40B4-BE49-F238E27FC236}">
                <a16:creationId xmlns:a16="http://schemas.microsoft.com/office/drawing/2014/main" id="{BB55D3A1-C369-4D82-84E5-41F72C89A6D8}"/>
              </a:ext>
            </a:extLst>
          </p:cNvPr>
          <p:cNvSpPr/>
          <p:nvPr userDrawn="1"/>
        </p:nvSpPr>
        <p:spPr>
          <a:xfrm>
            <a:off x="0" y="1181040"/>
            <a:ext cx="9906000" cy="5306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30820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defTabSz="844083">
              <a:defRPr/>
            </a:pPr>
            <a:endParaRPr lang="en-US" altLang="ja-JP">
              <a:solidFill>
                <a:prstClr val="black">
                  <a:tint val="75000"/>
                </a:prstClr>
              </a:solidFill>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defTabSz="844083">
              <a:defRPr/>
            </a:pPr>
            <a:endParaRPr lang="en-US" altLang="ja-JP" dirty="0">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7"/>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defRPr/>
            </a:pPr>
            <a:fld id="{0A29B64D-021D-4A2D-8D90-888FC786D35E}" type="slidenum">
              <a:rPr lang="en-US" altLang="ja-JP" smtClean="0">
                <a:solidFill>
                  <a:prstClr val="white"/>
                </a:solidFill>
              </a:rPr>
              <a:pPr defTabSz="844083">
                <a:defRPr/>
              </a:pPr>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239837"/>
          </a:xfrm>
        </p:spPr>
        <p:txBody>
          <a:bodyPr anchor="ctr" anchorCtr="0">
            <a:normAutofit/>
          </a:bodyPr>
          <a:lstStyle>
            <a:lvl1pPr algn="ctr">
              <a:lnSpc>
                <a:spcPct val="150000"/>
              </a:lnSpc>
              <a:defRPr sz="3231" b="1">
                <a:solidFill>
                  <a:srgbClr val="0071BC"/>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1846">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1181040"/>
            <a:ext cx="82440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762812" y="5758962"/>
            <a:ext cx="1143188"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 y="0"/>
            <a:ext cx="1362808" cy="1778580"/>
          </a:xfrm>
          <a:prstGeom prst="rect">
            <a:avLst/>
          </a:prstGeom>
        </p:spPr>
      </p:pic>
    </p:spTree>
    <p:extLst>
      <p:ext uri="{BB962C8B-B14F-4D97-AF65-F5344CB8AC3E}">
        <p14:creationId xmlns:p14="http://schemas.microsoft.com/office/powerpoint/2010/main" val="2853191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defTabSz="844083">
              <a:defRPr/>
            </a:pPr>
            <a:endParaRPr lang="en-US" altLang="ja-JP">
              <a:solidFill>
                <a:prstClr val="black">
                  <a:tint val="75000"/>
                </a:prstClr>
              </a:solidFill>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defTabSz="844083">
              <a:defRPr/>
            </a:pPr>
            <a:endParaRPr lang="en-US" altLang="ja-JP" dirty="0">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7"/>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defRPr/>
            </a:pPr>
            <a:fld id="{0A29B64D-021D-4A2D-8D90-888FC786D35E}" type="slidenum">
              <a:rPr lang="en-US" altLang="ja-JP" smtClean="0">
                <a:solidFill>
                  <a:prstClr val="white"/>
                </a:solidFill>
              </a:rPr>
              <a:pPr defTabSz="844083">
                <a:defRPr/>
              </a:pPr>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239837"/>
          </a:xfrm>
        </p:spPr>
        <p:txBody>
          <a:bodyPr anchor="ctr" anchorCtr="0">
            <a:normAutofit/>
          </a:bodyPr>
          <a:lstStyle>
            <a:lvl1pPr algn="ctr">
              <a:lnSpc>
                <a:spcPct val="150000"/>
              </a:lnSpc>
              <a:defRPr sz="3231" b="1">
                <a:solidFill>
                  <a:srgbClr val="0071BC"/>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1846">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1181040"/>
            <a:ext cx="82440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762812" y="5758962"/>
            <a:ext cx="1143188"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 y="0"/>
            <a:ext cx="1362808" cy="1778580"/>
          </a:xfrm>
          <a:prstGeom prst="rect">
            <a:avLst/>
          </a:prstGeom>
        </p:spPr>
      </p:pic>
    </p:spTree>
    <p:extLst>
      <p:ext uri="{BB962C8B-B14F-4D97-AF65-F5344CB8AC3E}">
        <p14:creationId xmlns:p14="http://schemas.microsoft.com/office/powerpoint/2010/main" val="187830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grpSp>
        <p:nvGrpSpPr>
          <p:cNvPr id="19598" name="Group 142"/>
          <p:cNvGrpSpPr>
            <a:grpSpLocks/>
          </p:cNvGrpSpPr>
          <p:nvPr userDrawn="1"/>
        </p:nvGrpSpPr>
        <p:grpSpPr bwMode="auto">
          <a:xfrm>
            <a:off x="-94589" y="5412918"/>
            <a:ext cx="10019507" cy="1435557"/>
            <a:chOff x="-55" y="102"/>
            <a:chExt cx="5826" cy="4212"/>
          </a:xfrm>
        </p:grpSpPr>
        <p:grpSp>
          <p:nvGrpSpPr>
            <p:cNvPr id="19597" name="Group 141"/>
            <p:cNvGrpSpPr>
              <a:grpSpLocks/>
            </p:cNvGrpSpPr>
            <p:nvPr userDrawn="1"/>
          </p:nvGrpSpPr>
          <p:grpSpPr bwMode="auto">
            <a:xfrm>
              <a:off x="-55" y="1334"/>
              <a:ext cx="5826" cy="2980"/>
              <a:chOff x="-55" y="1334"/>
              <a:chExt cx="5826" cy="2980"/>
            </a:xfrm>
          </p:grpSpPr>
          <p:sp>
            <p:nvSpPr>
              <p:cNvPr id="19589" name="Freeform 133"/>
              <p:cNvSpPr>
                <a:spLocks/>
              </p:cNvSpPr>
              <p:nvPr userDrawn="1"/>
            </p:nvSpPr>
            <p:spPr bwMode="auto">
              <a:xfrm>
                <a:off x="-55" y="1334"/>
                <a:ext cx="5826" cy="2980"/>
              </a:xfrm>
              <a:custGeom>
                <a:avLst/>
                <a:gdLst/>
                <a:ahLst/>
                <a:cxnLst>
                  <a:cxn ang="0">
                    <a:pos x="252" y="369"/>
                  </a:cxn>
                  <a:cxn ang="0">
                    <a:pos x="192" y="114"/>
                  </a:cxn>
                  <a:cxn ang="0">
                    <a:pos x="534" y="42"/>
                  </a:cxn>
                  <a:cxn ang="0">
                    <a:pos x="823" y="129"/>
                  </a:cxn>
                  <a:cxn ang="0">
                    <a:pos x="970" y="210"/>
                  </a:cxn>
                  <a:cxn ang="0">
                    <a:pos x="970" y="186"/>
                  </a:cxn>
                  <a:cxn ang="0">
                    <a:pos x="783" y="85"/>
                  </a:cxn>
                  <a:cxn ang="0">
                    <a:pos x="465" y="7"/>
                  </a:cxn>
                  <a:cxn ang="0">
                    <a:pos x="101" y="110"/>
                  </a:cxn>
                  <a:cxn ang="0">
                    <a:pos x="163" y="432"/>
                  </a:cxn>
                  <a:cxn ang="0">
                    <a:pos x="226" y="496"/>
                  </a:cxn>
                  <a:cxn ang="0">
                    <a:pos x="427" y="496"/>
                  </a:cxn>
                  <a:cxn ang="0">
                    <a:pos x="252" y="369"/>
                  </a:cxn>
                </a:cxnLst>
                <a:rect l="0" t="0" r="r" b="b"/>
                <a:pathLst>
                  <a:path w="970" h="496">
                    <a:moveTo>
                      <a:pt x="252" y="369"/>
                    </a:moveTo>
                    <a:cubicBezTo>
                      <a:pt x="202" y="328"/>
                      <a:pt x="106" y="203"/>
                      <a:pt x="192" y="114"/>
                    </a:cubicBezTo>
                    <a:cubicBezTo>
                      <a:pt x="283" y="20"/>
                      <a:pt x="442" y="30"/>
                      <a:pt x="534" y="42"/>
                    </a:cubicBezTo>
                    <a:cubicBezTo>
                      <a:pt x="622" y="53"/>
                      <a:pt x="747" y="89"/>
                      <a:pt x="823" y="129"/>
                    </a:cubicBezTo>
                    <a:cubicBezTo>
                      <a:pt x="907" y="174"/>
                      <a:pt x="929" y="185"/>
                      <a:pt x="970" y="210"/>
                    </a:cubicBezTo>
                    <a:cubicBezTo>
                      <a:pt x="970" y="186"/>
                      <a:pt x="970" y="186"/>
                      <a:pt x="970" y="186"/>
                    </a:cubicBezTo>
                    <a:cubicBezTo>
                      <a:pt x="913" y="150"/>
                      <a:pt x="847" y="115"/>
                      <a:pt x="783" y="85"/>
                    </a:cubicBezTo>
                    <a:cubicBezTo>
                      <a:pt x="701" y="47"/>
                      <a:pt x="570" y="13"/>
                      <a:pt x="465" y="7"/>
                    </a:cubicBezTo>
                    <a:cubicBezTo>
                      <a:pt x="368" y="0"/>
                      <a:pt x="194" y="9"/>
                      <a:pt x="101" y="110"/>
                    </a:cubicBezTo>
                    <a:cubicBezTo>
                      <a:pt x="0" y="220"/>
                      <a:pt x="90" y="351"/>
                      <a:pt x="163" y="432"/>
                    </a:cubicBezTo>
                    <a:cubicBezTo>
                      <a:pt x="194" y="465"/>
                      <a:pt x="211" y="483"/>
                      <a:pt x="226" y="496"/>
                    </a:cubicBezTo>
                    <a:cubicBezTo>
                      <a:pt x="427" y="496"/>
                      <a:pt x="427" y="496"/>
                      <a:pt x="427" y="496"/>
                    </a:cubicBezTo>
                    <a:cubicBezTo>
                      <a:pt x="358" y="455"/>
                      <a:pt x="303" y="410"/>
                      <a:pt x="252" y="369"/>
                    </a:cubicBezTo>
                    <a:close/>
                  </a:path>
                </a:pathLst>
              </a:custGeom>
              <a:gradFill rotWithShape="1">
                <a:gsLst>
                  <a:gs pos="0">
                    <a:srgbClr val="A5BAFF">
                      <a:alpha val="70000"/>
                    </a:srgbClr>
                  </a:gs>
                  <a:gs pos="100000">
                    <a:srgbClr val="A5BAFF">
                      <a:gamma/>
                      <a:shade val="72941"/>
                      <a:invGamma/>
                      <a:alpha val="20000"/>
                    </a:srgbClr>
                  </a:gs>
                </a:gsLst>
                <a:path path="rect">
                  <a:fillToRect r="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
            <p:nvSpPr>
              <p:cNvPr id="19590" name="Freeform 134"/>
              <p:cNvSpPr>
                <a:spLocks/>
              </p:cNvSpPr>
              <p:nvPr userDrawn="1"/>
            </p:nvSpPr>
            <p:spPr bwMode="auto">
              <a:xfrm>
                <a:off x="1020" y="1616"/>
                <a:ext cx="4751" cy="2698"/>
              </a:xfrm>
              <a:custGeom>
                <a:avLst/>
                <a:gdLst/>
                <a:ahLst/>
                <a:cxnLst>
                  <a:cxn ang="0">
                    <a:pos x="105" y="303"/>
                  </a:cxn>
                  <a:cxn ang="0">
                    <a:pos x="44" y="239"/>
                  </a:cxn>
                  <a:cxn ang="0">
                    <a:pos x="8" y="147"/>
                  </a:cxn>
                  <a:cxn ang="0">
                    <a:pos x="40" y="77"/>
                  </a:cxn>
                  <a:cxn ang="0">
                    <a:pos x="273" y="8"/>
                  </a:cxn>
                  <a:cxn ang="0">
                    <a:pos x="405" y="21"/>
                  </a:cxn>
                  <a:cxn ang="0">
                    <a:pos x="650" y="108"/>
                  </a:cxn>
                  <a:cxn ang="0">
                    <a:pos x="791" y="188"/>
                  </a:cxn>
                  <a:cxn ang="0">
                    <a:pos x="791" y="179"/>
                  </a:cxn>
                  <a:cxn ang="0">
                    <a:pos x="654" y="101"/>
                  </a:cxn>
                  <a:cxn ang="0">
                    <a:pos x="407" y="13"/>
                  </a:cxn>
                  <a:cxn ang="0">
                    <a:pos x="273" y="0"/>
                  </a:cxn>
                  <a:cxn ang="0">
                    <a:pos x="34" y="71"/>
                  </a:cxn>
                  <a:cxn ang="0">
                    <a:pos x="0" y="147"/>
                  </a:cxn>
                  <a:cxn ang="0">
                    <a:pos x="37" y="243"/>
                  </a:cxn>
                  <a:cxn ang="0">
                    <a:pos x="101" y="310"/>
                  </a:cxn>
                  <a:cxn ang="0">
                    <a:pos x="314" y="449"/>
                  </a:cxn>
                  <a:cxn ang="0">
                    <a:pos x="332" y="449"/>
                  </a:cxn>
                  <a:cxn ang="0">
                    <a:pos x="105" y="303"/>
                  </a:cxn>
                </a:cxnLst>
                <a:rect l="0" t="0" r="r" b="b"/>
                <a:pathLst>
                  <a:path w="791" h="449">
                    <a:moveTo>
                      <a:pt x="105" y="303"/>
                    </a:moveTo>
                    <a:cubicBezTo>
                      <a:pt x="88" y="290"/>
                      <a:pt x="63" y="266"/>
                      <a:pt x="44" y="239"/>
                    </a:cubicBezTo>
                    <a:cubicBezTo>
                      <a:pt x="24" y="211"/>
                      <a:pt x="8" y="178"/>
                      <a:pt x="8" y="147"/>
                    </a:cubicBezTo>
                    <a:cubicBezTo>
                      <a:pt x="8" y="123"/>
                      <a:pt x="17" y="99"/>
                      <a:pt x="40" y="77"/>
                    </a:cubicBezTo>
                    <a:cubicBezTo>
                      <a:pt x="93" y="24"/>
                      <a:pt x="188" y="8"/>
                      <a:pt x="273" y="8"/>
                    </a:cubicBezTo>
                    <a:cubicBezTo>
                      <a:pt x="325" y="8"/>
                      <a:pt x="373" y="14"/>
                      <a:pt x="405" y="21"/>
                    </a:cubicBezTo>
                    <a:cubicBezTo>
                      <a:pt x="489" y="39"/>
                      <a:pt x="576" y="67"/>
                      <a:pt x="650" y="108"/>
                    </a:cubicBezTo>
                    <a:cubicBezTo>
                      <a:pt x="707" y="139"/>
                      <a:pt x="743" y="159"/>
                      <a:pt x="791" y="188"/>
                    </a:cubicBezTo>
                    <a:cubicBezTo>
                      <a:pt x="791" y="179"/>
                      <a:pt x="791" y="179"/>
                      <a:pt x="791" y="179"/>
                    </a:cubicBezTo>
                    <a:cubicBezTo>
                      <a:pt x="744" y="151"/>
                      <a:pt x="711" y="132"/>
                      <a:pt x="654" y="101"/>
                    </a:cubicBezTo>
                    <a:cubicBezTo>
                      <a:pt x="579" y="59"/>
                      <a:pt x="491" y="32"/>
                      <a:pt x="407" y="13"/>
                    </a:cubicBezTo>
                    <a:cubicBezTo>
                      <a:pt x="374" y="6"/>
                      <a:pt x="325" y="0"/>
                      <a:pt x="273" y="0"/>
                    </a:cubicBezTo>
                    <a:cubicBezTo>
                      <a:pt x="187" y="0"/>
                      <a:pt x="91" y="16"/>
                      <a:pt x="34" y="71"/>
                    </a:cubicBezTo>
                    <a:cubicBezTo>
                      <a:pt x="10" y="95"/>
                      <a:pt x="0" y="121"/>
                      <a:pt x="0" y="147"/>
                    </a:cubicBezTo>
                    <a:cubicBezTo>
                      <a:pt x="0" y="181"/>
                      <a:pt x="17" y="215"/>
                      <a:pt x="37" y="243"/>
                    </a:cubicBezTo>
                    <a:cubicBezTo>
                      <a:pt x="58" y="272"/>
                      <a:pt x="82" y="296"/>
                      <a:pt x="101" y="310"/>
                    </a:cubicBezTo>
                    <a:cubicBezTo>
                      <a:pt x="151" y="348"/>
                      <a:pt x="232" y="404"/>
                      <a:pt x="314" y="449"/>
                    </a:cubicBezTo>
                    <a:cubicBezTo>
                      <a:pt x="332" y="449"/>
                      <a:pt x="332" y="449"/>
                      <a:pt x="332" y="449"/>
                    </a:cubicBezTo>
                    <a:cubicBezTo>
                      <a:pt x="247" y="402"/>
                      <a:pt x="155" y="342"/>
                      <a:pt x="105" y="303"/>
                    </a:cubicBezTo>
                    <a:close/>
                  </a:path>
                </a:pathLst>
              </a:custGeom>
              <a:gradFill rotWithShape="1">
                <a:gsLst>
                  <a:gs pos="0">
                    <a:srgbClr val="A5BAFF">
                      <a:alpha val="70000"/>
                    </a:srgbClr>
                  </a:gs>
                  <a:gs pos="100000">
                    <a:srgbClr val="A5BAFF">
                      <a:gamma/>
                      <a:shade val="72941"/>
                      <a:invGamma/>
                      <a:alpha val="20000"/>
                    </a:srgbClr>
                  </a:gs>
                </a:gsLst>
                <a:path path="rect">
                  <a:fillToRect r="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grpSp>
        <p:grpSp>
          <p:nvGrpSpPr>
            <p:cNvPr id="19595" name="Group 139"/>
            <p:cNvGrpSpPr>
              <a:grpSpLocks/>
            </p:cNvGrpSpPr>
            <p:nvPr userDrawn="1"/>
          </p:nvGrpSpPr>
          <p:grpSpPr bwMode="auto">
            <a:xfrm>
              <a:off x="5" y="102"/>
              <a:ext cx="3592" cy="4212"/>
              <a:chOff x="5" y="102"/>
              <a:chExt cx="3592" cy="4212"/>
            </a:xfrm>
          </p:grpSpPr>
          <p:sp>
            <p:nvSpPr>
              <p:cNvPr id="19591" name="Freeform 135"/>
              <p:cNvSpPr>
                <a:spLocks/>
              </p:cNvSpPr>
              <p:nvPr userDrawn="1"/>
            </p:nvSpPr>
            <p:spPr bwMode="auto">
              <a:xfrm>
                <a:off x="5" y="222"/>
                <a:ext cx="3562" cy="4092"/>
              </a:xfrm>
              <a:custGeom>
                <a:avLst/>
                <a:gdLst/>
                <a:ahLst/>
                <a:cxnLst>
                  <a:cxn ang="0">
                    <a:pos x="521" y="649"/>
                  </a:cxn>
                  <a:cxn ang="0">
                    <a:pos x="572" y="483"/>
                  </a:cxn>
                  <a:cxn ang="0">
                    <a:pos x="510" y="179"/>
                  </a:cxn>
                  <a:cxn ang="0">
                    <a:pos x="228" y="7"/>
                  </a:cxn>
                  <a:cxn ang="0">
                    <a:pos x="0" y="48"/>
                  </a:cxn>
                  <a:cxn ang="0">
                    <a:pos x="0" y="165"/>
                  </a:cxn>
                  <a:cxn ang="0">
                    <a:pos x="208" y="108"/>
                  </a:cxn>
                  <a:cxn ang="0">
                    <a:pos x="450" y="233"/>
                  </a:cxn>
                  <a:cxn ang="0">
                    <a:pos x="516" y="509"/>
                  </a:cxn>
                  <a:cxn ang="0">
                    <a:pos x="476" y="655"/>
                  </a:cxn>
                  <a:cxn ang="0">
                    <a:pos x="463" y="681"/>
                  </a:cxn>
                  <a:cxn ang="0">
                    <a:pos x="504" y="681"/>
                  </a:cxn>
                  <a:cxn ang="0">
                    <a:pos x="521" y="649"/>
                  </a:cxn>
                </a:cxnLst>
                <a:rect l="0" t="0" r="r" b="b"/>
                <a:pathLst>
                  <a:path w="593" h="681">
                    <a:moveTo>
                      <a:pt x="521" y="649"/>
                    </a:moveTo>
                    <a:cubicBezTo>
                      <a:pt x="546" y="599"/>
                      <a:pt x="565" y="538"/>
                      <a:pt x="572" y="483"/>
                    </a:cubicBezTo>
                    <a:cubicBezTo>
                      <a:pt x="593" y="327"/>
                      <a:pt x="536" y="214"/>
                      <a:pt x="510" y="179"/>
                    </a:cubicBezTo>
                    <a:cubicBezTo>
                      <a:pt x="444" y="89"/>
                      <a:pt x="348" y="18"/>
                      <a:pt x="228" y="7"/>
                    </a:cubicBezTo>
                    <a:cubicBezTo>
                      <a:pt x="150" y="0"/>
                      <a:pt x="71" y="15"/>
                      <a:pt x="0" y="48"/>
                    </a:cubicBezTo>
                    <a:cubicBezTo>
                      <a:pt x="0" y="165"/>
                      <a:pt x="0" y="165"/>
                      <a:pt x="0" y="165"/>
                    </a:cubicBezTo>
                    <a:cubicBezTo>
                      <a:pt x="73" y="120"/>
                      <a:pt x="135" y="108"/>
                      <a:pt x="208" y="108"/>
                    </a:cubicBezTo>
                    <a:cubicBezTo>
                      <a:pt x="301" y="108"/>
                      <a:pt x="391" y="151"/>
                      <a:pt x="450" y="233"/>
                    </a:cubicBezTo>
                    <a:cubicBezTo>
                      <a:pt x="476" y="269"/>
                      <a:pt x="536" y="366"/>
                      <a:pt x="516" y="509"/>
                    </a:cubicBezTo>
                    <a:cubicBezTo>
                      <a:pt x="509" y="559"/>
                      <a:pt x="499" y="610"/>
                      <a:pt x="476" y="655"/>
                    </a:cubicBezTo>
                    <a:cubicBezTo>
                      <a:pt x="471" y="666"/>
                      <a:pt x="467" y="674"/>
                      <a:pt x="463" y="681"/>
                    </a:cubicBezTo>
                    <a:cubicBezTo>
                      <a:pt x="504" y="681"/>
                      <a:pt x="504" y="681"/>
                      <a:pt x="504" y="681"/>
                    </a:cubicBezTo>
                    <a:cubicBezTo>
                      <a:pt x="509" y="672"/>
                      <a:pt x="515" y="663"/>
                      <a:pt x="521" y="649"/>
                    </a:cubicBezTo>
                    <a:close/>
                  </a:path>
                </a:pathLst>
              </a:custGeom>
              <a:gradFill rotWithShape="1">
                <a:gsLst>
                  <a:gs pos="0">
                    <a:srgbClr val="A5BAFF">
                      <a:alpha val="70000"/>
                    </a:srgbClr>
                  </a:gs>
                  <a:gs pos="100000">
                    <a:srgbClr val="A5BAFF">
                      <a:gamma/>
                      <a:shade val="72941"/>
                      <a:invGamma/>
                      <a:alpha val="20000"/>
                    </a:srgbClr>
                  </a:gs>
                </a:gsLst>
                <a:path path="rect">
                  <a:fillToRect r="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
            <p:nvSpPr>
              <p:cNvPr id="19592" name="Freeform 136"/>
              <p:cNvSpPr>
                <a:spLocks/>
              </p:cNvSpPr>
              <p:nvPr userDrawn="1"/>
            </p:nvSpPr>
            <p:spPr bwMode="auto">
              <a:xfrm>
                <a:off x="5" y="102"/>
                <a:ext cx="3592" cy="4212"/>
              </a:xfrm>
              <a:custGeom>
                <a:avLst/>
                <a:gdLst/>
                <a:ahLst/>
                <a:cxnLst>
                  <a:cxn ang="0">
                    <a:pos x="539" y="673"/>
                  </a:cxn>
                  <a:cxn ang="0">
                    <a:pos x="593" y="497"/>
                  </a:cxn>
                  <a:cxn ang="0">
                    <a:pos x="598" y="427"/>
                  </a:cxn>
                  <a:cxn ang="0">
                    <a:pos x="527" y="181"/>
                  </a:cxn>
                  <a:cxn ang="0">
                    <a:pos x="228" y="1"/>
                  </a:cxn>
                  <a:cxn ang="0">
                    <a:pos x="185" y="0"/>
                  </a:cxn>
                  <a:cxn ang="0">
                    <a:pos x="0" y="37"/>
                  </a:cxn>
                  <a:cxn ang="0">
                    <a:pos x="0" y="46"/>
                  </a:cxn>
                  <a:cxn ang="0">
                    <a:pos x="185" y="8"/>
                  </a:cxn>
                  <a:cxn ang="0">
                    <a:pos x="228" y="9"/>
                  </a:cxn>
                  <a:cxn ang="0">
                    <a:pos x="521" y="185"/>
                  </a:cxn>
                  <a:cxn ang="0">
                    <a:pos x="590" y="427"/>
                  </a:cxn>
                  <a:cxn ang="0">
                    <a:pos x="585" y="496"/>
                  </a:cxn>
                  <a:cxn ang="0">
                    <a:pos x="532" y="669"/>
                  </a:cxn>
                  <a:cxn ang="0">
                    <a:pos x="515" y="701"/>
                  </a:cxn>
                  <a:cxn ang="0">
                    <a:pos x="525" y="701"/>
                  </a:cxn>
                  <a:cxn ang="0">
                    <a:pos x="539" y="673"/>
                  </a:cxn>
                </a:cxnLst>
                <a:rect l="0" t="0" r="r" b="b"/>
                <a:pathLst>
                  <a:path w="598" h="701">
                    <a:moveTo>
                      <a:pt x="539" y="673"/>
                    </a:moveTo>
                    <a:cubicBezTo>
                      <a:pt x="566" y="620"/>
                      <a:pt x="585" y="556"/>
                      <a:pt x="593" y="497"/>
                    </a:cubicBezTo>
                    <a:cubicBezTo>
                      <a:pt x="596" y="473"/>
                      <a:pt x="598" y="449"/>
                      <a:pt x="598" y="427"/>
                    </a:cubicBezTo>
                    <a:cubicBezTo>
                      <a:pt x="598" y="300"/>
                      <a:pt x="550" y="213"/>
                      <a:pt x="527" y="181"/>
                    </a:cubicBezTo>
                    <a:cubicBezTo>
                      <a:pt x="458" y="85"/>
                      <a:pt x="355" y="11"/>
                      <a:pt x="228" y="1"/>
                    </a:cubicBezTo>
                    <a:cubicBezTo>
                      <a:pt x="214" y="0"/>
                      <a:pt x="199" y="0"/>
                      <a:pt x="185" y="0"/>
                    </a:cubicBezTo>
                    <a:cubicBezTo>
                      <a:pt x="121" y="0"/>
                      <a:pt x="60" y="10"/>
                      <a:pt x="0" y="37"/>
                    </a:cubicBezTo>
                    <a:cubicBezTo>
                      <a:pt x="0" y="46"/>
                      <a:pt x="0" y="46"/>
                      <a:pt x="0" y="46"/>
                    </a:cubicBezTo>
                    <a:cubicBezTo>
                      <a:pt x="60" y="19"/>
                      <a:pt x="122" y="8"/>
                      <a:pt x="185" y="8"/>
                    </a:cubicBezTo>
                    <a:cubicBezTo>
                      <a:pt x="199" y="8"/>
                      <a:pt x="213" y="8"/>
                      <a:pt x="228" y="9"/>
                    </a:cubicBezTo>
                    <a:cubicBezTo>
                      <a:pt x="352" y="18"/>
                      <a:pt x="452" y="91"/>
                      <a:pt x="521" y="185"/>
                    </a:cubicBezTo>
                    <a:cubicBezTo>
                      <a:pt x="543" y="216"/>
                      <a:pt x="590" y="302"/>
                      <a:pt x="590" y="427"/>
                    </a:cubicBezTo>
                    <a:cubicBezTo>
                      <a:pt x="590" y="449"/>
                      <a:pt x="588" y="472"/>
                      <a:pt x="585" y="496"/>
                    </a:cubicBezTo>
                    <a:cubicBezTo>
                      <a:pt x="577" y="554"/>
                      <a:pt x="558" y="618"/>
                      <a:pt x="532" y="669"/>
                    </a:cubicBezTo>
                    <a:cubicBezTo>
                      <a:pt x="525" y="684"/>
                      <a:pt x="520" y="693"/>
                      <a:pt x="515" y="701"/>
                    </a:cubicBezTo>
                    <a:cubicBezTo>
                      <a:pt x="525" y="701"/>
                      <a:pt x="525" y="701"/>
                      <a:pt x="525" y="701"/>
                    </a:cubicBezTo>
                    <a:cubicBezTo>
                      <a:pt x="529" y="694"/>
                      <a:pt x="533" y="686"/>
                      <a:pt x="539" y="673"/>
                    </a:cubicBezTo>
                    <a:close/>
                  </a:path>
                </a:pathLst>
              </a:custGeom>
              <a:gradFill rotWithShape="1">
                <a:gsLst>
                  <a:gs pos="0">
                    <a:srgbClr val="A5BAFF">
                      <a:alpha val="70000"/>
                    </a:srgbClr>
                  </a:gs>
                  <a:gs pos="100000">
                    <a:srgbClr val="A5BAFF">
                      <a:gamma/>
                      <a:shade val="72941"/>
                      <a:invGamma/>
                      <a:alpha val="20000"/>
                    </a:srgbClr>
                  </a:gs>
                </a:gsLst>
                <a:path path="rect">
                  <a:fillToRect r="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grpSp>
        <p:grpSp>
          <p:nvGrpSpPr>
            <p:cNvPr id="19596" name="Group 140"/>
            <p:cNvGrpSpPr>
              <a:grpSpLocks/>
            </p:cNvGrpSpPr>
            <p:nvPr userDrawn="1"/>
          </p:nvGrpSpPr>
          <p:grpSpPr bwMode="auto">
            <a:xfrm>
              <a:off x="2053" y="547"/>
              <a:ext cx="3718" cy="3767"/>
              <a:chOff x="2053" y="547"/>
              <a:chExt cx="3718" cy="3767"/>
            </a:xfrm>
          </p:grpSpPr>
          <p:sp>
            <p:nvSpPr>
              <p:cNvPr id="19593" name="Freeform 137"/>
              <p:cNvSpPr>
                <a:spLocks/>
              </p:cNvSpPr>
              <p:nvPr userDrawn="1"/>
            </p:nvSpPr>
            <p:spPr bwMode="auto">
              <a:xfrm>
                <a:off x="2053" y="547"/>
                <a:ext cx="3718" cy="3767"/>
              </a:xfrm>
              <a:custGeom>
                <a:avLst/>
                <a:gdLst/>
                <a:ahLst/>
                <a:cxnLst>
                  <a:cxn ang="0">
                    <a:pos x="57" y="541"/>
                  </a:cxn>
                  <a:cxn ang="0">
                    <a:pos x="235" y="251"/>
                  </a:cxn>
                  <a:cxn ang="0">
                    <a:pos x="619" y="63"/>
                  </a:cxn>
                  <a:cxn ang="0">
                    <a:pos x="619" y="0"/>
                  </a:cxn>
                  <a:cxn ang="0">
                    <a:pos x="205" y="203"/>
                  </a:cxn>
                  <a:cxn ang="0">
                    <a:pos x="27" y="494"/>
                  </a:cxn>
                  <a:cxn ang="0">
                    <a:pos x="0" y="627"/>
                  </a:cxn>
                  <a:cxn ang="0">
                    <a:pos x="36" y="627"/>
                  </a:cxn>
                  <a:cxn ang="0">
                    <a:pos x="57" y="541"/>
                  </a:cxn>
                </a:cxnLst>
                <a:rect l="0" t="0" r="r" b="b"/>
                <a:pathLst>
                  <a:path w="619" h="627">
                    <a:moveTo>
                      <a:pt x="57" y="541"/>
                    </a:moveTo>
                    <a:cubicBezTo>
                      <a:pt x="94" y="433"/>
                      <a:pt x="149" y="333"/>
                      <a:pt x="235" y="251"/>
                    </a:cubicBezTo>
                    <a:cubicBezTo>
                      <a:pt x="341" y="149"/>
                      <a:pt x="474" y="86"/>
                      <a:pt x="619" y="63"/>
                    </a:cubicBezTo>
                    <a:cubicBezTo>
                      <a:pt x="619" y="0"/>
                      <a:pt x="619" y="0"/>
                      <a:pt x="619" y="0"/>
                    </a:cubicBezTo>
                    <a:cubicBezTo>
                      <a:pt x="463" y="19"/>
                      <a:pt x="318" y="94"/>
                      <a:pt x="205" y="203"/>
                    </a:cubicBezTo>
                    <a:cubicBezTo>
                      <a:pt x="119" y="286"/>
                      <a:pt x="64" y="385"/>
                      <a:pt x="27" y="494"/>
                    </a:cubicBezTo>
                    <a:cubicBezTo>
                      <a:pt x="18" y="521"/>
                      <a:pt x="6" y="580"/>
                      <a:pt x="0" y="627"/>
                    </a:cubicBezTo>
                    <a:cubicBezTo>
                      <a:pt x="36" y="627"/>
                      <a:pt x="36" y="627"/>
                      <a:pt x="36" y="627"/>
                    </a:cubicBezTo>
                    <a:cubicBezTo>
                      <a:pt x="41" y="599"/>
                      <a:pt x="49" y="564"/>
                      <a:pt x="57" y="541"/>
                    </a:cubicBezTo>
                    <a:close/>
                  </a:path>
                </a:pathLst>
              </a:custGeom>
              <a:gradFill rotWithShape="1">
                <a:gsLst>
                  <a:gs pos="0">
                    <a:srgbClr val="A5BAFF">
                      <a:alpha val="70000"/>
                    </a:srgbClr>
                  </a:gs>
                  <a:gs pos="100000">
                    <a:srgbClr val="A5BAFF">
                      <a:gamma/>
                      <a:shade val="72941"/>
                      <a:invGamma/>
                      <a:alpha val="20000"/>
                    </a:srgbClr>
                  </a:gs>
                </a:gsLst>
                <a:path path="rect">
                  <a:fillToRect l="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
            <p:nvSpPr>
              <p:cNvPr id="19594" name="Freeform 138"/>
              <p:cNvSpPr>
                <a:spLocks/>
              </p:cNvSpPr>
              <p:nvPr userDrawn="1"/>
            </p:nvSpPr>
            <p:spPr bwMode="auto">
              <a:xfrm>
                <a:off x="2323" y="1081"/>
                <a:ext cx="3448" cy="3233"/>
              </a:xfrm>
              <a:custGeom>
                <a:avLst/>
                <a:gdLst/>
                <a:ahLst/>
                <a:cxnLst>
                  <a:cxn ang="0">
                    <a:pos x="28" y="460"/>
                  </a:cxn>
                  <a:cxn ang="0">
                    <a:pos x="196" y="185"/>
                  </a:cxn>
                  <a:cxn ang="0">
                    <a:pos x="574" y="8"/>
                  </a:cxn>
                  <a:cxn ang="0">
                    <a:pos x="574" y="0"/>
                  </a:cxn>
                  <a:cxn ang="0">
                    <a:pos x="191" y="179"/>
                  </a:cxn>
                  <a:cxn ang="0">
                    <a:pos x="20" y="457"/>
                  </a:cxn>
                  <a:cxn ang="0">
                    <a:pos x="0" y="538"/>
                  </a:cxn>
                  <a:cxn ang="0">
                    <a:pos x="9" y="538"/>
                  </a:cxn>
                  <a:cxn ang="0">
                    <a:pos x="28" y="460"/>
                  </a:cxn>
                </a:cxnLst>
                <a:rect l="0" t="0" r="r" b="b"/>
                <a:pathLst>
                  <a:path w="574" h="538">
                    <a:moveTo>
                      <a:pt x="28" y="460"/>
                    </a:moveTo>
                    <a:cubicBezTo>
                      <a:pt x="63" y="357"/>
                      <a:pt x="115" y="263"/>
                      <a:pt x="196" y="185"/>
                    </a:cubicBezTo>
                    <a:cubicBezTo>
                      <a:pt x="296" y="90"/>
                      <a:pt x="435" y="30"/>
                      <a:pt x="574" y="8"/>
                    </a:cubicBezTo>
                    <a:cubicBezTo>
                      <a:pt x="574" y="0"/>
                      <a:pt x="574" y="0"/>
                      <a:pt x="574" y="0"/>
                    </a:cubicBezTo>
                    <a:cubicBezTo>
                      <a:pt x="434" y="22"/>
                      <a:pt x="292" y="82"/>
                      <a:pt x="191" y="179"/>
                    </a:cubicBezTo>
                    <a:cubicBezTo>
                      <a:pt x="108" y="258"/>
                      <a:pt x="55" y="354"/>
                      <a:pt x="20" y="457"/>
                    </a:cubicBezTo>
                    <a:cubicBezTo>
                      <a:pt x="13" y="479"/>
                      <a:pt x="6" y="511"/>
                      <a:pt x="0" y="538"/>
                    </a:cubicBezTo>
                    <a:cubicBezTo>
                      <a:pt x="9" y="538"/>
                      <a:pt x="9" y="538"/>
                      <a:pt x="9" y="538"/>
                    </a:cubicBezTo>
                    <a:cubicBezTo>
                      <a:pt x="14" y="512"/>
                      <a:pt x="21" y="480"/>
                      <a:pt x="28" y="460"/>
                    </a:cubicBezTo>
                    <a:close/>
                  </a:path>
                </a:pathLst>
              </a:custGeom>
              <a:gradFill rotWithShape="1">
                <a:gsLst>
                  <a:gs pos="0">
                    <a:srgbClr val="A5BAFF">
                      <a:alpha val="70000"/>
                    </a:srgbClr>
                  </a:gs>
                  <a:gs pos="100000">
                    <a:srgbClr val="A5BAFF">
                      <a:gamma/>
                      <a:shade val="72941"/>
                      <a:invGamma/>
                      <a:alpha val="20000"/>
                    </a:srgbClr>
                  </a:gs>
                </a:gsLst>
                <a:path path="rect">
                  <a:fillToRect l="100000" b="100000"/>
                </a:path>
              </a:gra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grpSp>
      </p:grpSp>
      <p:sp>
        <p:nvSpPr>
          <p:cNvPr id="19458" name="Rectangle 2"/>
          <p:cNvSpPr>
            <a:spLocks noGrp="1" noChangeArrowheads="1"/>
          </p:cNvSpPr>
          <p:nvPr>
            <p:ph type="dt" sz="half" idx="2"/>
          </p:nvPr>
        </p:nvSpPr>
        <p:spPr>
          <a:xfrm>
            <a:off x="495300" y="6296025"/>
            <a:ext cx="2311400" cy="387350"/>
          </a:xfrm>
        </p:spPr>
        <p:txBody>
          <a:bodyPr/>
          <a:lstStyle>
            <a:lvl1pPr>
              <a:defRPr sz="1600">
                <a:solidFill>
                  <a:schemeClr val="bg1"/>
                </a:solidFill>
              </a:defRPr>
            </a:lvl1pPr>
          </a:lstStyle>
          <a:p>
            <a:pPr algn="r">
              <a:defRPr/>
            </a:pPr>
            <a:endParaRPr lang="en-US" altLang="ja-JP">
              <a:solidFill>
                <a:srgbClr val="FFFFFF"/>
              </a:solidFill>
              <a:latin typeface="ＭＳ Ｐゴシック" pitchFamily="50" charset="-128"/>
            </a:endParaRPr>
          </a:p>
        </p:txBody>
      </p:sp>
      <p:sp>
        <p:nvSpPr>
          <p:cNvPr id="19459" name="Rectangle 3"/>
          <p:cNvSpPr>
            <a:spLocks noGrp="1" noChangeArrowheads="1"/>
          </p:cNvSpPr>
          <p:nvPr>
            <p:ph type="ftr" sz="quarter" idx="3"/>
          </p:nvPr>
        </p:nvSpPr>
        <p:spPr>
          <a:xfrm>
            <a:off x="3384550" y="6296025"/>
            <a:ext cx="3136900" cy="387350"/>
          </a:xfrm>
        </p:spPr>
        <p:txBody>
          <a:bodyPr/>
          <a:lstStyle>
            <a:lvl1pPr algn="ctr">
              <a:defRPr sz="1600">
                <a:solidFill>
                  <a:schemeClr val="bg1"/>
                </a:solidFill>
              </a:defRPr>
            </a:lvl1pPr>
          </a:lstStyle>
          <a:p>
            <a:pPr>
              <a:defRPr/>
            </a:pPr>
            <a:endParaRPr lang="en-US" altLang="ja-JP">
              <a:solidFill>
                <a:srgbClr val="FFFFFF"/>
              </a:solidFill>
              <a:latin typeface="ＭＳ Ｐゴシック" pitchFamily="50" charset="-128"/>
            </a:endParaRPr>
          </a:p>
        </p:txBody>
      </p:sp>
      <p:sp>
        <p:nvSpPr>
          <p:cNvPr id="19460" name="Rectangle 4"/>
          <p:cNvSpPr>
            <a:spLocks noGrp="1" noChangeArrowheads="1"/>
          </p:cNvSpPr>
          <p:nvPr>
            <p:ph type="sldNum" sz="quarter" idx="4"/>
          </p:nvPr>
        </p:nvSpPr>
        <p:spPr>
          <a:xfrm>
            <a:off x="7099300" y="6296025"/>
            <a:ext cx="2311400" cy="387350"/>
          </a:xfrm>
        </p:spPr>
        <p:txBody>
          <a:bodyPr/>
          <a:lstStyle>
            <a:lvl1pPr>
              <a:defRPr sz="1600">
                <a:solidFill>
                  <a:schemeClr val="bg1"/>
                </a:solidFill>
              </a:defRPr>
            </a:lvl1pPr>
          </a:lstStyle>
          <a:p>
            <a:pPr>
              <a:defRPr/>
            </a:pPr>
            <a:r>
              <a:rPr lang="en-US" altLang="ja-JP">
                <a:solidFill>
                  <a:srgbClr val="FFFFFF"/>
                </a:solidFill>
                <a:latin typeface="ＭＳ Ｐゴシック" pitchFamily="50" charset="-128"/>
              </a:rPr>
              <a:t>P.</a:t>
            </a:r>
            <a:fld id="{8C58C2B5-74E0-468A-B923-668F467B6D56}" type="slidenum">
              <a:rPr lang="en-US" altLang="ja-JP" smtClean="0">
                <a:solidFill>
                  <a:srgbClr val="FFFFFF"/>
                </a:solidFill>
                <a:latin typeface="ＭＳ Ｐゴシック" pitchFamily="50" charset="-128"/>
              </a:rPr>
              <a:pPr>
                <a:defRPr/>
              </a:pPr>
              <a:t>‹#›</a:t>
            </a:fld>
            <a:endParaRPr lang="en-US" altLang="ja-JP">
              <a:solidFill>
                <a:srgbClr val="FFFFFF"/>
              </a:solidFill>
              <a:latin typeface="ＭＳ Ｐゴシック" pitchFamily="50" charset="-128"/>
            </a:endParaRPr>
          </a:p>
        </p:txBody>
      </p:sp>
      <p:grpSp>
        <p:nvGrpSpPr>
          <p:cNvPr id="19601" name="Group 145"/>
          <p:cNvGrpSpPr>
            <a:grpSpLocks/>
          </p:cNvGrpSpPr>
          <p:nvPr userDrawn="1"/>
        </p:nvGrpSpPr>
        <p:grpSpPr bwMode="auto">
          <a:xfrm>
            <a:off x="-13758" y="3438526"/>
            <a:ext cx="8141494" cy="79375"/>
            <a:chOff x="-8" y="720"/>
            <a:chExt cx="4734" cy="50"/>
          </a:xfrm>
        </p:grpSpPr>
        <p:sp>
          <p:nvSpPr>
            <p:cNvPr id="19599" name="Rectangle 143"/>
            <p:cNvSpPr>
              <a:spLocks noChangeArrowheads="1"/>
            </p:cNvSpPr>
            <p:nvPr userDrawn="1"/>
          </p:nvSpPr>
          <p:spPr bwMode="auto">
            <a:xfrm>
              <a:off x="-8" y="720"/>
              <a:ext cx="4307" cy="50"/>
            </a:xfrm>
            <a:prstGeom prst="rect">
              <a:avLst/>
            </a:prstGeom>
            <a:solidFill>
              <a:srgbClr val="3366CC"/>
            </a:solidFill>
            <a:ln w="9525">
              <a:no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
          <p:nvSpPr>
            <p:cNvPr id="19600" name="Rectangle 144"/>
            <p:cNvSpPr>
              <a:spLocks noChangeArrowheads="1"/>
            </p:cNvSpPr>
            <p:nvPr userDrawn="1"/>
          </p:nvSpPr>
          <p:spPr bwMode="auto">
            <a:xfrm>
              <a:off x="4273" y="720"/>
              <a:ext cx="453" cy="50"/>
            </a:xfrm>
            <a:prstGeom prst="rect">
              <a:avLst/>
            </a:prstGeom>
            <a:gradFill rotWithShape="1">
              <a:gsLst>
                <a:gs pos="0">
                  <a:srgbClr val="3366CC"/>
                </a:gs>
                <a:gs pos="100000">
                  <a:srgbClr val="3366CC">
                    <a:gamma/>
                    <a:tint val="89020"/>
                    <a:invGamma/>
                    <a:alpha val="0"/>
                  </a:srgbClr>
                </a:gs>
              </a:gsLst>
              <a:lin ang="0" scaled="1"/>
            </a:gradFill>
            <a:ln w="9525">
              <a:no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grpSp>
    </p:spTree>
    <p:extLst>
      <p:ext uri="{BB962C8B-B14F-4D97-AF65-F5344CB8AC3E}">
        <p14:creationId xmlns:p14="http://schemas.microsoft.com/office/powerpoint/2010/main" val="3022379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defTabSz="844083">
              <a:defRPr/>
            </a:pPr>
            <a:endParaRPr lang="en-US" altLang="ja-JP">
              <a:solidFill>
                <a:prstClr val="black">
                  <a:tint val="75000"/>
                </a:prstClr>
              </a:solidFill>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defTabSz="844083">
              <a:defRPr/>
            </a:pPr>
            <a:endParaRPr lang="en-US" altLang="ja-JP" dirty="0">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7"/>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defRPr/>
            </a:pPr>
            <a:fld id="{0A29B64D-021D-4A2D-8D90-888FC786D35E}" type="slidenum">
              <a:rPr lang="en-US" altLang="ja-JP" smtClean="0">
                <a:solidFill>
                  <a:prstClr val="white"/>
                </a:solidFill>
              </a:rPr>
              <a:pPr defTabSz="844083">
                <a:defRPr/>
              </a:pPr>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239837"/>
          </a:xfrm>
        </p:spPr>
        <p:txBody>
          <a:bodyPr anchor="ctr" anchorCtr="0">
            <a:normAutofit/>
          </a:bodyPr>
          <a:lstStyle>
            <a:lvl1pPr algn="ctr">
              <a:lnSpc>
                <a:spcPct val="150000"/>
              </a:lnSpc>
              <a:defRPr sz="3231" b="1">
                <a:solidFill>
                  <a:srgbClr val="0071BC"/>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1846">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1181040"/>
            <a:ext cx="82440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762812" y="5758962"/>
            <a:ext cx="1143188"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 y="0"/>
            <a:ext cx="1362808" cy="1778580"/>
          </a:xfrm>
          <a:prstGeom prst="rect">
            <a:avLst/>
          </a:prstGeom>
        </p:spPr>
      </p:pic>
    </p:spTree>
    <p:extLst>
      <p:ext uri="{BB962C8B-B14F-4D97-AF65-F5344CB8AC3E}">
        <p14:creationId xmlns:p14="http://schemas.microsoft.com/office/powerpoint/2010/main" val="2295481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75" b="0" i="0" u="none" strike="noStrike" kern="1200" cap="none" spc="0" normalizeH="0" baseline="0" noProof="0">
              <a:ln>
                <a:noFill/>
              </a:ln>
              <a:solidFill>
                <a:prstClr val="black">
                  <a:tint val="75000"/>
                </a:prstClr>
              </a:solidFill>
              <a:effectLst/>
              <a:uLnTx/>
              <a:uFillTx/>
              <a:latin typeface="Arial" charset="0"/>
              <a:ea typeface="ＭＳ Ｐゴシック" pitchFamily="50" charset="-128"/>
              <a:cs typeface="+mn-cs"/>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975" b="0" i="0" u="none" strike="noStrike" kern="1200" cap="none" spc="0" normalizeH="0" baseline="0" noProof="0" dirty="0">
              <a:ln>
                <a:noFill/>
              </a:ln>
              <a:solidFill>
                <a:prstClr val="black">
                  <a:tint val="75000"/>
                </a:prstClr>
              </a:solidFill>
              <a:effectLst/>
              <a:uLnTx/>
              <a:uFillTx/>
              <a:latin typeface="Arial" charset="0"/>
              <a:ea typeface="ＭＳ Ｐゴシック" pitchFamily="50" charset="-128"/>
              <a:cs typeface="+mn-cs"/>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5"/>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A29B64D-021D-4A2D-8D90-888FC786D35E}" type="slidenum">
              <a:rPr kumimoji="1" lang="en-US" altLang="ja-JP" sz="975"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975"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239837"/>
          </a:xfrm>
        </p:spPr>
        <p:txBody>
          <a:bodyPr anchor="ctr" anchorCtr="0">
            <a:normAutofit/>
          </a:bodyPr>
          <a:lstStyle>
            <a:lvl1pPr algn="ctr">
              <a:lnSpc>
                <a:spcPct val="150000"/>
              </a:lnSpc>
              <a:defRPr sz="3500" b="1">
                <a:solidFill>
                  <a:srgbClr val="0071BC"/>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2000">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1181040"/>
            <a:ext cx="82440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762812" y="5758962"/>
            <a:ext cx="1143187"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 y="0"/>
            <a:ext cx="1362808" cy="1778580"/>
          </a:xfrm>
          <a:prstGeom prst="rect">
            <a:avLst/>
          </a:prstGeom>
        </p:spPr>
      </p:pic>
    </p:spTree>
    <p:extLst>
      <p:ext uri="{BB962C8B-B14F-4D97-AF65-F5344CB8AC3E}">
        <p14:creationId xmlns:p14="http://schemas.microsoft.com/office/powerpoint/2010/main" val="1494297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FB6E74-96AA-7143-8A95-1FCAE5290403}"/>
              </a:ext>
            </a:extLst>
          </p:cNvPr>
          <p:cNvSpPr>
            <a:spLocks noGrp="1"/>
          </p:cNvSpPr>
          <p:nvPr>
            <p:ph type="ctrTitle"/>
          </p:nvPr>
        </p:nvSpPr>
        <p:spPr>
          <a:xfrm>
            <a:off x="1238250" y="1122363"/>
            <a:ext cx="74295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B28F369-4386-7343-A2D3-D320495C0DBA}"/>
              </a:ext>
            </a:extLst>
          </p:cNvPr>
          <p:cNvSpPr>
            <a:spLocks noGrp="1"/>
          </p:cNvSpPr>
          <p:nvPr>
            <p:ph type="subTitle" idx="1"/>
          </p:nvPr>
        </p:nvSpPr>
        <p:spPr>
          <a:xfrm>
            <a:off x="1238250" y="3602038"/>
            <a:ext cx="74295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DFEAD46-B81E-9A49-9C3C-CE501E3C2DAB}"/>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90CC245F-4843-5440-ADFA-7C6288FC260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A035BB0-A351-B442-9354-4137B9A7D89E}"/>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389072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EA003F-C3B1-C347-91A9-28B8A3CE99E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514ADAA-21DB-E847-B2F7-1764B6CED31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DC62FD-75FA-F941-B324-A70DA887BFB7}"/>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0AF92C03-037D-064E-A8BA-7DDC9B79A2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855C64-A06D-E545-8684-53E20BABA1A9}"/>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3832453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0FAAF8-4CBB-0E4E-9A38-771C630F314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BF56009-483F-2447-A9CB-3890E3D6D0E4}"/>
              </a:ext>
            </a:extLst>
          </p:cNvPr>
          <p:cNvSpPr>
            <a:spLocks noGrp="1"/>
          </p:cNvSpPr>
          <p:nvPr>
            <p:ph idx="1"/>
          </p:nvPr>
        </p:nvSpPr>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endParaRPr lang="en-US" altLang="ja-JP"/>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endParaRPr lang="en-US" altLang="ja-JP"/>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p:txBody>
          <a:bodyPr/>
          <a:lstStyle/>
          <a:p>
            <a:r>
              <a:rPr lang="en-US" altLang="ja-JP"/>
              <a:t>P.</a:t>
            </a:r>
            <a:fld id="{0A29B64D-021D-4A2D-8D90-888FC786D35E}" type="slidenum">
              <a:rPr lang="en-US" altLang="ja-JP" smtClean="0"/>
              <a:pPr/>
              <a:t>‹#›</a:t>
            </a:fld>
            <a:endParaRPr lang="en-US" altLang="ja-JP"/>
          </a:p>
        </p:txBody>
      </p:sp>
      <p:pic>
        <p:nvPicPr>
          <p:cNvPr id="10" name="図 9">
            <a:extLst>
              <a:ext uri="{FF2B5EF4-FFF2-40B4-BE49-F238E27FC236}">
                <a16:creationId xmlns:a16="http://schemas.microsoft.com/office/drawing/2014/main" id="{073EE6E6-0291-414A-979F-FD7119AF6DC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3994" t="50000"/>
          <a:stretch/>
        </p:blipFill>
        <p:spPr>
          <a:xfrm>
            <a:off x="8762812" y="5758962"/>
            <a:ext cx="1143187" cy="1099038"/>
          </a:xfrm>
          <a:prstGeom prst="rect">
            <a:avLst/>
          </a:prstGeom>
        </p:spPr>
      </p:pic>
      <p:pic>
        <p:nvPicPr>
          <p:cNvPr id="11" name="図 10">
            <a:extLst>
              <a:ext uri="{FF2B5EF4-FFF2-40B4-BE49-F238E27FC236}">
                <a16:creationId xmlns:a16="http://schemas.microsoft.com/office/drawing/2014/main" id="{6333EC6B-4BBD-4826-BAA7-B68465AFB47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3343" b="30897"/>
          <a:stretch/>
        </p:blipFill>
        <p:spPr>
          <a:xfrm>
            <a:off x="1" y="0"/>
            <a:ext cx="1362808" cy="1778580"/>
          </a:xfrm>
          <a:prstGeom prst="rect">
            <a:avLst/>
          </a:prstGeom>
        </p:spPr>
      </p:pic>
    </p:spTree>
    <p:extLst>
      <p:ext uri="{BB962C8B-B14F-4D97-AF65-F5344CB8AC3E}">
        <p14:creationId xmlns:p14="http://schemas.microsoft.com/office/powerpoint/2010/main" val="310470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22A5D4-F466-DB45-A646-105650C2B586}"/>
              </a:ext>
            </a:extLst>
          </p:cNvPr>
          <p:cNvSpPr>
            <a:spLocks noGrp="1"/>
          </p:cNvSpPr>
          <p:nvPr>
            <p:ph type="title"/>
          </p:nvPr>
        </p:nvSpPr>
        <p:spPr>
          <a:xfrm>
            <a:off x="675879" y="1709740"/>
            <a:ext cx="8543925"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3F9361D-F0EA-BB4E-ADC9-E9FAB426A01F}"/>
              </a:ext>
            </a:extLst>
          </p:cNvPr>
          <p:cNvSpPr>
            <a:spLocks noGrp="1"/>
          </p:cNvSpPr>
          <p:nvPr>
            <p:ph type="body" idx="1"/>
          </p:nvPr>
        </p:nvSpPr>
        <p:spPr>
          <a:xfrm>
            <a:off x="675879" y="4589465"/>
            <a:ext cx="854392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B2D0B88-22EB-5142-985B-B72D6EE90100}"/>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C0D15DE3-8D3D-9F4A-ADE2-83D35B88FC5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523C24B-8DA4-1949-A709-A8CCB39BB41D}"/>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178770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24D706-8AAA-A74C-9E7A-C0EB46DDDEF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C03F7DB-E684-A74D-95AC-66C590FAD593}"/>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31E9151-F88D-1842-97E8-1AD644BD9070}"/>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A9510C1-8CD0-8E43-9868-29F7FF19CF56}"/>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6" name="フッター プレースホルダー 5">
            <a:extLst>
              <a:ext uri="{FF2B5EF4-FFF2-40B4-BE49-F238E27FC236}">
                <a16:creationId xmlns:a16="http://schemas.microsoft.com/office/drawing/2014/main" id="{0BA05B17-340F-7D45-B4A2-41A38EAB572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0D1B5CB-9EEC-E94C-842A-2D9B7BD20A84}"/>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283992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A32F7A-0E18-FD49-A9B5-5E6A8EFCD76F}"/>
              </a:ext>
            </a:extLst>
          </p:cNvPr>
          <p:cNvSpPr>
            <a:spLocks noGrp="1"/>
          </p:cNvSpPr>
          <p:nvPr>
            <p:ph type="title"/>
          </p:nvPr>
        </p:nvSpPr>
        <p:spPr>
          <a:xfrm>
            <a:off x="682328" y="365127"/>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91099B9-FDE3-7B43-A3F3-2F4B397A1058}"/>
              </a:ext>
            </a:extLst>
          </p:cNvPr>
          <p:cNvSpPr>
            <a:spLocks noGrp="1"/>
          </p:cNvSpPr>
          <p:nvPr>
            <p:ph type="body" idx="1"/>
          </p:nvPr>
        </p:nvSpPr>
        <p:spPr>
          <a:xfrm>
            <a:off x="682329" y="1681163"/>
            <a:ext cx="41907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69EC42F-CB06-F64C-862F-FB021828886C}"/>
              </a:ext>
            </a:extLst>
          </p:cNvPr>
          <p:cNvSpPr>
            <a:spLocks noGrp="1"/>
          </p:cNvSpPr>
          <p:nvPr>
            <p:ph sz="half" idx="2"/>
          </p:nvPr>
        </p:nvSpPr>
        <p:spPr>
          <a:xfrm>
            <a:off x="682329"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B4A6E9E-7E6D-9F45-97B2-59161255CB1C}"/>
              </a:ext>
            </a:extLst>
          </p:cNvPr>
          <p:cNvSpPr>
            <a:spLocks noGrp="1"/>
          </p:cNvSpPr>
          <p:nvPr>
            <p:ph type="body" sz="quarter" idx="3"/>
          </p:nvPr>
        </p:nvSpPr>
        <p:spPr>
          <a:xfrm>
            <a:off x="5014913" y="1681163"/>
            <a:ext cx="4211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67ECB9B-6ABD-2C4E-BA94-2BF4EBC73A5B}"/>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A71775A-D62F-314A-B6FE-382CFAEA601B}"/>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8" name="フッター プレースホルダー 7">
            <a:extLst>
              <a:ext uri="{FF2B5EF4-FFF2-40B4-BE49-F238E27FC236}">
                <a16:creationId xmlns:a16="http://schemas.microsoft.com/office/drawing/2014/main" id="{1F487D30-F6E9-F441-8E5E-A193DFFA39F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DA381A1-6BBA-1741-9714-6BF6994E8A48}"/>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1445843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6E7B1A-38C3-D147-8439-D282ED33BBC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2CABE68-BAF1-1B45-B8F1-056A83EC759B}"/>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4" name="フッター プレースホルダー 3">
            <a:extLst>
              <a:ext uri="{FF2B5EF4-FFF2-40B4-BE49-F238E27FC236}">
                <a16:creationId xmlns:a16="http://schemas.microsoft.com/office/drawing/2014/main" id="{0B38C6A9-1D7A-D64D-BE34-CE084286D37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4E397C-DC6F-474D-BD5E-9FFAAEF637CA}"/>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2936655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C166EEC-ED0D-514B-B5CB-677FE489C83A}"/>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3" name="フッター プレースホルダー 2">
            <a:extLst>
              <a:ext uri="{FF2B5EF4-FFF2-40B4-BE49-F238E27FC236}">
                <a16:creationId xmlns:a16="http://schemas.microsoft.com/office/drawing/2014/main" id="{6283FC71-1E9C-0F40-8832-4420595B996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C6B1D48-9E8D-9F4D-83B7-265DB7BAB611}"/>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4211973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23A2E5-D570-5849-95C5-F73724EF0D5E}"/>
              </a:ext>
            </a:extLst>
          </p:cNvPr>
          <p:cNvSpPr>
            <a:spLocks noGrp="1"/>
          </p:cNvSpPr>
          <p:nvPr>
            <p:ph type="title"/>
          </p:nvPr>
        </p:nvSpPr>
        <p:spPr>
          <a:xfrm>
            <a:off x="682328" y="457200"/>
            <a:ext cx="3194943"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F79C710-2DBC-C240-ADA2-300162FEFB31}"/>
              </a:ext>
            </a:extLst>
          </p:cNvPr>
          <p:cNvSpPr>
            <a:spLocks noGrp="1"/>
          </p:cNvSpPr>
          <p:nvPr>
            <p:ph idx="1"/>
          </p:nvPr>
        </p:nvSpPr>
        <p:spPr>
          <a:xfrm>
            <a:off x="4211340" y="987427"/>
            <a:ext cx="5014913"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0EC6F36-518E-BD48-992C-121AE93D7358}"/>
              </a:ext>
            </a:extLst>
          </p:cNvPr>
          <p:cNvSpPr>
            <a:spLocks noGrp="1"/>
          </p:cNvSpPr>
          <p:nvPr>
            <p:ph type="body" sz="half" idx="2"/>
          </p:nvPr>
        </p:nvSpPr>
        <p:spPr>
          <a:xfrm>
            <a:off x="682328" y="2057400"/>
            <a:ext cx="3194943"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3637244-2042-A44C-9D8C-476C51B8D9E8}"/>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6" name="フッター プレースホルダー 5">
            <a:extLst>
              <a:ext uri="{FF2B5EF4-FFF2-40B4-BE49-F238E27FC236}">
                <a16:creationId xmlns:a16="http://schemas.microsoft.com/office/drawing/2014/main" id="{C288B3A1-3671-CC4E-A7DD-2C6EBAF293D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321D606-1048-9443-8933-AF150DD27E53}"/>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31081667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87DA66-12AB-EA4F-BC86-19770824B1F2}"/>
              </a:ext>
            </a:extLst>
          </p:cNvPr>
          <p:cNvSpPr>
            <a:spLocks noGrp="1"/>
          </p:cNvSpPr>
          <p:nvPr>
            <p:ph type="title"/>
          </p:nvPr>
        </p:nvSpPr>
        <p:spPr>
          <a:xfrm>
            <a:off x="682328" y="457200"/>
            <a:ext cx="3194943"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445E8F7-1252-B241-8C2B-B055DE4D3B74}"/>
              </a:ext>
            </a:extLst>
          </p:cNvPr>
          <p:cNvSpPr>
            <a:spLocks noGrp="1"/>
          </p:cNvSpPr>
          <p:nvPr>
            <p:ph type="pic" idx="1"/>
          </p:nvPr>
        </p:nvSpPr>
        <p:spPr>
          <a:xfrm>
            <a:off x="4211340" y="987427"/>
            <a:ext cx="5014913"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A5711A00-ECE8-B541-ADA0-C4304D5B9A4C}"/>
              </a:ext>
            </a:extLst>
          </p:cNvPr>
          <p:cNvSpPr>
            <a:spLocks noGrp="1"/>
          </p:cNvSpPr>
          <p:nvPr>
            <p:ph type="body" sz="half" idx="2"/>
          </p:nvPr>
        </p:nvSpPr>
        <p:spPr>
          <a:xfrm>
            <a:off x="682328" y="2057400"/>
            <a:ext cx="3194943"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B4D0DFB-92D1-6345-B979-F761ADACFBE7}"/>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6" name="フッター プレースホルダー 5">
            <a:extLst>
              <a:ext uri="{FF2B5EF4-FFF2-40B4-BE49-F238E27FC236}">
                <a16:creationId xmlns:a16="http://schemas.microsoft.com/office/drawing/2014/main" id="{91B4FAD5-8E25-9B4B-88E1-89AB55088CA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1B20F28-4A41-FA44-9374-7216596EE321}"/>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32042193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D59D7D-BBF9-204D-AC15-1B1C2523073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AFC4310-7B42-BE42-90DD-3009630AAB2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43DC2B9-CA19-444B-8286-F1ABC12E9375}"/>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6BBA072F-1447-A948-91AD-529E5B92DF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836EC2-FEEA-E44D-9DCD-B013A788CF77}"/>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4035698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3ABCF0F-6F57-214A-A3A4-E872986C8B46}"/>
              </a:ext>
            </a:extLst>
          </p:cNvPr>
          <p:cNvSpPr>
            <a:spLocks noGrp="1"/>
          </p:cNvSpPr>
          <p:nvPr>
            <p:ph type="title" orient="vert"/>
          </p:nvPr>
        </p:nvSpPr>
        <p:spPr>
          <a:xfrm>
            <a:off x="7088982"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CB59A84-D13B-144A-BC15-7A62F9D68B8D}"/>
              </a:ext>
            </a:extLst>
          </p:cNvPr>
          <p:cNvSpPr>
            <a:spLocks noGrp="1"/>
          </p:cNvSpPr>
          <p:nvPr>
            <p:ph type="body" orient="vert" idx="1"/>
          </p:nvPr>
        </p:nvSpPr>
        <p:spPr>
          <a:xfrm>
            <a:off x="681038"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20C6EA0-E850-6C4E-B090-A19D6C3796E9}"/>
              </a:ext>
            </a:extLst>
          </p:cNvPr>
          <p:cNvSpPr>
            <a:spLocks noGrp="1"/>
          </p:cNvSpPr>
          <p:nvPr>
            <p:ph type="dt" sz="half" idx="10"/>
          </p:nvPr>
        </p:nvSpPr>
        <p:spPr/>
        <p:txBody>
          <a:body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D9A31488-FC0B-5F46-B776-1AEFB60C3FB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938F795-415C-4147-83F4-7BFDAE2F1FD1}"/>
              </a:ext>
            </a:extLst>
          </p:cNvPr>
          <p:cNvSpPr>
            <a:spLocks noGrp="1"/>
          </p:cNvSpPr>
          <p:nvPr>
            <p:ph type="sldNum" sz="quarter" idx="12"/>
          </p:nvPr>
        </p:nvSpPr>
        <p:spPr/>
        <p:txBody>
          <a:body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31373500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defTabSz="844083">
              <a:defRPr/>
            </a:pPr>
            <a:endParaRPr lang="en-US" altLang="ja-JP">
              <a:solidFill>
                <a:prstClr val="black">
                  <a:tint val="75000"/>
                </a:prstClr>
              </a:solidFill>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defTabSz="844083">
              <a:defRPr/>
            </a:pPr>
            <a:endParaRPr lang="en-US" altLang="ja-JP" dirty="0">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7"/>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defRPr/>
            </a:pPr>
            <a:fld id="{0A29B64D-021D-4A2D-8D90-888FC786D35E}" type="slidenum">
              <a:rPr lang="en-US" altLang="ja-JP" smtClean="0">
                <a:solidFill>
                  <a:prstClr val="white"/>
                </a:solidFill>
              </a:rPr>
              <a:pPr defTabSz="844083">
                <a:defRPr/>
              </a:pPr>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7"/>
            <a:ext cx="9906000" cy="1239837"/>
          </a:xfrm>
        </p:spPr>
        <p:txBody>
          <a:bodyPr anchor="ctr" anchorCtr="0">
            <a:normAutofit/>
          </a:bodyPr>
          <a:lstStyle>
            <a:lvl1pPr algn="ctr">
              <a:lnSpc>
                <a:spcPct val="150000"/>
              </a:lnSpc>
              <a:defRPr sz="3231" b="1">
                <a:solidFill>
                  <a:srgbClr val="0071BC"/>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1846">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1181040"/>
            <a:ext cx="82440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762812" y="5758962"/>
            <a:ext cx="1143188"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 y="0"/>
            <a:ext cx="1362808" cy="1778580"/>
          </a:xfrm>
          <a:prstGeom prst="rect">
            <a:avLst/>
          </a:prstGeom>
        </p:spPr>
      </p:pic>
    </p:spTree>
    <p:extLst>
      <p:ext uri="{BB962C8B-B14F-4D97-AF65-F5344CB8AC3E}">
        <p14:creationId xmlns:p14="http://schemas.microsoft.com/office/powerpoint/2010/main" val="3327588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A56032-73B0-8546-A45F-B0D9C0A30CA4}"/>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6D8C0B-C069-6947-9881-D33DEBE20BA1}"/>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F351D4C-B00F-3543-8B9A-638C43F6D0D7}"/>
              </a:ext>
            </a:extLst>
          </p:cNvPr>
          <p:cNvSpPr>
            <a:spLocks noGrp="1"/>
          </p:cNvSpPr>
          <p:nvPr>
            <p:ph type="dt" sz="half" idx="10"/>
          </p:nvPr>
        </p:nvSpPr>
        <p:spPr/>
        <p:txBody>
          <a:bodyPr/>
          <a:lstStyle/>
          <a:p>
            <a:endParaRPr lang="en-US" altLang="ja-JP"/>
          </a:p>
        </p:txBody>
      </p:sp>
      <p:sp>
        <p:nvSpPr>
          <p:cNvPr id="5" name="フッター プレースホルダー 4">
            <a:extLst>
              <a:ext uri="{FF2B5EF4-FFF2-40B4-BE49-F238E27FC236}">
                <a16:creationId xmlns:a16="http://schemas.microsoft.com/office/drawing/2014/main" id="{EB5DD4EE-6758-504B-9344-C87A10A6352E}"/>
              </a:ext>
            </a:extLst>
          </p:cNvPr>
          <p:cNvSpPr>
            <a:spLocks noGrp="1"/>
          </p:cNvSpPr>
          <p:nvPr>
            <p:ph type="ftr" sz="quarter" idx="11"/>
          </p:nvPr>
        </p:nvSpPr>
        <p:spPr/>
        <p:txBody>
          <a:bodyPr/>
          <a:lstStyle/>
          <a:p>
            <a:endParaRPr lang="en-US" altLang="ja-JP"/>
          </a:p>
        </p:txBody>
      </p:sp>
      <p:sp>
        <p:nvSpPr>
          <p:cNvPr id="6" name="スライド番号プレースホルダー 5">
            <a:extLst>
              <a:ext uri="{FF2B5EF4-FFF2-40B4-BE49-F238E27FC236}">
                <a16:creationId xmlns:a16="http://schemas.microsoft.com/office/drawing/2014/main" id="{DF9EBF5E-0296-1F44-83BB-C065AA5B10B8}"/>
              </a:ext>
            </a:extLst>
          </p:cNvPr>
          <p:cNvSpPr>
            <a:spLocks noGrp="1"/>
          </p:cNvSpPr>
          <p:nvPr>
            <p:ph type="sldNum" sz="quarter" idx="12"/>
          </p:nvPr>
        </p:nvSpPr>
        <p:spPr/>
        <p:txBody>
          <a:bodyPr/>
          <a:lstStyle/>
          <a:p>
            <a:r>
              <a:rPr lang="en-US" altLang="ja-JP"/>
              <a:t>P.</a:t>
            </a:r>
            <a:fld id="{30E49B48-C7B4-45F2-A081-8B3F8788D61F}" type="slidenum">
              <a:rPr lang="en-US" altLang="ja-JP" smtClean="0"/>
              <a:pPr/>
              <a:t>‹#›</a:t>
            </a:fld>
            <a:endParaRPr lang="en-US" altLang="ja-JP"/>
          </a:p>
        </p:txBody>
      </p:sp>
    </p:spTree>
    <p:extLst>
      <p:ext uri="{BB962C8B-B14F-4D97-AF65-F5344CB8AC3E}">
        <p14:creationId xmlns:p14="http://schemas.microsoft.com/office/powerpoint/2010/main" val="1439889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3194461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2616298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3501136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11623040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2537289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3760573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35516005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26744776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3171269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4135051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92F704-06E7-8543-A695-C5C9909CFAA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5E0704-19CA-0942-8837-39A77CD5F788}"/>
              </a:ext>
            </a:extLst>
          </p:cNvPr>
          <p:cNvSpPr>
            <a:spLocks noGrp="1"/>
          </p:cNvSpPr>
          <p:nvPr>
            <p:ph sz="half" idx="1"/>
          </p:nvPr>
        </p:nvSpPr>
        <p:spPr>
          <a:xfrm>
            <a:off x="681038" y="1825625"/>
            <a:ext cx="4210050" cy="435133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C6399AD-8AC8-CB4F-ACDF-6B5B299F600A}"/>
              </a:ext>
            </a:extLst>
          </p:cNvPr>
          <p:cNvSpPr>
            <a:spLocks noGrp="1"/>
          </p:cNvSpPr>
          <p:nvPr>
            <p:ph sz="half" idx="2"/>
          </p:nvPr>
        </p:nvSpPr>
        <p:spPr>
          <a:xfrm>
            <a:off x="5014913" y="1825625"/>
            <a:ext cx="4210050" cy="435133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60017CF-2ECB-7F49-A4D8-38A82441CD40}"/>
              </a:ext>
            </a:extLst>
          </p:cNvPr>
          <p:cNvSpPr>
            <a:spLocks noGrp="1"/>
          </p:cNvSpPr>
          <p:nvPr>
            <p:ph type="dt" sz="half" idx="10"/>
          </p:nvPr>
        </p:nvSpPr>
        <p:spPr/>
        <p:txBody>
          <a:bodyPr/>
          <a:lstStyle/>
          <a:p>
            <a:endParaRPr lang="en-US" altLang="ja-JP"/>
          </a:p>
        </p:txBody>
      </p:sp>
      <p:sp>
        <p:nvSpPr>
          <p:cNvPr id="6" name="フッター プレースホルダー 5">
            <a:extLst>
              <a:ext uri="{FF2B5EF4-FFF2-40B4-BE49-F238E27FC236}">
                <a16:creationId xmlns:a16="http://schemas.microsoft.com/office/drawing/2014/main" id="{249C5945-17AE-5647-99EB-F768B12C6B9B}"/>
              </a:ext>
            </a:extLst>
          </p:cNvPr>
          <p:cNvSpPr>
            <a:spLocks noGrp="1"/>
          </p:cNvSpPr>
          <p:nvPr>
            <p:ph type="ftr" sz="quarter" idx="11"/>
          </p:nvPr>
        </p:nvSpPr>
        <p:spPr/>
        <p:txBody>
          <a:bodyPr/>
          <a:lstStyle/>
          <a:p>
            <a:endParaRPr lang="en-US" altLang="ja-JP"/>
          </a:p>
        </p:txBody>
      </p:sp>
      <p:sp>
        <p:nvSpPr>
          <p:cNvPr id="7" name="スライド番号プレースホルダー 6">
            <a:extLst>
              <a:ext uri="{FF2B5EF4-FFF2-40B4-BE49-F238E27FC236}">
                <a16:creationId xmlns:a16="http://schemas.microsoft.com/office/drawing/2014/main" id="{E90A5941-6CEC-B94D-9588-4A447FC218B9}"/>
              </a:ext>
            </a:extLst>
          </p:cNvPr>
          <p:cNvSpPr>
            <a:spLocks noGrp="1"/>
          </p:cNvSpPr>
          <p:nvPr>
            <p:ph type="sldNum" sz="quarter" idx="12"/>
          </p:nvPr>
        </p:nvSpPr>
        <p:spPr/>
        <p:txBody>
          <a:bodyPr/>
          <a:lstStyle/>
          <a:p>
            <a:r>
              <a:rPr lang="en-US" altLang="ja-JP"/>
              <a:t>P.</a:t>
            </a:r>
            <a:fld id="{55E4B4ED-6D07-4489-9927-EB6315AF1F96}" type="slidenum">
              <a:rPr lang="en-US" altLang="ja-JP" smtClean="0"/>
              <a:pPr/>
              <a:t>‹#›</a:t>
            </a:fld>
            <a:endParaRPr lang="en-US" altLang="ja-JP"/>
          </a:p>
        </p:txBody>
      </p:sp>
      <p:pic>
        <p:nvPicPr>
          <p:cNvPr id="8" name="図 7">
            <a:extLst>
              <a:ext uri="{FF2B5EF4-FFF2-40B4-BE49-F238E27FC236}">
                <a16:creationId xmlns:a16="http://schemas.microsoft.com/office/drawing/2014/main" id="{3F0EBBF8-3BAF-4EB9-899F-A5BB8F4AF9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3994" t="50000"/>
          <a:stretch/>
        </p:blipFill>
        <p:spPr>
          <a:xfrm>
            <a:off x="8762812" y="5758962"/>
            <a:ext cx="1143187" cy="1099038"/>
          </a:xfrm>
          <a:prstGeom prst="rect">
            <a:avLst/>
          </a:prstGeom>
        </p:spPr>
      </p:pic>
      <p:pic>
        <p:nvPicPr>
          <p:cNvPr id="9" name="図 8">
            <a:extLst>
              <a:ext uri="{FF2B5EF4-FFF2-40B4-BE49-F238E27FC236}">
                <a16:creationId xmlns:a16="http://schemas.microsoft.com/office/drawing/2014/main" id="{5AD108BC-D6DD-4269-8166-0A31D5F41ED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3343" b="30897"/>
          <a:stretch/>
        </p:blipFill>
        <p:spPr>
          <a:xfrm>
            <a:off x="1" y="0"/>
            <a:ext cx="1362808" cy="1778580"/>
          </a:xfrm>
          <a:prstGeom prst="rect">
            <a:avLst/>
          </a:prstGeom>
        </p:spPr>
      </p:pic>
    </p:spTree>
    <p:extLst>
      <p:ext uri="{BB962C8B-B14F-4D97-AF65-F5344CB8AC3E}">
        <p14:creationId xmlns:p14="http://schemas.microsoft.com/office/powerpoint/2010/main" val="31050348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2722737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0C095D13-70B2-5946-871C-FAFDE9219890}"/>
              </a:ext>
            </a:extLst>
          </p:cNvPr>
          <p:cNvSpPr>
            <a:spLocks noGrp="1"/>
          </p:cNvSpPr>
          <p:nvPr>
            <p:ph type="dt" sz="half" idx="10"/>
          </p:nvPr>
        </p:nvSpPr>
        <p:spPr/>
        <p:txBody>
          <a:bodyPr/>
          <a:lstStyle/>
          <a:p>
            <a:pPr defTabSz="844083">
              <a:defRPr/>
            </a:pPr>
            <a:endParaRPr lang="en-US" altLang="ja-JP">
              <a:solidFill>
                <a:prstClr val="black">
                  <a:tint val="75000"/>
                </a:prstClr>
              </a:solidFill>
            </a:endParaRPr>
          </a:p>
        </p:txBody>
      </p:sp>
      <p:sp>
        <p:nvSpPr>
          <p:cNvPr id="5" name="フッター プレースホルダー 4">
            <a:extLst>
              <a:ext uri="{FF2B5EF4-FFF2-40B4-BE49-F238E27FC236}">
                <a16:creationId xmlns:a16="http://schemas.microsoft.com/office/drawing/2014/main" id="{3D2B1704-7EA3-FB4B-A534-9EC7187CBCDC}"/>
              </a:ext>
            </a:extLst>
          </p:cNvPr>
          <p:cNvSpPr>
            <a:spLocks noGrp="1"/>
          </p:cNvSpPr>
          <p:nvPr>
            <p:ph type="ftr" sz="quarter" idx="11"/>
          </p:nvPr>
        </p:nvSpPr>
        <p:spPr/>
        <p:txBody>
          <a:bodyPr/>
          <a:lstStyle/>
          <a:p>
            <a:pPr defTabSz="844083">
              <a:defRPr/>
            </a:pPr>
            <a:endParaRPr lang="en-US" altLang="ja-JP" dirty="0">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F8CD6070-2CE1-4B40-8116-84DDB0274638}"/>
              </a:ext>
            </a:extLst>
          </p:cNvPr>
          <p:cNvSpPr>
            <a:spLocks noGrp="1"/>
          </p:cNvSpPr>
          <p:nvPr>
            <p:ph type="sldNum" sz="quarter" idx="12"/>
          </p:nvPr>
        </p:nvSpPr>
        <p:spPr>
          <a:xfrm>
            <a:off x="7549933" y="6487059"/>
            <a:ext cx="2228850" cy="365125"/>
          </a:xfrm>
        </p:spPr>
        <p:txBody>
          <a:bodyPr/>
          <a:lstStyle>
            <a:lvl1pPr>
              <a:defRPr>
                <a:solidFill>
                  <a:schemeClr val="bg1"/>
                </a:solidFill>
                <a:latin typeface="Meiryo UI" panose="020B0604030504040204" pitchFamily="50" charset="-128"/>
                <a:ea typeface="Meiryo UI" panose="020B0604030504040204" pitchFamily="50" charset="-128"/>
              </a:defRPr>
            </a:lvl1pPr>
          </a:lstStyle>
          <a:p>
            <a:pPr defTabSz="844083">
              <a:defRPr/>
            </a:pPr>
            <a:fld id="{0A29B64D-021D-4A2D-8D90-888FC786D35E}" type="slidenum">
              <a:rPr lang="en-US" altLang="ja-JP" smtClean="0">
                <a:solidFill>
                  <a:prstClr val="white"/>
                </a:solidFill>
              </a:rPr>
              <a:pPr defTabSz="844083">
                <a:defRPr/>
              </a:pPr>
              <a:t>‹#›</a:t>
            </a:fld>
            <a:endParaRPr lang="en-US" altLang="ja-JP" dirty="0">
              <a:solidFill>
                <a:prstClr val="white"/>
              </a:solidFill>
            </a:endParaRPr>
          </a:p>
        </p:txBody>
      </p:sp>
      <p:sp>
        <p:nvSpPr>
          <p:cNvPr id="9" name="タイトル 1">
            <a:extLst>
              <a:ext uri="{FF2B5EF4-FFF2-40B4-BE49-F238E27FC236}">
                <a16:creationId xmlns:a16="http://schemas.microsoft.com/office/drawing/2014/main" id="{DD619C8C-C4C6-3943-960B-671B6CF85DC6}"/>
              </a:ext>
            </a:extLst>
          </p:cNvPr>
          <p:cNvSpPr>
            <a:spLocks noGrp="1"/>
          </p:cNvSpPr>
          <p:nvPr>
            <p:ph type="ctrTitle"/>
          </p:nvPr>
        </p:nvSpPr>
        <p:spPr>
          <a:xfrm>
            <a:off x="0" y="-1586"/>
            <a:ext cx="9906000" cy="951808"/>
          </a:xfrm>
        </p:spPr>
        <p:txBody>
          <a:bodyPr anchor="ctr" anchorCtr="0">
            <a:normAutofit/>
          </a:bodyPr>
          <a:lstStyle>
            <a:lvl1pPr algn="ctr">
              <a:lnSpc>
                <a:spcPct val="100000"/>
              </a:lnSpc>
              <a:defRPr sz="3231" b="1">
                <a:solidFill>
                  <a:srgbClr val="0071BC"/>
                </a:solidFill>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12" name="字幕 2">
            <a:extLst>
              <a:ext uri="{FF2B5EF4-FFF2-40B4-BE49-F238E27FC236}">
                <a16:creationId xmlns:a16="http://schemas.microsoft.com/office/drawing/2014/main" id="{8471FA11-DBC8-D540-AA6A-3826C42F8ED9}"/>
              </a:ext>
            </a:extLst>
          </p:cNvPr>
          <p:cNvSpPr>
            <a:spLocks noGrp="1"/>
          </p:cNvSpPr>
          <p:nvPr>
            <p:ph type="subTitle" idx="1"/>
          </p:nvPr>
        </p:nvSpPr>
        <p:spPr>
          <a:xfrm>
            <a:off x="0" y="1476375"/>
            <a:ext cx="9906000" cy="1047750"/>
          </a:xfrm>
        </p:spPr>
        <p:txBody>
          <a:bodyPr vert="horz" lIns="91440" tIns="45720" rIns="91440" bIns="45720" rtlCol="0" anchor="ctr" anchorCtr="0">
            <a:normAutofit/>
          </a:bodyPr>
          <a:lstStyle>
            <a:lvl1pPr>
              <a:lnSpc>
                <a:spcPct val="150000"/>
              </a:lnSpc>
              <a:defRPr lang="ja-JP" altLang="en-US" sz="1846">
                <a:solidFill>
                  <a:schemeClr val="tx1">
                    <a:lumMod val="65000"/>
                    <a:lumOff val="35000"/>
                  </a:schemeClr>
                </a:solidFill>
                <a:latin typeface="Meiryo UI" panose="020B0604030504040204" pitchFamily="50" charset="-128"/>
                <a:ea typeface="Meiryo UI" panose="020B0604030504040204" pitchFamily="50" charset="-128"/>
                <a:cs typeface="+mj-cs"/>
              </a:defRPr>
            </a:lvl1pPr>
          </a:lstStyle>
          <a:p>
            <a:pPr lvl="0" algn="ctr">
              <a:spcBef>
                <a:spcPct val="0"/>
              </a:spcBef>
              <a:buNone/>
            </a:pPr>
            <a:r>
              <a:rPr kumimoji="1" lang="ja-JP" altLang="en-US" dirty="0"/>
              <a:t>マスター サブタイトルの書式設定</a:t>
            </a:r>
          </a:p>
        </p:txBody>
      </p:sp>
      <p:cxnSp>
        <p:nvCxnSpPr>
          <p:cNvPr id="7" name="直線コネクタ 6">
            <a:extLst>
              <a:ext uri="{FF2B5EF4-FFF2-40B4-BE49-F238E27FC236}">
                <a16:creationId xmlns:a16="http://schemas.microsoft.com/office/drawing/2014/main" id="{D532DEDF-FE82-4812-93CF-B2A5D88611FD}"/>
              </a:ext>
            </a:extLst>
          </p:cNvPr>
          <p:cNvCxnSpPr>
            <a:cxnSpLocks/>
          </p:cNvCxnSpPr>
          <p:nvPr userDrawn="1"/>
        </p:nvCxnSpPr>
        <p:spPr>
          <a:xfrm>
            <a:off x="831000" y="950222"/>
            <a:ext cx="8502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274C26B0-A413-4159-AF29-02781B78697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8762812" y="5758962"/>
            <a:ext cx="1143188" cy="1099038"/>
          </a:xfrm>
          <a:prstGeom prst="rect">
            <a:avLst/>
          </a:prstGeom>
        </p:spPr>
      </p:pic>
      <p:pic>
        <p:nvPicPr>
          <p:cNvPr id="11" name="図 10">
            <a:extLst>
              <a:ext uri="{FF2B5EF4-FFF2-40B4-BE49-F238E27FC236}">
                <a16:creationId xmlns:a16="http://schemas.microsoft.com/office/drawing/2014/main" id="{FCCB3F28-083B-41C7-B5A2-89D23C6B4AC6}"/>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3" y="0"/>
            <a:ext cx="1362808" cy="1778580"/>
          </a:xfrm>
          <a:prstGeom prst="rect">
            <a:avLst/>
          </a:prstGeom>
        </p:spPr>
      </p:pic>
    </p:spTree>
    <p:extLst>
      <p:ext uri="{BB962C8B-B14F-4D97-AF65-F5344CB8AC3E}">
        <p14:creationId xmlns:p14="http://schemas.microsoft.com/office/powerpoint/2010/main" val="12705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7561DB-0511-7B45-A6EF-776463991BD8}"/>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4CCE6FF-E908-BF44-8B52-FA748C839098}"/>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864CE98-4673-BD48-B041-C08EB6548366}"/>
              </a:ext>
            </a:extLst>
          </p:cNvPr>
          <p:cNvSpPr>
            <a:spLocks noGrp="1"/>
          </p:cNvSpPr>
          <p:nvPr>
            <p:ph sz="half" idx="2"/>
          </p:nvPr>
        </p:nvSpPr>
        <p:spPr>
          <a:xfrm>
            <a:off x="682328" y="2505075"/>
            <a:ext cx="4190702" cy="368458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840EA28-ABB8-1343-AAEB-DFDE2C02BCE8}"/>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コンテンツ プレースホルダー 5">
            <a:extLst>
              <a:ext uri="{FF2B5EF4-FFF2-40B4-BE49-F238E27FC236}">
                <a16:creationId xmlns:a16="http://schemas.microsoft.com/office/drawing/2014/main" id="{78CD99B4-D1ED-5444-84F9-C0D8864ABB1B}"/>
              </a:ext>
            </a:extLst>
          </p:cNvPr>
          <p:cNvSpPr>
            <a:spLocks noGrp="1"/>
          </p:cNvSpPr>
          <p:nvPr>
            <p:ph sz="quarter" idx="4"/>
          </p:nvPr>
        </p:nvSpPr>
        <p:spPr>
          <a:xfrm>
            <a:off x="5014913" y="2505075"/>
            <a:ext cx="4211340" cy="368458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171E04-CF89-824A-9FDC-962693A7A530}"/>
              </a:ext>
            </a:extLst>
          </p:cNvPr>
          <p:cNvSpPr>
            <a:spLocks noGrp="1"/>
          </p:cNvSpPr>
          <p:nvPr>
            <p:ph type="dt" sz="half" idx="10"/>
          </p:nvPr>
        </p:nvSpPr>
        <p:spPr/>
        <p:txBody>
          <a:bodyPr/>
          <a:lstStyle/>
          <a:p>
            <a:endParaRPr lang="en-US" altLang="ja-JP"/>
          </a:p>
        </p:txBody>
      </p:sp>
      <p:sp>
        <p:nvSpPr>
          <p:cNvPr id="8" name="フッター プレースホルダー 7">
            <a:extLst>
              <a:ext uri="{FF2B5EF4-FFF2-40B4-BE49-F238E27FC236}">
                <a16:creationId xmlns:a16="http://schemas.microsoft.com/office/drawing/2014/main" id="{3A7AEFB2-8D8C-154A-99A3-012BBF963D4C}"/>
              </a:ext>
            </a:extLst>
          </p:cNvPr>
          <p:cNvSpPr>
            <a:spLocks noGrp="1"/>
          </p:cNvSpPr>
          <p:nvPr>
            <p:ph type="ftr" sz="quarter" idx="11"/>
          </p:nvPr>
        </p:nvSpPr>
        <p:spPr/>
        <p:txBody>
          <a:bodyPr/>
          <a:lstStyle/>
          <a:p>
            <a:endParaRPr lang="en-US" altLang="ja-JP"/>
          </a:p>
        </p:txBody>
      </p:sp>
      <p:sp>
        <p:nvSpPr>
          <p:cNvPr id="9" name="スライド番号プレースホルダー 8">
            <a:extLst>
              <a:ext uri="{FF2B5EF4-FFF2-40B4-BE49-F238E27FC236}">
                <a16:creationId xmlns:a16="http://schemas.microsoft.com/office/drawing/2014/main" id="{8825AAAE-3546-6B4E-B1FA-E9DECF840323}"/>
              </a:ext>
            </a:extLst>
          </p:cNvPr>
          <p:cNvSpPr>
            <a:spLocks noGrp="1"/>
          </p:cNvSpPr>
          <p:nvPr>
            <p:ph type="sldNum" sz="quarter" idx="12"/>
          </p:nvPr>
        </p:nvSpPr>
        <p:spPr/>
        <p:txBody>
          <a:bodyPr/>
          <a:lstStyle/>
          <a:p>
            <a:r>
              <a:rPr lang="en-US" altLang="ja-JP"/>
              <a:t>P.</a:t>
            </a:r>
            <a:fld id="{69191C6F-E98C-48B8-86C7-A1B4EC687332}" type="slidenum">
              <a:rPr lang="en-US" altLang="ja-JP" smtClean="0"/>
              <a:pPr/>
              <a:t>‹#›</a:t>
            </a:fld>
            <a:endParaRPr lang="en-US" altLang="ja-JP"/>
          </a:p>
        </p:txBody>
      </p:sp>
    </p:spTree>
    <p:extLst>
      <p:ext uri="{BB962C8B-B14F-4D97-AF65-F5344CB8AC3E}">
        <p14:creationId xmlns:p14="http://schemas.microsoft.com/office/powerpoint/2010/main" val="3381047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7B172D-4FC4-2840-958A-57C31F0D102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49B6176-4CBA-EA43-B0C7-584B5DB4D0EE}"/>
              </a:ext>
            </a:extLst>
          </p:cNvPr>
          <p:cNvSpPr>
            <a:spLocks noGrp="1"/>
          </p:cNvSpPr>
          <p:nvPr>
            <p:ph type="dt" sz="half" idx="10"/>
          </p:nvPr>
        </p:nvSpPr>
        <p:spPr/>
        <p:txBody>
          <a:bodyPr/>
          <a:lstStyle/>
          <a:p>
            <a:endParaRPr lang="en-US" altLang="ja-JP"/>
          </a:p>
        </p:txBody>
      </p:sp>
      <p:sp>
        <p:nvSpPr>
          <p:cNvPr id="4" name="フッター プレースホルダー 3">
            <a:extLst>
              <a:ext uri="{FF2B5EF4-FFF2-40B4-BE49-F238E27FC236}">
                <a16:creationId xmlns:a16="http://schemas.microsoft.com/office/drawing/2014/main" id="{91837F3A-E537-C842-A7BC-7B12FD797382}"/>
              </a:ext>
            </a:extLst>
          </p:cNvPr>
          <p:cNvSpPr>
            <a:spLocks noGrp="1"/>
          </p:cNvSpPr>
          <p:nvPr>
            <p:ph type="ftr" sz="quarter" idx="11"/>
          </p:nvPr>
        </p:nvSpPr>
        <p:spPr/>
        <p:txBody>
          <a:bodyPr/>
          <a:lstStyle/>
          <a:p>
            <a:endParaRPr lang="en-US" altLang="ja-JP"/>
          </a:p>
        </p:txBody>
      </p:sp>
      <p:sp>
        <p:nvSpPr>
          <p:cNvPr id="5" name="スライド番号プレースホルダー 4">
            <a:extLst>
              <a:ext uri="{FF2B5EF4-FFF2-40B4-BE49-F238E27FC236}">
                <a16:creationId xmlns:a16="http://schemas.microsoft.com/office/drawing/2014/main" id="{31A97102-AD4D-7C44-A57C-E08EB55FE2D4}"/>
              </a:ext>
            </a:extLst>
          </p:cNvPr>
          <p:cNvSpPr>
            <a:spLocks noGrp="1"/>
          </p:cNvSpPr>
          <p:nvPr>
            <p:ph type="sldNum" sz="quarter" idx="12"/>
          </p:nvPr>
        </p:nvSpPr>
        <p:spPr/>
        <p:txBody>
          <a:bodyPr/>
          <a:lstStyle/>
          <a:p>
            <a:r>
              <a:rPr lang="en-US" altLang="ja-JP"/>
              <a:t>P.</a:t>
            </a:r>
            <a:fld id="{15CD0E08-A32E-40F6-B2DF-C1A9DECCA9BF}" type="slidenum">
              <a:rPr lang="en-US" altLang="ja-JP" smtClean="0"/>
              <a:pPr/>
              <a:t>‹#›</a:t>
            </a:fld>
            <a:endParaRPr lang="en-US" altLang="ja-JP"/>
          </a:p>
        </p:txBody>
      </p:sp>
      <p:grpSp>
        <p:nvGrpSpPr>
          <p:cNvPr id="6" name="グループ化 5">
            <a:extLst>
              <a:ext uri="{FF2B5EF4-FFF2-40B4-BE49-F238E27FC236}">
                <a16:creationId xmlns:a16="http://schemas.microsoft.com/office/drawing/2014/main" id="{87BA5DF3-5582-4E17-BE05-4485F385E9EA}"/>
              </a:ext>
            </a:extLst>
          </p:cNvPr>
          <p:cNvGrpSpPr/>
          <p:nvPr userDrawn="1"/>
        </p:nvGrpSpPr>
        <p:grpSpPr>
          <a:xfrm>
            <a:off x="8597027" y="-953171"/>
            <a:ext cx="2278638" cy="2278636"/>
            <a:chOff x="2196277" y="836544"/>
            <a:chExt cx="5504156" cy="5504151"/>
          </a:xfrm>
        </p:grpSpPr>
        <p:sp>
          <p:nvSpPr>
            <p:cNvPr id="7" name="楕円 6">
              <a:extLst>
                <a:ext uri="{FF2B5EF4-FFF2-40B4-BE49-F238E27FC236}">
                  <a16:creationId xmlns:a16="http://schemas.microsoft.com/office/drawing/2014/main" id="{F1B40AA9-4D56-437E-89FC-8FA68F335AE1}"/>
                </a:ext>
              </a:extLst>
            </p:cNvPr>
            <p:cNvSpPr/>
            <p:nvPr/>
          </p:nvSpPr>
          <p:spPr>
            <a:xfrm>
              <a:off x="3170347" y="1788629"/>
              <a:ext cx="3576138" cy="3576138"/>
            </a:xfrm>
            <a:prstGeom prst="ellipse">
              <a:avLst/>
            </a:prstGeom>
            <a:gradFill flip="none" rotWithShape="1">
              <a:gsLst>
                <a:gs pos="0">
                  <a:srgbClr val="A4AECC"/>
                </a:gs>
                <a:gs pos="100000">
                  <a:srgbClr val="3366C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5D2FEEC3-EEE7-4142-8A3B-C3B6E6DF0868}"/>
                </a:ext>
              </a:extLst>
            </p:cNvPr>
            <p:cNvSpPr/>
            <p:nvPr/>
          </p:nvSpPr>
          <p:spPr>
            <a:xfrm>
              <a:off x="2196277" y="836544"/>
              <a:ext cx="5504156" cy="5504151"/>
            </a:xfrm>
            <a:custGeom>
              <a:avLst/>
              <a:gdLst>
                <a:gd name="connsiteX0" fmla="*/ 2752078 w 5504156"/>
                <a:gd name="connsiteY0" fmla="*/ 776651 h 5504151"/>
                <a:gd name="connsiteX1" fmla="*/ 776651 w 5504156"/>
                <a:gd name="connsiteY1" fmla="*/ 2752073 h 5504151"/>
                <a:gd name="connsiteX2" fmla="*/ 2752078 w 5504156"/>
                <a:gd name="connsiteY2" fmla="*/ 4727500 h 5504151"/>
                <a:gd name="connsiteX3" fmla="*/ 4727505 w 5504156"/>
                <a:gd name="connsiteY3" fmla="*/ 2752073 h 5504151"/>
                <a:gd name="connsiteX4" fmla="*/ 2752078 w 5504156"/>
                <a:gd name="connsiteY4" fmla="*/ 776651 h 5504151"/>
                <a:gd name="connsiteX5" fmla="*/ 2752078 w 5504156"/>
                <a:gd name="connsiteY5" fmla="*/ 0 h 5504151"/>
                <a:gd name="connsiteX6" fmla="*/ 2944018 w 5504156"/>
                <a:gd name="connsiteY6" fmla="*/ 6589 h 5504151"/>
                <a:gd name="connsiteX7" fmla="*/ 2969529 w 5504156"/>
                <a:gd name="connsiteY7" fmla="*/ 9227 h 5504151"/>
                <a:gd name="connsiteX8" fmla="*/ 2965290 w 5504156"/>
                <a:gd name="connsiteY8" fmla="*/ 31206 h 5504151"/>
                <a:gd name="connsiteX9" fmla="*/ 2975445 w 5504156"/>
                <a:gd name="connsiteY9" fmla="*/ 9838 h 5504151"/>
                <a:gd name="connsiteX10" fmla="*/ 3132413 w 5504156"/>
                <a:gd name="connsiteY10" fmla="*/ 26067 h 5504151"/>
                <a:gd name="connsiteX11" fmla="*/ 3248997 w 5504156"/>
                <a:gd name="connsiteY11" fmla="*/ 46256 h 5504151"/>
                <a:gd name="connsiteX12" fmla="*/ 3240069 w 5504156"/>
                <a:gd name="connsiteY12" fmla="*/ 81362 h 5504151"/>
                <a:gd name="connsiteX13" fmla="*/ 3258449 w 5504156"/>
                <a:gd name="connsiteY13" fmla="*/ 47892 h 5504151"/>
                <a:gd name="connsiteX14" fmla="*/ 3316830 w 5504156"/>
                <a:gd name="connsiteY14" fmla="*/ 58001 h 5504151"/>
                <a:gd name="connsiteX15" fmla="*/ 3496834 w 5504156"/>
                <a:gd name="connsiteY15" fmla="*/ 101958 h 5504151"/>
                <a:gd name="connsiteX16" fmla="*/ 3526590 w 5504156"/>
                <a:gd name="connsiteY16" fmla="*/ 111761 h 5504151"/>
                <a:gd name="connsiteX17" fmla="*/ 3518833 w 5504156"/>
                <a:gd name="connsiteY17" fmla="*/ 142261 h 5504151"/>
                <a:gd name="connsiteX18" fmla="*/ 3534204 w 5504156"/>
                <a:gd name="connsiteY18" fmla="*/ 114269 h 5504151"/>
                <a:gd name="connsiteX19" fmla="*/ 3729227 w 5504156"/>
                <a:gd name="connsiteY19" fmla="*/ 178518 h 5504151"/>
                <a:gd name="connsiteX20" fmla="*/ 3828331 w 5504156"/>
                <a:gd name="connsiteY20" fmla="*/ 219567 h 5504151"/>
                <a:gd name="connsiteX21" fmla="*/ 3815420 w 5504156"/>
                <a:gd name="connsiteY21" fmla="*/ 239786 h 5504151"/>
                <a:gd name="connsiteX22" fmla="*/ 3834435 w 5504156"/>
                <a:gd name="connsiteY22" fmla="*/ 222095 h 5504151"/>
                <a:gd name="connsiteX23" fmla="*/ 3878862 w 5504156"/>
                <a:gd name="connsiteY23" fmla="*/ 240497 h 5504151"/>
                <a:gd name="connsiteX24" fmla="*/ 4023908 w 5504156"/>
                <a:gd name="connsiteY24" fmla="*/ 310871 h 5504151"/>
                <a:gd name="connsiteX25" fmla="*/ 4129327 w 5504156"/>
                <a:gd name="connsiteY25" fmla="*/ 370469 h 5504151"/>
                <a:gd name="connsiteX26" fmla="*/ 4117868 w 5504156"/>
                <a:gd name="connsiteY26" fmla="*/ 383039 h 5504151"/>
                <a:gd name="connsiteX27" fmla="*/ 4133503 w 5504156"/>
                <a:gd name="connsiteY27" fmla="*/ 372830 h 5504151"/>
                <a:gd name="connsiteX28" fmla="*/ 4183664 w 5504156"/>
                <a:gd name="connsiteY28" fmla="*/ 401188 h 5504151"/>
                <a:gd name="connsiteX29" fmla="*/ 4379630 w 5504156"/>
                <a:gd name="connsiteY29" fmla="*/ 535544 h 5504151"/>
                <a:gd name="connsiteX30" fmla="*/ 4364386 w 5504156"/>
                <a:gd name="connsiteY30" fmla="*/ 549896 h 5504151"/>
                <a:gd name="connsiteX31" fmla="*/ 4384476 w 5504156"/>
                <a:gd name="connsiteY31" fmla="*/ 538866 h 5504151"/>
                <a:gd name="connsiteX32" fmla="*/ 4424844 w 5504156"/>
                <a:gd name="connsiteY32" fmla="*/ 566542 h 5504151"/>
                <a:gd name="connsiteX33" fmla="*/ 4641487 w 5504156"/>
                <a:gd name="connsiteY33" fmla="*/ 751530 h 5504151"/>
                <a:gd name="connsiteX34" fmla="*/ 4634180 w 5504156"/>
                <a:gd name="connsiteY34" fmla="*/ 754685 h 5504151"/>
                <a:gd name="connsiteX35" fmla="*/ 4643485 w 5504156"/>
                <a:gd name="connsiteY35" fmla="*/ 753237 h 5504151"/>
                <a:gd name="connsiteX36" fmla="*/ 4646635 w 5504156"/>
                <a:gd name="connsiteY36" fmla="*/ 755926 h 5504151"/>
                <a:gd name="connsiteX37" fmla="*/ 4847175 w 5504156"/>
                <a:gd name="connsiteY37" fmla="*/ 967477 h 5504151"/>
                <a:gd name="connsiteX38" fmla="*/ 4852089 w 5504156"/>
                <a:gd name="connsiteY38" fmla="*/ 973605 h 5504151"/>
                <a:gd name="connsiteX39" fmla="*/ 4831667 w 5504156"/>
                <a:gd name="connsiteY39" fmla="*/ 982421 h 5504151"/>
                <a:gd name="connsiteX40" fmla="*/ 4856108 w 5504156"/>
                <a:gd name="connsiteY40" fmla="*/ 978618 h 5504151"/>
                <a:gd name="connsiteX41" fmla="*/ 4951512 w 5504156"/>
                <a:gd name="connsiteY41" fmla="*/ 1097600 h 5504151"/>
                <a:gd name="connsiteX42" fmla="*/ 5047955 w 5504156"/>
                <a:gd name="connsiteY42" fmla="*/ 1234006 h 5504151"/>
                <a:gd name="connsiteX43" fmla="*/ 5058971 w 5504156"/>
                <a:gd name="connsiteY43" fmla="*/ 1251865 h 5504151"/>
                <a:gd name="connsiteX44" fmla="*/ 5045415 w 5504156"/>
                <a:gd name="connsiteY44" fmla="*/ 1255581 h 5504151"/>
                <a:gd name="connsiteX45" fmla="*/ 5061124 w 5504156"/>
                <a:gd name="connsiteY45" fmla="*/ 1255355 h 5504151"/>
                <a:gd name="connsiteX46" fmla="*/ 5141735 w 5504156"/>
                <a:gd name="connsiteY46" fmla="*/ 1386039 h 5504151"/>
                <a:gd name="connsiteX47" fmla="*/ 5232254 w 5504156"/>
                <a:gd name="connsiteY47" fmla="*/ 1558679 h 5504151"/>
                <a:gd name="connsiteX48" fmla="*/ 5213564 w 5504156"/>
                <a:gd name="connsiteY48" fmla="*/ 1563802 h 5504151"/>
                <a:gd name="connsiteX49" fmla="*/ 5234780 w 5504156"/>
                <a:gd name="connsiteY49" fmla="*/ 1563497 h 5504151"/>
                <a:gd name="connsiteX50" fmla="*/ 5236890 w 5504156"/>
                <a:gd name="connsiteY50" fmla="*/ 1567521 h 5504151"/>
                <a:gd name="connsiteX51" fmla="*/ 5318618 w 5504156"/>
                <a:gd name="connsiteY51" fmla="*/ 1756645 h 5504151"/>
                <a:gd name="connsiteX52" fmla="*/ 5358889 w 5504156"/>
                <a:gd name="connsiteY52" fmla="*/ 1874335 h 5504151"/>
                <a:gd name="connsiteX53" fmla="*/ 5342472 w 5504156"/>
                <a:gd name="connsiteY53" fmla="*/ 1875686 h 5504151"/>
                <a:gd name="connsiteX54" fmla="*/ 5360412 w 5504156"/>
                <a:gd name="connsiteY54" fmla="*/ 1878785 h 5504151"/>
                <a:gd name="connsiteX55" fmla="*/ 5390286 w 5504156"/>
                <a:gd name="connsiteY55" fmla="*/ 1966092 h 5504151"/>
                <a:gd name="connsiteX56" fmla="*/ 5442972 w 5504156"/>
                <a:gd name="connsiteY56" fmla="*/ 2179226 h 5504151"/>
                <a:gd name="connsiteX57" fmla="*/ 5426444 w 5504156"/>
                <a:gd name="connsiteY57" fmla="*/ 2180586 h 5504151"/>
                <a:gd name="connsiteX58" fmla="*/ 5444061 w 5504156"/>
                <a:gd name="connsiteY58" fmla="*/ 2183629 h 5504151"/>
                <a:gd name="connsiteX59" fmla="*/ 5451630 w 5504156"/>
                <a:gd name="connsiteY59" fmla="*/ 2214249 h 5504151"/>
                <a:gd name="connsiteX60" fmla="*/ 5489948 w 5504156"/>
                <a:gd name="connsiteY60" fmla="*/ 2470690 h 5504151"/>
                <a:gd name="connsiteX61" fmla="*/ 5490763 w 5504156"/>
                <a:gd name="connsiteY61" fmla="*/ 2486833 h 5504151"/>
                <a:gd name="connsiteX62" fmla="*/ 5471409 w 5504156"/>
                <a:gd name="connsiteY62" fmla="*/ 2484936 h 5504151"/>
                <a:gd name="connsiteX63" fmla="*/ 5491030 w 5504156"/>
                <a:gd name="connsiteY63" fmla="*/ 2492117 h 5504151"/>
                <a:gd name="connsiteX64" fmla="*/ 5504156 w 5504156"/>
                <a:gd name="connsiteY64" fmla="*/ 2752073 h 5504151"/>
                <a:gd name="connsiteX65" fmla="*/ 5502768 w 5504156"/>
                <a:gd name="connsiteY65" fmla="*/ 2786120 h 5504151"/>
                <a:gd name="connsiteX66" fmla="*/ 5483980 w 5504156"/>
                <a:gd name="connsiteY66" fmla="*/ 2784279 h 5504151"/>
                <a:gd name="connsiteX67" fmla="*/ 5502565 w 5504156"/>
                <a:gd name="connsiteY67" fmla="*/ 2791081 h 5504151"/>
                <a:gd name="connsiteX68" fmla="*/ 5494867 w 5504156"/>
                <a:gd name="connsiteY68" fmla="*/ 2979823 h 5504151"/>
                <a:gd name="connsiteX69" fmla="*/ 5481808 w 5504156"/>
                <a:gd name="connsiteY69" fmla="*/ 3086000 h 5504151"/>
                <a:gd name="connsiteX70" fmla="*/ 5470061 w 5504156"/>
                <a:gd name="connsiteY70" fmla="*/ 3083373 h 5504151"/>
                <a:gd name="connsiteX71" fmla="*/ 5481416 w 5504156"/>
                <a:gd name="connsiteY71" fmla="*/ 3089186 h 5504151"/>
                <a:gd name="connsiteX72" fmla="*/ 5467485 w 5504156"/>
                <a:gd name="connsiteY72" fmla="*/ 3202450 h 5504151"/>
                <a:gd name="connsiteX73" fmla="*/ 5434643 w 5504156"/>
                <a:gd name="connsiteY73" fmla="*/ 3361550 h 5504151"/>
                <a:gd name="connsiteX74" fmla="*/ 5418106 w 5504156"/>
                <a:gd name="connsiteY74" fmla="*/ 3357852 h 5504151"/>
                <a:gd name="connsiteX75" fmla="*/ 5433753 w 5504156"/>
                <a:gd name="connsiteY75" fmla="*/ 3365862 h 5504151"/>
                <a:gd name="connsiteX76" fmla="*/ 5422737 w 5504156"/>
                <a:gd name="connsiteY76" fmla="*/ 3419225 h 5504151"/>
                <a:gd name="connsiteX77" fmla="*/ 5361352 w 5504156"/>
                <a:gd name="connsiteY77" fmla="*/ 3629421 h 5504151"/>
                <a:gd name="connsiteX78" fmla="*/ 5347126 w 5504156"/>
                <a:gd name="connsiteY78" fmla="*/ 3665334 h 5504151"/>
                <a:gd name="connsiteX79" fmla="*/ 5342271 w 5504156"/>
                <a:gd name="connsiteY79" fmla="*/ 3661938 h 5504151"/>
                <a:gd name="connsiteX80" fmla="*/ 5346508 w 5504156"/>
                <a:gd name="connsiteY80" fmla="*/ 3666894 h 5504151"/>
                <a:gd name="connsiteX81" fmla="*/ 5254883 w 5504156"/>
                <a:gd name="connsiteY81" fmla="*/ 3898189 h 5504151"/>
                <a:gd name="connsiteX82" fmla="*/ 5242043 w 5504156"/>
                <a:gd name="connsiteY82" fmla="*/ 3924105 h 5504151"/>
                <a:gd name="connsiteX83" fmla="*/ 5235359 w 5504156"/>
                <a:gd name="connsiteY83" fmla="*/ 3916672 h 5504151"/>
                <a:gd name="connsiteX84" fmla="*/ 5240666 w 5504156"/>
                <a:gd name="connsiteY84" fmla="*/ 3926885 h 5504151"/>
                <a:gd name="connsiteX85" fmla="*/ 5182009 w 5504156"/>
                <a:gd name="connsiteY85" fmla="*/ 4045274 h 5504151"/>
                <a:gd name="connsiteX86" fmla="*/ 5121883 w 5504156"/>
                <a:gd name="connsiteY86" fmla="*/ 4147987 h 5504151"/>
                <a:gd name="connsiteX87" fmla="*/ 5115131 w 5504156"/>
                <a:gd name="connsiteY87" fmla="*/ 4138094 h 5504151"/>
                <a:gd name="connsiteX88" fmla="*/ 5119909 w 5504156"/>
                <a:gd name="connsiteY88" fmla="*/ 4151359 h 5504151"/>
                <a:gd name="connsiteX89" fmla="*/ 5071909 w 5504156"/>
                <a:gd name="connsiteY89" fmla="*/ 4233357 h 5504151"/>
                <a:gd name="connsiteX90" fmla="*/ 4966725 w 5504156"/>
                <a:gd name="connsiteY90" fmla="*/ 4384299 h 5504151"/>
                <a:gd name="connsiteX91" fmla="*/ 4951890 w 5504156"/>
                <a:gd name="connsiteY91" fmla="*/ 4354088 h 5504151"/>
                <a:gd name="connsiteX92" fmla="*/ 4960084 w 5504156"/>
                <a:gd name="connsiteY92" fmla="*/ 4393831 h 5504151"/>
                <a:gd name="connsiteX93" fmla="*/ 4947728 w 5504156"/>
                <a:gd name="connsiteY93" fmla="*/ 4411562 h 5504151"/>
                <a:gd name="connsiteX94" fmla="*/ 4803862 w 5504156"/>
                <a:gd name="connsiteY94" fmla="*/ 4582290 h 5504151"/>
                <a:gd name="connsiteX95" fmla="*/ 4803329 w 5504156"/>
                <a:gd name="connsiteY95" fmla="*/ 4580928 h 5504151"/>
                <a:gd name="connsiteX96" fmla="*/ 4803540 w 5504156"/>
                <a:gd name="connsiteY96" fmla="*/ 4582673 h 5504151"/>
                <a:gd name="connsiteX97" fmla="*/ 4761566 w 5504156"/>
                <a:gd name="connsiteY97" fmla="*/ 4632484 h 5504151"/>
                <a:gd name="connsiteX98" fmla="*/ 4553535 w 5504156"/>
                <a:gd name="connsiteY98" fmla="*/ 4832680 h 5504151"/>
                <a:gd name="connsiteX99" fmla="*/ 4432626 w 5504156"/>
                <a:gd name="connsiteY99" fmla="*/ 4930833 h 5504151"/>
                <a:gd name="connsiteX100" fmla="*/ 4420309 w 5504156"/>
                <a:gd name="connsiteY100" fmla="*/ 4899381 h 5504151"/>
                <a:gd name="connsiteX101" fmla="*/ 4424866 w 5504156"/>
                <a:gd name="connsiteY101" fmla="*/ 4937133 h 5504151"/>
                <a:gd name="connsiteX102" fmla="*/ 4415430 w 5504156"/>
                <a:gd name="connsiteY102" fmla="*/ 4944792 h 5504151"/>
                <a:gd name="connsiteX103" fmla="*/ 4270150 w 5504156"/>
                <a:gd name="connsiteY103" fmla="*/ 5047949 h 5504151"/>
                <a:gd name="connsiteX104" fmla="*/ 4223719 w 5504156"/>
                <a:gd name="connsiteY104" fmla="*/ 5076590 h 5504151"/>
                <a:gd name="connsiteX105" fmla="*/ 4219140 w 5504156"/>
                <a:gd name="connsiteY105" fmla="*/ 5057405 h 5504151"/>
                <a:gd name="connsiteX106" fmla="*/ 4218720 w 5504156"/>
                <a:gd name="connsiteY106" fmla="*/ 5079673 h 5504151"/>
                <a:gd name="connsiteX107" fmla="*/ 4118115 w 5504156"/>
                <a:gd name="connsiteY107" fmla="*/ 5141730 h 5504151"/>
                <a:gd name="connsiteX108" fmla="*/ 4007734 w 5504156"/>
                <a:gd name="connsiteY108" fmla="*/ 5199956 h 5504151"/>
                <a:gd name="connsiteX109" fmla="*/ 4005130 w 5504156"/>
                <a:gd name="connsiteY109" fmla="*/ 5179492 h 5504151"/>
                <a:gd name="connsiteX110" fmla="*/ 4002151 w 5504156"/>
                <a:gd name="connsiteY110" fmla="*/ 5202902 h 5504151"/>
                <a:gd name="connsiteX111" fmla="*/ 3948976 w 5504156"/>
                <a:gd name="connsiteY111" fmla="*/ 5230952 h 5504151"/>
                <a:gd name="connsiteX112" fmla="*/ 3779377 w 5504156"/>
                <a:gd name="connsiteY112" fmla="*/ 5304747 h 5504151"/>
                <a:gd name="connsiteX113" fmla="*/ 3775002 w 5504156"/>
                <a:gd name="connsiteY113" fmla="*/ 5270371 h 5504151"/>
                <a:gd name="connsiteX114" fmla="*/ 3770115 w 5504156"/>
                <a:gd name="connsiteY114" fmla="*/ 5308776 h 5504151"/>
                <a:gd name="connsiteX115" fmla="*/ 3747508 w 5504156"/>
                <a:gd name="connsiteY115" fmla="*/ 5318613 h 5504151"/>
                <a:gd name="connsiteX116" fmla="*/ 3538062 w 5504156"/>
                <a:gd name="connsiteY116" fmla="*/ 5390281 h 5504151"/>
                <a:gd name="connsiteX117" fmla="*/ 3533218 w 5504156"/>
                <a:gd name="connsiteY117" fmla="*/ 5391494 h 5504151"/>
                <a:gd name="connsiteX118" fmla="*/ 3528923 w 5504156"/>
                <a:gd name="connsiteY118" fmla="*/ 5357748 h 5504151"/>
                <a:gd name="connsiteX119" fmla="*/ 3524346 w 5504156"/>
                <a:gd name="connsiteY119" fmla="*/ 5393717 h 5504151"/>
                <a:gd name="connsiteX120" fmla="*/ 3306718 w 5504156"/>
                <a:gd name="connsiteY120" fmla="*/ 5448239 h 5504151"/>
                <a:gd name="connsiteX121" fmla="*/ 3256302 w 5504156"/>
                <a:gd name="connsiteY121" fmla="*/ 5455933 h 5504151"/>
                <a:gd name="connsiteX122" fmla="*/ 3250159 w 5504156"/>
                <a:gd name="connsiteY122" fmla="*/ 5407662 h 5504151"/>
                <a:gd name="connsiteX123" fmla="*/ 3243773 w 5504156"/>
                <a:gd name="connsiteY123" fmla="*/ 5457845 h 5504151"/>
                <a:gd name="connsiteX124" fmla="*/ 3033462 w 5504156"/>
                <a:gd name="connsiteY124" fmla="*/ 5489943 h 5504151"/>
                <a:gd name="connsiteX125" fmla="*/ 2983636 w 5504156"/>
                <a:gd name="connsiteY125" fmla="*/ 5492459 h 5504151"/>
                <a:gd name="connsiteX126" fmla="*/ 2986611 w 5504156"/>
                <a:gd name="connsiteY126" fmla="*/ 5478905 h 5504151"/>
                <a:gd name="connsiteX127" fmla="*/ 2979638 w 5504156"/>
                <a:gd name="connsiteY127" fmla="*/ 5492661 h 5504151"/>
                <a:gd name="connsiteX128" fmla="*/ 2752078 w 5504156"/>
                <a:gd name="connsiteY128" fmla="*/ 5504151 h 5504151"/>
                <a:gd name="connsiteX129" fmla="*/ 2698446 w 5504156"/>
                <a:gd name="connsiteY129" fmla="*/ 5501908 h 5504151"/>
                <a:gd name="connsiteX130" fmla="*/ 2701860 w 5504156"/>
                <a:gd name="connsiteY130" fmla="*/ 5486351 h 5504151"/>
                <a:gd name="connsiteX131" fmla="*/ 2694067 w 5504156"/>
                <a:gd name="connsiteY131" fmla="*/ 5501725 h 5504151"/>
                <a:gd name="connsiteX132" fmla="*/ 2518553 w 5504156"/>
                <a:gd name="connsiteY132" fmla="*/ 5494383 h 5504151"/>
                <a:gd name="connsiteX133" fmla="*/ 2388482 w 5504156"/>
                <a:gd name="connsiteY133" fmla="*/ 5477972 h 5504151"/>
                <a:gd name="connsiteX134" fmla="*/ 2394111 w 5504156"/>
                <a:gd name="connsiteY134" fmla="*/ 5452324 h 5504151"/>
                <a:gd name="connsiteX135" fmla="*/ 2381553 w 5504156"/>
                <a:gd name="connsiteY135" fmla="*/ 5477097 h 5504151"/>
                <a:gd name="connsiteX136" fmla="*/ 2290437 w 5504156"/>
                <a:gd name="connsiteY136" fmla="*/ 5465601 h 5504151"/>
                <a:gd name="connsiteX137" fmla="*/ 2082957 w 5504156"/>
                <a:gd name="connsiteY137" fmla="*/ 5421651 h 5504151"/>
                <a:gd name="connsiteX138" fmla="*/ 2087231 w 5504156"/>
                <a:gd name="connsiteY138" fmla="*/ 5413306 h 5504151"/>
                <a:gd name="connsiteX139" fmla="*/ 2080314 w 5504156"/>
                <a:gd name="connsiteY139" fmla="*/ 5421091 h 5504151"/>
                <a:gd name="connsiteX140" fmla="*/ 2068515 w 5504156"/>
                <a:gd name="connsiteY140" fmla="*/ 5418592 h 5504151"/>
                <a:gd name="connsiteX141" fmla="*/ 1853574 w 5504156"/>
                <a:gd name="connsiteY141" fmla="*/ 5354139 h 5504151"/>
                <a:gd name="connsiteX142" fmla="*/ 1806219 w 5504156"/>
                <a:gd name="connsiteY142" fmla="*/ 5336042 h 5504151"/>
                <a:gd name="connsiteX143" fmla="*/ 1818007 w 5504156"/>
                <a:gd name="connsiteY143" fmla="*/ 5321127 h 5504151"/>
                <a:gd name="connsiteX144" fmla="*/ 1800979 w 5504156"/>
                <a:gd name="connsiteY144" fmla="*/ 5334039 h 5504151"/>
                <a:gd name="connsiteX145" fmla="*/ 1687174 w 5504156"/>
                <a:gd name="connsiteY145" fmla="*/ 5290546 h 5504151"/>
                <a:gd name="connsiteX146" fmla="*/ 1526146 w 5504156"/>
                <a:gd name="connsiteY146" fmla="*/ 5216695 h 5504151"/>
                <a:gd name="connsiteX147" fmla="*/ 1510080 w 5504156"/>
                <a:gd name="connsiteY147" fmla="*/ 5208032 h 5504151"/>
                <a:gd name="connsiteX148" fmla="*/ 1526631 w 5504156"/>
                <a:gd name="connsiteY148" fmla="*/ 5187092 h 5504151"/>
                <a:gd name="connsiteX149" fmla="*/ 1503613 w 5504156"/>
                <a:gd name="connsiteY149" fmla="*/ 5204546 h 5504151"/>
                <a:gd name="connsiteX150" fmla="*/ 1370892 w 5504156"/>
                <a:gd name="connsiteY150" fmla="*/ 5132987 h 5504151"/>
                <a:gd name="connsiteX151" fmla="*/ 1228104 w 5504156"/>
                <a:gd name="connsiteY151" fmla="*/ 5041634 h 5504151"/>
                <a:gd name="connsiteX152" fmla="*/ 1246961 w 5504156"/>
                <a:gd name="connsiteY152" fmla="*/ 5020940 h 5504151"/>
                <a:gd name="connsiteX153" fmla="*/ 1221627 w 5504156"/>
                <a:gd name="connsiteY153" fmla="*/ 5037490 h 5504151"/>
                <a:gd name="connsiteX154" fmla="*/ 1173563 w 5504156"/>
                <a:gd name="connsiteY154" fmla="*/ 5006738 h 5504151"/>
                <a:gd name="connsiteX155" fmla="*/ 988166 w 5504156"/>
                <a:gd name="connsiteY155" fmla="*/ 4864635 h 5504151"/>
                <a:gd name="connsiteX156" fmla="*/ 950628 w 5504156"/>
                <a:gd name="connsiteY156" fmla="*/ 4829495 h 5504151"/>
                <a:gd name="connsiteX157" fmla="*/ 969993 w 5504156"/>
                <a:gd name="connsiteY157" fmla="*/ 4815097 h 5504151"/>
                <a:gd name="connsiteX158" fmla="*/ 945770 w 5504156"/>
                <a:gd name="connsiteY158" fmla="*/ 4824947 h 5504151"/>
                <a:gd name="connsiteX159" fmla="*/ 761180 w 5504156"/>
                <a:gd name="connsiteY159" fmla="*/ 4652147 h 5504151"/>
                <a:gd name="connsiteX160" fmla="*/ 688420 w 5504156"/>
                <a:gd name="connsiteY160" fmla="*/ 4566804 h 5504151"/>
                <a:gd name="connsiteX161" fmla="*/ 704890 w 5504156"/>
                <a:gd name="connsiteY161" fmla="*/ 4557949 h 5504151"/>
                <a:gd name="connsiteX162" fmla="*/ 685019 w 5504156"/>
                <a:gd name="connsiteY162" fmla="*/ 4562815 h 5504151"/>
                <a:gd name="connsiteX163" fmla="*/ 559359 w 5504156"/>
                <a:gd name="connsiteY163" fmla="*/ 4415425 h 5504151"/>
                <a:gd name="connsiteX164" fmla="*/ 461637 w 5504156"/>
                <a:gd name="connsiteY164" fmla="*/ 4277799 h 5504151"/>
                <a:gd name="connsiteX165" fmla="*/ 479371 w 5504156"/>
                <a:gd name="connsiteY165" fmla="*/ 4270746 h 5504151"/>
                <a:gd name="connsiteX166" fmla="*/ 458497 w 5504156"/>
                <a:gd name="connsiteY166" fmla="*/ 4273377 h 5504151"/>
                <a:gd name="connsiteX167" fmla="*/ 456202 w 5504156"/>
                <a:gd name="connsiteY167" fmla="*/ 4270145 h 5504151"/>
                <a:gd name="connsiteX168" fmla="*/ 362422 w 5504156"/>
                <a:gd name="connsiteY168" fmla="*/ 4118111 h 5504151"/>
                <a:gd name="connsiteX169" fmla="*/ 282782 w 5504156"/>
                <a:gd name="connsiteY169" fmla="*/ 3966218 h 5504151"/>
                <a:gd name="connsiteX170" fmla="*/ 312427 w 5504156"/>
                <a:gd name="connsiteY170" fmla="*/ 3958386 h 5504151"/>
                <a:gd name="connsiteX171" fmla="*/ 278766 w 5504156"/>
                <a:gd name="connsiteY171" fmla="*/ 3958559 h 5504151"/>
                <a:gd name="connsiteX172" fmla="*/ 267267 w 5504156"/>
                <a:gd name="connsiteY172" fmla="*/ 3936628 h 5504151"/>
                <a:gd name="connsiteX173" fmla="*/ 185539 w 5504156"/>
                <a:gd name="connsiteY173" fmla="*/ 3747503 h 5504151"/>
                <a:gd name="connsiteX174" fmla="*/ 144338 w 5504156"/>
                <a:gd name="connsiteY174" fmla="*/ 3625942 h 5504151"/>
                <a:gd name="connsiteX175" fmla="*/ 178567 w 5504156"/>
                <a:gd name="connsiteY175" fmla="*/ 3626560 h 5504151"/>
                <a:gd name="connsiteX176" fmla="*/ 141008 w 5504156"/>
                <a:gd name="connsiteY176" fmla="*/ 3616117 h 5504151"/>
                <a:gd name="connsiteX177" fmla="*/ 109384 w 5504156"/>
                <a:gd name="connsiteY177" fmla="*/ 3522811 h 5504151"/>
                <a:gd name="connsiteX178" fmla="*/ 52527 w 5504156"/>
                <a:gd name="connsiteY178" fmla="*/ 3289899 h 5504151"/>
                <a:gd name="connsiteX179" fmla="*/ 50429 w 5504156"/>
                <a:gd name="connsiteY179" fmla="*/ 3275857 h 5504151"/>
                <a:gd name="connsiteX180" fmla="*/ 90865 w 5504156"/>
                <a:gd name="connsiteY180" fmla="*/ 3276587 h 5504151"/>
                <a:gd name="connsiteX181" fmla="*/ 48790 w 5504156"/>
                <a:gd name="connsiteY181" fmla="*/ 3264888 h 5504151"/>
                <a:gd name="connsiteX182" fmla="*/ 14209 w 5504156"/>
                <a:gd name="connsiteY182" fmla="*/ 3033457 h 5504151"/>
                <a:gd name="connsiteX183" fmla="*/ 10597 w 5504156"/>
                <a:gd name="connsiteY183" fmla="*/ 2961920 h 5504151"/>
                <a:gd name="connsiteX184" fmla="*/ 21633 w 5504156"/>
                <a:gd name="connsiteY184" fmla="*/ 2962119 h 5504151"/>
                <a:gd name="connsiteX185" fmla="*/ 10450 w 5504156"/>
                <a:gd name="connsiteY185" fmla="*/ 2959010 h 5504151"/>
                <a:gd name="connsiteX186" fmla="*/ 0 w 5504156"/>
                <a:gd name="connsiteY186" fmla="*/ 2752073 h 5504151"/>
                <a:gd name="connsiteX187" fmla="*/ 4659 w 5504156"/>
                <a:gd name="connsiteY187" fmla="*/ 2612938 h 5504151"/>
                <a:gd name="connsiteX188" fmla="*/ 18677 w 5504156"/>
                <a:gd name="connsiteY188" fmla="*/ 2615515 h 5504151"/>
                <a:gd name="connsiteX189" fmla="*/ 4788 w 5504156"/>
                <a:gd name="connsiteY189" fmla="*/ 2609062 h 5504151"/>
                <a:gd name="connsiteX190" fmla="*/ 6269 w 5504156"/>
                <a:gd name="connsiteY190" fmla="*/ 2564845 h 5504151"/>
                <a:gd name="connsiteX191" fmla="*/ 24806 w 5504156"/>
                <a:gd name="connsiteY191" fmla="*/ 2380979 h 5504151"/>
                <a:gd name="connsiteX192" fmla="*/ 37482 w 5504156"/>
                <a:gd name="connsiteY192" fmla="*/ 2305893 h 5504151"/>
                <a:gd name="connsiteX193" fmla="*/ 54905 w 5504156"/>
                <a:gd name="connsiteY193" fmla="*/ 2312826 h 5504151"/>
                <a:gd name="connsiteX194" fmla="*/ 38357 w 5504156"/>
                <a:gd name="connsiteY194" fmla="*/ 2300713 h 5504151"/>
                <a:gd name="connsiteX195" fmla="*/ 55211 w 5504156"/>
                <a:gd name="connsiteY195" fmla="*/ 2200876 h 5504151"/>
                <a:gd name="connsiteX196" fmla="*/ 97080 w 5504156"/>
                <a:gd name="connsiteY196" fmla="*/ 2024938 h 5504151"/>
                <a:gd name="connsiteX197" fmla="*/ 102705 w 5504156"/>
                <a:gd name="connsiteY197" fmla="*/ 2007409 h 5504151"/>
                <a:gd name="connsiteX198" fmla="*/ 117932 w 5504156"/>
                <a:gd name="connsiteY198" fmla="*/ 2013468 h 5504151"/>
                <a:gd name="connsiteX199" fmla="*/ 104026 w 5504156"/>
                <a:gd name="connsiteY199" fmla="*/ 2003290 h 5504151"/>
                <a:gd name="connsiteX200" fmla="*/ 170045 w 5504156"/>
                <a:gd name="connsiteY200" fmla="*/ 1797530 h 5504151"/>
                <a:gd name="connsiteX201" fmla="*/ 198173 w 5504156"/>
                <a:gd name="connsiteY201" fmla="*/ 1727745 h 5504151"/>
                <a:gd name="connsiteX202" fmla="*/ 217620 w 5504156"/>
                <a:gd name="connsiteY202" fmla="*/ 1741270 h 5504151"/>
                <a:gd name="connsiteX203" fmla="*/ 200671 w 5504156"/>
                <a:gd name="connsiteY203" fmla="*/ 1721549 h 5504151"/>
                <a:gd name="connsiteX204" fmla="*/ 229144 w 5504156"/>
                <a:gd name="connsiteY204" fmla="*/ 1650907 h 5504151"/>
                <a:gd name="connsiteX205" fmla="*/ 296278 w 5504156"/>
                <a:gd name="connsiteY205" fmla="*/ 1508598 h 5504151"/>
                <a:gd name="connsiteX206" fmla="*/ 315407 w 5504156"/>
                <a:gd name="connsiteY206" fmla="*/ 1473760 h 5504151"/>
                <a:gd name="connsiteX207" fmla="*/ 343357 w 5504156"/>
                <a:gd name="connsiteY207" fmla="*/ 1493199 h 5504151"/>
                <a:gd name="connsiteX208" fmla="*/ 319790 w 5504156"/>
                <a:gd name="connsiteY208" fmla="*/ 1465778 h 5504151"/>
                <a:gd name="connsiteX209" fmla="*/ 382479 w 5504156"/>
                <a:gd name="connsiteY209" fmla="*/ 1351605 h 5504151"/>
                <a:gd name="connsiteX210" fmla="*/ 463491 w 5504156"/>
                <a:gd name="connsiteY210" fmla="*/ 1225713 h 5504151"/>
                <a:gd name="connsiteX211" fmla="*/ 480264 w 5504156"/>
                <a:gd name="connsiteY211" fmla="*/ 1238207 h 5504151"/>
                <a:gd name="connsiteX212" fmla="*/ 466479 w 5504156"/>
                <a:gd name="connsiteY212" fmla="*/ 1221071 h 5504151"/>
                <a:gd name="connsiteX213" fmla="*/ 492853 w 5504156"/>
                <a:gd name="connsiteY213" fmla="*/ 1180084 h 5504151"/>
                <a:gd name="connsiteX214" fmla="*/ 620555 w 5504156"/>
                <a:gd name="connsiteY214" fmla="*/ 1012409 h 5504151"/>
                <a:gd name="connsiteX215" fmla="*/ 630956 w 5504156"/>
                <a:gd name="connsiteY215" fmla="*/ 1024592 h 5504151"/>
                <a:gd name="connsiteX216" fmla="*/ 623277 w 5504156"/>
                <a:gd name="connsiteY216" fmla="*/ 1008835 h 5504151"/>
                <a:gd name="connsiteX217" fmla="*/ 633708 w 5504156"/>
                <a:gd name="connsiteY217" fmla="*/ 995138 h 5504151"/>
                <a:gd name="connsiteX218" fmla="*/ 796687 w 5504156"/>
                <a:gd name="connsiteY218" fmla="*/ 819796 h 5504151"/>
                <a:gd name="connsiteX219" fmla="*/ 807680 w 5504156"/>
                <a:gd name="connsiteY219" fmla="*/ 839485 h 5504151"/>
                <a:gd name="connsiteX220" fmla="*/ 801242 w 5504156"/>
                <a:gd name="connsiteY220" fmla="*/ 814895 h 5504151"/>
                <a:gd name="connsiteX221" fmla="*/ 844366 w 5504156"/>
                <a:gd name="connsiteY221" fmla="*/ 768498 h 5504151"/>
                <a:gd name="connsiteX222" fmla="*/ 1079099 w 5504156"/>
                <a:gd name="connsiteY222" fmla="*/ 566706 h 5504151"/>
                <a:gd name="connsiteX223" fmla="*/ 1183450 w 5504156"/>
                <a:gd name="connsiteY223" fmla="*/ 491556 h 5504151"/>
                <a:gd name="connsiteX224" fmla="*/ 1191797 w 5504156"/>
                <a:gd name="connsiteY224" fmla="*/ 521208 h 5504151"/>
                <a:gd name="connsiteX225" fmla="*/ 1191050 w 5504156"/>
                <a:gd name="connsiteY225" fmla="*/ 486082 h 5504151"/>
                <a:gd name="connsiteX226" fmla="*/ 1213365 w 5504156"/>
                <a:gd name="connsiteY226" fmla="*/ 470012 h 5504151"/>
                <a:gd name="connsiteX227" fmla="*/ 1390887 w 5504156"/>
                <a:gd name="connsiteY227" fmla="*/ 362164 h 5504151"/>
                <a:gd name="connsiteX228" fmla="*/ 1395681 w 5504156"/>
                <a:gd name="connsiteY228" fmla="*/ 399844 h 5504151"/>
                <a:gd name="connsiteX229" fmla="*/ 1401280 w 5504156"/>
                <a:gd name="connsiteY229" fmla="*/ 355850 h 5504151"/>
                <a:gd name="connsiteX230" fmla="*/ 1440274 w 5504156"/>
                <a:gd name="connsiteY230" fmla="*/ 332160 h 5504151"/>
                <a:gd name="connsiteX231" fmla="*/ 1586753 w 5504156"/>
                <a:gd name="connsiteY231" fmla="*/ 258174 h 5504151"/>
                <a:gd name="connsiteX232" fmla="*/ 1635767 w 5504156"/>
                <a:gd name="connsiteY232" fmla="*/ 237007 h 5504151"/>
                <a:gd name="connsiteX233" fmla="*/ 1636853 w 5504156"/>
                <a:gd name="connsiteY233" fmla="*/ 274046 h 5504151"/>
                <a:gd name="connsiteX234" fmla="*/ 1646322 w 5504156"/>
                <a:gd name="connsiteY234" fmla="*/ 232449 h 5504151"/>
                <a:gd name="connsiteX235" fmla="*/ 1738081 w 5504156"/>
                <a:gd name="connsiteY235" fmla="*/ 192822 h 5504151"/>
                <a:gd name="connsiteX236" fmla="*/ 1879249 w 5504156"/>
                <a:gd name="connsiteY236" fmla="*/ 141742 h 5504151"/>
                <a:gd name="connsiteX237" fmla="*/ 1880692 w 5504156"/>
                <a:gd name="connsiteY237" fmla="*/ 190950 h 5504151"/>
                <a:gd name="connsiteX238" fmla="*/ 1893029 w 5504156"/>
                <a:gd name="connsiteY238" fmla="*/ 136756 h 5504151"/>
                <a:gd name="connsiteX239" fmla="*/ 1893935 w 5504156"/>
                <a:gd name="connsiteY239" fmla="*/ 136428 h 5504151"/>
                <a:gd name="connsiteX240" fmla="*/ 2053994 w 5504156"/>
                <a:gd name="connsiteY240" fmla="*/ 89313 h 5504151"/>
                <a:gd name="connsiteX241" fmla="*/ 2134160 w 5504156"/>
                <a:gd name="connsiteY241" fmla="*/ 71837 h 5504151"/>
                <a:gd name="connsiteX242" fmla="*/ 2132053 w 5504156"/>
                <a:gd name="connsiteY242" fmla="*/ 113171 h 5504151"/>
                <a:gd name="connsiteX243" fmla="*/ 2145822 w 5504156"/>
                <a:gd name="connsiteY243" fmla="*/ 69294 h 5504151"/>
                <a:gd name="connsiteX244" fmla="*/ 2273390 w 5504156"/>
                <a:gd name="connsiteY244" fmla="*/ 41484 h 5504151"/>
                <a:gd name="connsiteX245" fmla="*/ 2392464 w 5504156"/>
                <a:gd name="connsiteY245" fmla="*/ 23967 h 5504151"/>
                <a:gd name="connsiteX246" fmla="*/ 2389280 w 5504156"/>
                <a:gd name="connsiteY246" fmla="*/ 62272 h 5504151"/>
                <a:gd name="connsiteX247" fmla="*/ 2403213 w 5504156"/>
                <a:gd name="connsiteY247" fmla="*/ 22386 h 5504151"/>
                <a:gd name="connsiteX248" fmla="*/ 2423112 w 5504156"/>
                <a:gd name="connsiteY248" fmla="*/ 19458 h 5504151"/>
                <a:gd name="connsiteX249" fmla="*/ 2575335 w 5504156"/>
                <a:gd name="connsiteY249" fmla="*/ 5584 h 5504151"/>
                <a:gd name="connsiteX250" fmla="*/ 2678592 w 5504156"/>
                <a:gd name="connsiteY250" fmla="*/ 2322 h 5504151"/>
                <a:gd name="connsiteX251" fmla="*/ 2675329 w 5504156"/>
                <a:gd name="connsiteY251" fmla="*/ 23474 h 5504151"/>
                <a:gd name="connsiteX252" fmla="*/ 2684508 w 5504156"/>
                <a:gd name="connsiteY252" fmla="*/ 2135 h 550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5504156" h="5504151">
                  <a:moveTo>
                    <a:pt x="2752078" y="776651"/>
                  </a:moveTo>
                  <a:cubicBezTo>
                    <a:pt x="1661080" y="776651"/>
                    <a:pt x="776651" y="1661075"/>
                    <a:pt x="776651" y="2752073"/>
                  </a:cubicBezTo>
                  <a:cubicBezTo>
                    <a:pt x="776651" y="3843071"/>
                    <a:pt x="1661080" y="4727500"/>
                    <a:pt x="2752078" y="4727500"/>
                  </a:cubicBezTo>
                  <a:cubicBezTo>
                    <a:pt x="3843076" y="4727500"/>
                    <a:pt x="4727505" y="3843071"/>
                    <a:pt x="4727505" y="2752073"/>
                  </a:cubicBezTo>
                  <a:cubicBezTo>
                    <a:pt x="4727505" y="1661075"/>
                    <a:pt x="3843076" y="776651"/>
                    <a:pt x="2752078" y="776651"/>
                  </a:cubicBezTo>
                  <a:close/>
                  <a:moveTo>
                    <a:pt x="2752078" y="0"/>
                  </a:moveTo>
                  <a:cubicBezTo>
                    <a:pt x="2816601" y="0"/>
                    <a:pt x="2880605" y="2221"/>
                    <a:pt x="2944018" y="6589"/>
                  </a:cubicBezTo>
                  <a:lnTo>
                    <a:pt x="2969529" y="9227"/>
                  </a:lnTo>
                  <a:lnTo>
                    <a:pt x="2965290" y="31206"/>
                  </a:lnTo>
                  <a:lnTo>
                    <a:pt x="2975445" y="9838"/>
                  </a:lnTo>
                  <a:lnTo>
                    <a:pt x="3132413" y="26067"/>
                  </a:lnTo>
                  <a:lnTo>
                    <a:pt x="3248997" y="46256"/>
                  </a:lnTo>
                  <a:lnTo>
                    <a:pt x="3240069" y="81362"/>
                  </a:lnTo>
                  <a:lnTo>
                    <a:pt x="3258449" y="47892"/>
                  </a:lnTo>
                  <a:lnTo>
                    <a:pt x="3316830" y="58001"/>
                  </a:lnTo>
                  <a:cubicBezTo>
                    <a:pt x="3377591" y="70674"/>
                    <a:pt x="3437616" y="85350"/>
                    <a:pt x="3496834" y="101958"/>
                  </a:cubicBezTo>
                  <a:lnTo>
                    <a:pt x="3526590" y="111761"/>
                  </a:lnTo>
                  <a:lnTo>
                    <a:pt x="3518833" y="142261"/>
                  </a:lnTo>
                  <a:lnTo>
                    <a:pt x="3534204" y="114269"/>
                  </a:lnTo>
                  <a:lnTo>
                    <a:pt x="3729227" y="178518"/>
                  </a:lnTo>
                  <a:lnTo>
                    <a:pt x="3828331" y="219567"/>
                  </a:lnTo>
                  <a:lnTo>
                    <a:pt x="3815420" y="239786"/>
                  </a:lnTo>
                  <a:lnTo>
                    <a:pt x="3834435" y="222095"/>
                  </a:lnTo>
                  <a:lnTo>
                    <a:pt x="3878862" y="240497"/>
                  </a:lnTo>
                  <a:cubicBezTo>
                    <a:pt x="3927993" y="262572"/>
                    <a:pt x="3976358" y="286047"/>
                    <a:pt x="4023908" y="310871"/>
                  </a:cubicBezTo>
                  <a:lnTo>
                    <a:pt x="4129327" y="370469"/>
                  </a:lnTo>
                  <a:lnTo>
                    <a:pt x="4117868" y="383039"/>
                  </a:lnTo>
                  <a:lnTo>
                    <a:pt x="4133503" y="372830"/>
                  </a:lnTo>
                  <a:lnTo>
                    <a:pt x="4183664" y="401188"/>
                  </a:lnTo>
                  <a:lnTo>
                    <a:pt x="4379630" y="535544"/>
                  </a:lnTo>
                  <a:lnTo>
                    <a:pt x="4364386" y="549896"/>
                  </a:lnTo>
                  <a:lnTo>
                    <a:pt x="4384476" y="538866"/>
                  </a:lnTo>
                  <a:lnTo>
                    <a:pt x="4424844" y="566542"/>
                  </a:lnTo>
                  <a:lnTo>
                    <a:pt x="4641487" y="751530"/>
                  </a:lnTo>
                  <a:lnTo>
                    <a:pt x="4634180" y="754685"/>
                  </a:lnTo>
                  <a:lnTo>
                    <a:pt x="4643485" y="753237"/>
                  </a:lnTo>
                  <a:lnTo>
                    <a:pt x="4646635" y="755926"/>
                  </a:lnTo>
                  <a:cubicBezTo>
                    <a:pt x="4717126" y="822852"/>
                    <a:pt x="4784076" y="893472"/>
                    <a:pt x="4847175" y="967477"/>
                  </a:cubicBezTo>
                  <a:lnTo>
                    <a:pt x="4852089" y="973605"/>
                  </a:lnTo>
                  <a:lnTo>
                    <a:pt x="4831667" y="982421"/>
                  </a:lnTo>
                  <a:lnTo>
                    <a:pt x="4856108" y="978618"/>
                  </a:lnTo>
                  <a:lnTo>
                    <a:pt x="4951512" y="1097600"/>
                  </a:lnTo>
                  <a:cubicBezTo>
                    <a:pt x="4984994" y="1142041"/>
                    <a:pt x="5017161" y="1187529"/>
                    <a:pt x="5047955" y="1234006"/>
                  </a:cubicBezTo>
                  <a:lnTo>
                    <a:pt x="5058971" y="1251865"/>
                  </a:lnTo>
                  <a:lnTo>
                    <a:pt x="5045415" y="1255581"/>
                  </a:lnTo>
                  <a:lnTo>
                    <a:pt x="5061124" y="1255355"/>
                  </a:lnTo>
                  <a:lnTo>
                    <a:pt x="5141735" y="1386039"/>
                  </a:lnTo>
                  <a:lnTo>
                    <a:pt x="5232254" y="1558679"/>
                  </a:lnTo>
                  <a:lnTo>
                    <a:pt x="5213564" y="1563802"/>
                  </a:lnTo>
                  <a:lnTo>
                    <a:pt x="5234780" y="1563497"/>
                  </a:lnTo>
                  <a:lnTo>
                    <a:pt x="5236890" y="1567521"/>
                  </a:lnTo>
                  <a:cubicBezTo>
                    <a:pt x="5266406" y="1629324"/>
                    <a:pt x="5293683" y="1692400"/>
                    <a:pt x="5318618" y="1756645"/>
                  </a:cubicBezTo>
                  <a:lnTo>
                    <a:pt x="5358889" y="1874335"/>
                  </a:lnTo>
                  <a:lnTo>
                    <a:pt x="5342472" y="1875686"/>
                  </a:lnTo>
                  <a:lnTo>
                    <a:pt x="5360412" y="1878785"/>
                  </a:lnTo>
                  <a:lnTo>
                    <a:pt x="5390286" y="1966092"/>
                  </a:lnTo>
                  <a:lnTo>
                    <a:pt x="5442972" y="2179226"/>
                  </a:lnTo>
                  <a:lnTo>
                    <a:pt x="5426444" y="2180586"/>
                  </a:lnTo>
                  <a:lnTo>
                    <a:pt x="5444061" y="2183629"/>
                  </a:lnTo>
                  <a:lnTo>
                    <a:pt x="5451630" y="2214249"/>
                  </a:lnTo>
                  <a:cubicBezTo>
                    <a:pt x="5468303" y="2298412"/>
                    <a:pt x="5481139" y="2383956"/>
                    <a:pt x="5489948" y="2470690"/>
                  </a:cubicBezTo>
                  <a:lnTo>
                    <a:pt x="5490763" y="2486833"/>
                  </a:lnTo>
                  <a:lnTo>
                    <a:pt x="5471409" y="2484936"/>
                  </a:lnTo>
                  <a:lnTo>
                    <a:pt x="5491030" y="2492117"/>
                  </a:lnTo>
                  <a:lnTo>
                    <a:pt x="5504156" y="2752073"/>
                  </a:lnTo>
                  <a:lnTo>
                    <a:pt x="5502768" y="2786120"/>
                  </a:lnTo>
                  <a:lnTo>
                    <a:pt x="5483980" y="2784279"/>
                  </a:lnTo>
                  <a:lnTo>
                    <a:pt x="5502565" y="2791081"/>
                  </a:lnTo>
                  <a:lnTo>
                    <a:pt x="5494867" y="2979823"/>
                  </a:lnTo>
                  <a:lnTo>
                    <a:pt x="5481808" y="3086000"/>
                  </a:lnTo>
                  <a:lnTo>
                    <a:pt x="5470061" y="3083373"/>
                  </a:lnTo>
                  <a:lnTo>
                    <a:pt x="5481416" y="3089186"/>
                  </a:lnTo>
                  <a:lnTo>
                    <a:pt x="5467485" y="3202450"/>
                  </a:lnTo>
                  <a:lnTo>
                    <a:pt x="5434643" y="3361550"/>
                  </a:lnTo>
                  <a:lnTo>
                    <a:pt x="5418106" y="3357852"/>
                  </a:lnTo>
                  <a:lnTo>
                    <a:pt x="5433753" y="3365862"/>
                  </a:lnTo>
                  <a:lnTo>
                    <a:pt x="5422737" y="3419225"/>
                  </a:lnTo>
                  <a:cubicBezTo>
                    <a:pt x="5405008" y="3490427"/>
                    <a:pt x="5384506" y="3560533"/>
                    <a:pt x="5361352" y="3629421"/>
                  </a:cubicBezTo>
                  <a:lnTo>
                    <a:pt x="5347126" y="3665334"/>
                  </a:lnTo>
                  <a:lnTo>
                    <a:pt x="5342271" y="3661938"/>
                  </a:lnTo>
                  <a:lnTo>
                    <a:pt x="5346508" y="3666894"/>
                  </a:lnTo>
                  <a:lnTo>
                    <a:pt x="5254883" y="3898189"/>
                  </a:lnTo>
                  <a:lnTo>
                    <a:pt x="5242043" y="3924105"/>
                  </a:lnTo>
                  <a:lnTo>
                    <a:pt x="5235359" y="3916672"/>
                  </a:lnTo>
                  <a:lnTo>
                    <a:pt x="5240666" y="3926885"/>
                  </a:lnTo>
                  <a:lnTo>
                    <a:pt x="5182009" y="4045274"/>
                  </a:lnTo>
                  <a:lnTo>
                    <a:pt x="5121883" y="4147987"/>
                  </a:lnTo>
                  <a:lnTo>
                    <a:pt x="5115131" y="4138094"/>
                  </a:lnTo>
                  <a:lnTo>
                    <a:pt x="5119909" y="4151359"/>
                  </a:lnTo>
                  <a:lnTo>
                    <a:pt x="5071909" y="4233357"/>
                  </a:lnTo>
                  <a:lnTo>
                    <a:pt x="4966725" y="4384299"/>
                  </a:lnTo>
                  <a:lnTo>
                    <a:pt x="4951890" y="4354088"/>
                  </a:lnTo>
                  <a:lnTo>
                    <a:pt x="4960084" y="4393831"/>
                  </a:lnTo>
                  <a:lnTo>
                    <a:pt x="4947728" y="4411562"/>
                  </a:lnTo>
                  <a:lnTo>
                    <a:pt x="4803862" y="4582290"/>
                  </a:lnTo>
                  <a:lnTo>
                    <a:pt x="4803329" y="4580928"/>
                  </a:lnTo>
                  <a:lnTo>
                    <a:pt x="4803540" y="4582673"/>
                  </a:lnTo>
                  <a:lnTo>
                    <a:pt x="4761566" y="4632484"/>
                  </a:lnTo>
                  <a:cubicBezTo>
                    <a:pt x="4695767" y="4702771"/>
                    <a:pt x="4626323" y="4769603"/>
                    <a:pt x="4553535" y="4832680"/>
                  </a:cubicBezTo>
                  <a:lnTo>
                    <a:pt x="4432626" y="4930833"/>
                  </a:lnTo>
                  <a:lnTo>
                    <a:pt x="4420309" y="4899381"/>
                  </a:lnTo>
                  <a:lnTo>
                    <a:pt x="4424866" y="4937133"/>
                  </a:lnTo>
                  <a:lnTo>
                    <a:pt x="4415430" y="4944792"/>
                  </a:lnTo>
                  <a:cubicBezTo>
                    <a:pt x="4368176" y="4980694"/>
                    <a:pt x="4319725" y="5015103"/>
                    <a:pt x="4270150" y="5047949"/>
                  </a:cubicBezTo>
                  <a:lnTo>
                    <a:pt x="4223719" y="5076590"/>
                  </a:lnTo>
                  <a:lnTo>
                    <a:pt x="4219140" y="5057405"/>
                  </a:lnTo>
                  <a:lnTo>
                    <a:pt x="4218720" y="5079673"/>
                  </a:lnTo>
                  <a:lnTo>
                    <a:pt x="4118115" y="5141730"/>
                  </a:lnTo>
                  <a:lnTo>
                    <a:pt x="4007734" y="5199956"/>
                  </a:lnTo>
                  <a:lnTo>
                    <a:pt x="4005130" y="5179492"/>
                  </a:lnTo>
                  <a:lnTo>
                    <a:pt x="4002151" y="5202902"/>
                  </a:lnTo>
                  <a:lnTo>
                    <a:pt x="3948976" y="5230952"/>
                  </a:lnTo>
                  <a:lnTo>
                    <a:pt x="3779377" y="5304747"/>
                  </a:lnTo>
                  <a:lnTo>
                    <a:pt x="3775002" y="5270371"/>
                  </a:lnTo>
                  <a:lnTo>
                    <a:pt x="3770115" y="5308776"/>
                  </a:lnTo>
                  <a:lnTo>
                    <a:pt x="3747508" y="5318613"/>
                  </a:lnTo>
                  <a:cubicBezTo>
                    <a:pt x="3678980" y="5345210"/>
                    <a:pt x="3609122" y="5369142"/>
                    <a:pt x="3538062" y="5390281"/>
                  </a:cubicBezTo>
                  <a:lnTo>
                    <a:pt x="3533218" y="5391494"/>
                  </a:lnTo>
                  <a:lnTo>
                    <a:pt x="3528923" y="5357748"/>
                  </a:lnTo>
                  <a:lnTo>
                    <a:pt x="3524346" y="5393717"/>
                  </a:lnTo>
                  <a:lnTo>
                    <a:pt x="3306718" y="5448239"/>
                  </a:lnTo>
                  <a:lnTo>
                    <a:pt x="3256302" y="5455933"/>
                  </a:lnTo>
                  <a:lnTo>
                    <a:pt x="3250159" y="5407662"/>
                  </a:lnTo>
                  <a:lnTo>
                    <a:pt x="3243773" y="5457845"/>
                  </a:lnTo>
                  <a:lnTo>
                    <a:pt x="3033462" y="5489943"/>
                  </a:lnTo>
                  <a:lnTo>
                    <a:pt x="2983636" y="5492459"/>
                  </a:lnTo>
                  <a:lnTo>
                    <a:pt x="2986611" y="5478905"/>
                  </a:lnTo>
                  <a:lnTo>
                    <a:pt x="2979638" y="5492661"/>
                  </a:lnTo>
                  <a:lnTo>
                    <a:pt x="2752078" y="5504151"/>
                  </a:lnTo>
                  <a:lnTo>
                    <a:pt x="2698446" y="5501908"/>
                  </a:lnTo>
                  <a:lnTo>
                    <a:pt x="2701860" y="5486351"/>
                  </a:lnTo>
                  <a:lnTo>
                    <a:pt x="2694067" y="5501725"/>
                  </a:lnTo>
                  <a:lnTo>
                    <a:pt x="2518553" y="5494383"/>
                  </a:lnTo>
                  <a:lnTo>
                    <a:pt x="2388482" y="5477972"/>
                  </a:lnTo>
                  <a:lnTo>
                    <a:pt x="2394111" y="5452324"/>
                  </a:lnTo>
                  <a:lnTo>
                    <a:pt x="2381553" y="5477097"/>
                  </a:lnTo>
                  <a:lnTo>
                    <a:pt x="2290437" y="5465601"/>
                  </a:lnTo>
                  <a:lnTo>
                    <a:pt x="2082957" y="5421651"/>
                  </a:lnTo>
                  <a:lnTo>
                    <a:pt x="2087231" y="5413306"/>
                  </a:lnTo>
                  <a:lnTo>
                    <a:pt x="2080314" y="5421091"/>
                  </a:lnTo>
                  <a:lnTo>
                    <a:pt x="2068515" y="5418592"/>
                  </a:lnTo>
                  <a:cubicBezTo>
                    <a:pt x="1995661" y="5399971"/>
                    <a:pt x="1923970" y="5378443"/>
                    <a:pt x="1853574" y="5354139"/>
                  </a:cubicBezTo>
                  <a:lnTo>
                    <a:pt x="1806219" y="5336042"/>
                  </a:lnTo>
                  <a:lnTo>
                    <a:pt x="1818007" y="5321127"/>
                  </a:lnTo>
                  <a:lnTo>
                    <a:pt x="1800979" y="5334039"/>
                  </a:lnTo>
                  <a:lnTo>
                    <a:pt x="1687174" y="5290546"/>
                  </a:lnTo>
                  <a:cubicBezTo>
                    <a:pt x="1632580" y="5267617"/>
                    <a:pt x="1578882" y="5242977"/>
                    <a:pt x="1526146" y="5216695"/>
                  </a:cubicBezTo>
                  <a:lnTo>
                    <a:pt x="1510080" y="5208032"/>
                  </a:lnTo>
                  <a:lnTo>
                    <a:pt x="1526631" y="5187092"/>
                  </a:lnTo>
                  <a:lnTo>
                    <a:pt x="1503613" y="5204546"/>
                  </a:lnTo>
                  <a:lnTo>
                    <a:pt x="1370892" y="5132987"/>
                  </a:lnTo>
                  <a:lnTo>
                    <a:pt x="1228104" y="5041634"/>
                  </a:lnTo>
                  <a:lnTo>
                    <a:pt x="1246961" y="5020940"/>
                  </a:lnTo>
                  <a:lnTo>
                    <a:pt x="1221627" y="5037490"/>
                  </a:lnTo>
                  <a:lnTo>
                    <a:pt x="1173563" y="5006738"/>
                  </a:lnTo>
                  <a:cubicBezTo>
                    <a:pt x="1109722" y="4961960"/>
                    <a:pt x="1047870" y="4914539"/>
                    <a:pt x="988166" y="4864635"/>
                  </a:cubicBezTo>
                  <a:lnTo>
                    <a:pt x="950628" y="4829495"/>
                  </a:lnTo>
                  <a:lnTo>
                    <a:pt x="969993" y="4815097"/>
                  </a:lnTo>
                  <a:lnTo>
                    <a:pt x="945770" y="4824947"/>
                  </a:lnTo>
                  <a:lnTo>
                    <a:pt x="761180" y="4652147"/>
                  </a:lnTo>
                  <a:lnTo>
                    <a:pt x="688420" y="4566804"/>
                  </a:lnTo>
                  <a:lnTo>
                    <a:pt x="704890" y="4557949"/>
                  </a:lnTo>
                  <a:lnTo>
                    <a:pt x="685019" y="4562815"/>
                  </a:lnTo>
                  <a:lnTo>
                    <a:pt x="559359" y="4415425"/>
                  </a:lnTo>
                  <a:lnTo>
                    <a:pt x="461637" y="4277799"/>
                  </a:lnTo>
                  <a:lnTo>
                    <a:pt x="479371" y="4270746"/>
                  </a:lnTo>
                  <a:lnTo>
                    <a:pt x="458497" y="4273377"/>
                  </a:lnTo>
                  <a:lnTo>
                    <a:pt x="456202" y="4270145"/>
                  </a:lnTo>
                  <a:cubicBezTo>
                    <a:pt x="423356" y="4220569"/>
                    <a:pt x="392072" y="4169868"/>
                    <a:pt x="362422" y="4118111"/>
                  </a:cubicBezTo>
                  <a:lnTo>
                    <a:pt x="282782" y="3966218"/>
                  </a:lnTo>
                  <a:lnTo>
                    <a:pt x="312427" y="3958386"/>
                  </a:lnTo>
                  <a:lnTo>
                    <a:pt x="278766" y="3958559"/>
                  </a:lnTo>
                  <a:lnTo>
                    <a:pt x="267267" y="3936628"/>
                  </a:lnTo>
                  <a:cubicBezTo>
                    <a:pt x="237751" y="3874825"/>
                    <a:pt x="210474" y="3811748"/>
                    <a:pt x="185539" y="3747503"/>
                  </a:cubicBezTo>
                  <a:lnTo>
                    <a:pt x="144338" y="3625942"/>
                  </a:lnTo>
                  <a:lnTo>
                    <a:pt x="178567" y="3626560"/>
                  </a:lnTo>
                  <a:lnTo>
                    <a:pt x="141008" y="3616117"/>
                  </a:lnTo>
                  <a:lnTo>
                    <a:pt x="109384" y="3522811"/>
                  </a:lnTo>
                  <a:cubicBezTo>
                    <a:pt x="87163" y="3446491"/>
                    <a:pt x="68158" y="3368802"/>
                    <a:pt x="52527" y="3289899"/>
                  </a:cubicBezTo>
                  <a:lnTo>
                    <a:pt x="50429" y="3275857"/>
                  </a:lnTo>
                  <a:lnTo>
                    <a:pt x="90865" y="3276587"/>
                  </a:lnTo>
                  <a:lnTo>
                    <a:pt x="48790" y="3264888"/>
                  </a:lnTo>
                  <a:lnTo>
                    <a:pt x="14209" y="3033457"/>
                  </a:lnTo>
                  <a:lnTo>
                    <a:pt x="10597" y="2961920"/>
                  </a:lnTo>
                  <a:lnTo>
                    <a:pt x="21633" y="2962119"/>
                  </a:lnTo>
                  <a:lnTo>
                    <a:pt x="10450" y="2959010"/>
                  </a:lnTo>
                  <a:lnTo>
                    <a:pt x="0" y="2752073"/>
                  </a:lnTo>
                  <a:lnTo>
                    <a:pt x="4659" y="2612938"/>
                  </a:lnTo>
                  <a:lnTo>
                    <a:pt x="18677" y="2615515"/>
                  </a:lnTo>
                  <a:lnTo>
                    <a:pt x="4788" y="2609062"/>
                  </a:lnTo>
                  <a:lnTo>
                    <a:pt x="6269" y="2564845"/>
                  </a:lnTo>
                  <a:cubicBezTo>
                    <a:pt x="10426" y="2502974"/>
                    <a:pt x="16627" y="2441663"/>
                    <a:pt x="24806" y="2380979"/>
                  </a:cubicBezTo>
                  <a:lnTo>
                    <a:pt x="37482" y="2305893"/>
                  </a:lnTo>
                  <a:lnTo>
                    <a:pt x="54905" y="2312826"/>
                  </a:lnTo>
                  <a:lnTo>
                    <a:pt x="38357" y="2300713"/>
                  </a:lnTo>
                  <a:lnTo>
                    <a:pt x="55211" y="2200876"/>
                  </a:lnTo>
                  <a:cubicBezTo>
                    <a:pt x="67279" y="2141513"/>
                    <a:pt x="81258" y="2082845"/>
                    <a:pt x="97080" y="2024938"/>
                  </a:cubicBezTo>
                  <a:lnTo>
                    <a:pt x="102705" y="2007409"/>
                  </a:lnTo>
                  <a:lnTo>
                    <a:pt x="117932" y="2013468"/>
                  </a:lnTo>
                  <a:lnTo>
                    <a:pt x="104026" y="2003290"/>
                  </a:lnTo>
                  <a:lnTo>
                    <a:pt x="170045" y="1797530"/>
                  </a:lnTo>
                  <a:lnTo>
                    <a:pt x="198173" y="1727745"/>
                  </a:lnTo>
                  <a:lnTo>
                    <a:pt x="217620" y="1741270"/>
                  </a:lnTo>
                  <a:lnTo>
                    <a:pt x="200671" y="1721549"/>
                  </a:lnTo>
                  <a:lnTo>
                    <a:pt x="229144" y="1650907"/>
                  </a:lnTo>
                  <a:cubicBezTo>
                    <a:pt x="250199" y="1602735"/>
                    <a:pt x="272592" y="1555284"/>
                    <a:pt x="296278" y="1508598"/>
                  </a:cubicBezTo>
                  <a:lnTo>
                    <a:pt x="315407" y="1473760"/>
                  </a:lnTo>
                  <a:lnTo>
                    <a:pt x="343357" y="1493199"/>
                  </a:lnTo>
                  <a:lnTo>
                    <a:pt x="319790" y="1465778"/>
                  </a:lnTo>
                  <a:lnTo>
                    <a:pt x="382479" y="1351605"/>
                  </a:lnTo>
                  <a:lnTo>
                    <a:pt x="463491" y="1225713"/>
                  </a:lnTo>
                  <a:lnTo>
                    <a:pt x="480264" y="1238207"/>
                  </a:lnTo>
                  <a:lnTo>
                    <a:pt x="466479" y="1221071"/>
                  </a:lnTo>
                  <a:lnTo>
                    <a:pt x="492853" y="1180084"/>
                  </a:lnTo>
                  <a:lnTo>
                    <a:pt x="620555" y="1012409"/>
                  </a:lnTo>
                  <a:lnTo>
                    <a:pt x="630956" y="1024592"/>
                  </a:lnTo>
                  <a:lnTo>
                    <a:pt x="623277" y="1008835"/>
                  </a:lnTo>
                  <a:lnTo>
                    <a:pt x="633708" y="995138"/>
                  </a:lnTo>
                  <a:lnTo>
                    <a:pt x="796687" y="819796"/>
                  </a:lnTo>
                  <a:lnTo>
                    <a:pt x="807680" y="839485"/>
                  </a:lnTo>
                  <a:lnTo>
                    <a:pt x="801242" y="814895"/>
                  </a:lnTo>
                  <a:lnTo>
                    <a:pt x="844366" y="768498"/>
                  </a:lnTo>
                  <a:cubicBezTo>
                    <a:pt x="918722" y="696969"/>
                    <a:pt x="997090" y="629582"/>
                    <a:pt x="1079099" y="566706"/>
                  </a:cubicBezTo>
                  <a:lnTo>
                    <a:pt x="1183450" y="491556"/>
                  </a:lnTo>
                  <a:lnTo>
                    <a:pt x="1191797" y="521208"/>
                  </a:lnTo>
                  <a:lnTo>
                    <a:pt x="1191050" y="486082"/>
                  </a:lnTo>
                  <a:lnTo>
                    <a:pt x="1213365" y="470012"/>
                  </a:lnTo>
                  <a:lnTo>
                    <a:pt x="1390887" y="362164"/>
                  </a:lnTo>
                  <a:lnTo>
                    <a:pt x="1395681" y="399844"/>
                  </a:lnTo>
                  <a:lnTo>
                    <a:pt x="1401280" y="355850"/>
                  </a:lnTo>
                  <a:lnTo>
                    <a:pt x="1440274" y="332160"/>
                  </a:lnTo>
                  <a:cubicBezTo>
                    <a:pt x="1488257" y="306095"/>
                    <a:pt x="1537101" y="281415"/>
                    <a:pt x="1586753" y="258174"/>
                  </a:cubicBezTo>
                  <a:lnTo>
                    <a:pt x="1635767" y="237007"/>
                  </a:lnTo>
                  <a:lnTo>
                    <a:pt x="1636853" y="274046"/>
                  </a:lnTo>
                  <a:lnTo>
                    <a:pt x="1646322" y="232449"/>
                  </a:lnTo>
                  <a:lnTo>
                    <a:pt x="1738081" y="192822"/>
                  </a:lnTo>
                  <a:lnTo>
                    <a:pt x="1879249" y="141742"/>
                  </a:lnTo>
                  <a:lnTo>
                    <a:pt x="1880692" y="190950"/>
                  </a:lnTo>
                  <a:lnTo>
                    <a:pt x="1893029" y="136756"/>
                  </a:lnTo>
                  <a:lnTo>
                    <a:pt x="1893935" y="136428"/>
                  </a:lnTo>
                  <a:cubicBezTo>
                    <a:pt x="1946605" y="119159"/>
                    <a:pt x="1999976" y="103436"/>
                    <a:pt x="2053994" y="89313"/>
                  </a:cubicBezTo>
                  <a:lnTo>
                    <a:pt x="2134160" y="71837"/>
                  </a:lnTo>
                  <a:lnTo>
                    <a:pt x="2132053" y="113171"/>
                  </a:lnTo>
                  <a:lnTo>
                    <a:pt x="2145822" y="69294"/>
                  </a:lnTo>
                  <a:lnTo>
                    <a:pt x="2273390" y="41484"/>
                  </a:lnTo>
                  <a:lnTo>
                    <a:pt x="2392464" y="23967"/>
                  </a:lnTo>
                  <a:lnTo>
                    <a:pt x="2389280" y="62272"/>
                  </a:lnTo>
                  <a:lnTo>
                    <a:pt x="2403213" y="22386"/>
                  </a:lnTo>
                  <a:lnTo>
                    <a:pt x="2423112" y="19458"/>
                  </a:lnTo>
                  <a:cubicBezTo>
                    <a:pt x="2473449" y="13462"/>
                    <a:pt x="2524202" y="8825"/>
                    <a:pt x="2575335" y="5584"/>
                  </a:cubicBezTo>
                  <a:lnTo>
                    <a:pt x="2678592" y="2322"/>
                  </a:lnTo>
                  <a:lnTo>
                    <a:pt x="2675329" y="23474"/>
                  </a:lnTo>
                  <a:lnTo>
                    <a:pt x="2684508" y="2135"/>
                  </a:lnTo>
                  <a:close/>
                </a:path>
              </a:pathLst>
            </a:custGeom>
            <a:solidFill>
              <a:srgbClr val="0070C0">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リーフォーム: 図形 8">
              <a:extLst>
                <a:ext uri="{FF2B5EF4-FFF2-40B4-BE49-F238E27FC236}">
                  <a16:creationId xmlns:a16="http://schemas.microsoft.com/office/drawing/2014/main" id="{B8BBE54F-FC23-44EB-AADC-8D87CCF53404}"/>
                </a:ext>
              </a:extLst>
            </p:cNvPr>
            <p:cNvSpPr/>
            <p:nvPr/>
          </p:nvSpPr>
          <p:spPr>
            <a:xfrm>
              <a:off x="2977573" y="1613192"/>
              <a:ext cx="3950854" cy="3950852"/>
            </a:xfrm>
            <a:custGeom>
              <a:avLst/>
              <a:gdLst>
                <a:gd name="connsiteX0" fmla="*/ 1488127 w 3950854"/>
                <a:gd name="connsiteY0" fmla="*/ 3003399 h 3950852"/>
                <a:gd name="connsiteX1" fmla="*/ 946799 w 3950854"/>
                <a:gd name="connsiteY1" fmla="*/ 3496203 h 3950852"/>
                <a:gd name="connsiteX2" fmla="*/ 1497269 w 3950854"/>
                <a:gd name="connsiteY2" fmla="*/ 3735388 h 3950852"/>
                <a:gd name="connsiteX3" fmla="*/ 1488127 w 3950854"/>
                <a:gd name="connsiteY3" fmla="*/ 3003399 h 3950852"/>
                <a:gd name="connsiteX4" fmla="*/ 2551119 w 3950854"/>
                <a:gd name="connsiteY4" fmla="*/ 2966291 h 3950852"/>
                <a:gd name="connsiteX5" fmla="*/ 2534332 w 3950854"/>
                <a:gd name="connsiteY5" fmla="*/ 2969567 h 3950852"/>
                <a:gd name="connsiteX6" fmla="*/ 2621037 w 3950854"/>
                <a:gd name="connsiteY6" fmla="*/ 3696461 h 3950852"/>
                <a:gd name="connsiteX7" fmla="*/ 3135482 w 3950854"/>
                <a:gd name="connsiteY7" fmla="*/ 3387311 h 3950852"/>
                <a:gd name="connsiteX8" fmla="*/ 2551119 w 3950854"/>
                <a:gd name="connsiteY8" fmla="*/ 2966291 h 3950852"/>
                <a:gd name="connsiteX9" fmla="*/ 2022803 w 3950854"/>
                <a:gd name="connsiteY9" fmla="*/ 2691769 h 3950852"/>
                <a:gd name="connsiteX10" fmla="*/ 1794696 w 3950854"/>
                <a:gd name="connsiteY10" fmla="*/ 2780007 h 3950852"/>
                <a:gd name="connsiteX11" fmla="*/ 1721701 w 3950854"/>
                <a:gd name="connsiteY11" fmla="*/ 3755686 h 3950852"/>
                <a:gd name="connsiteX12" fmla="*/ 2359608 w 3950854"/>
                <a:gd name="connsiteY12" fmla="*/ 3755686 h 3950852"/>
                <a:gd name="connsiteX13" fmla="*/ 2248530 w 3950854"/>
                <a:gd name="connsiteY13" fmla="*/ 2762621 h 3950852"/>
                <a:gd name="connsiteX14" fmla="*/ 2022803 w 3950854"/>
                <a:gd name="connsiteY14" fmla="*/ 2691769 h 3950852"/>
                <a:gd name="connsiteX15" fmla="*/ 1189781 w 3950854"/>
                <a:gd name="connsiteY15" fmla="*/ 2280562 h 3950852"/>
                <a:gd name="connsiteX16" fmla="*/ 372276 w 3950854"/>
                <a:gd name="connsiteY16" fmla="*/ 2818114 h 3950852"/>
                <a:gd name="connsiteX17" fmla="*/ 761540 w 3950854"/>
                <a:gd name="connsiteY17" fmla="*/ 3323483 h 3950852"/>
                <a:gd name="connsiteX18" fmla="*/ 1480495 w 3950854"/>
                <a:gd name="connsiteY18" fmla="*/ 2629493 h 3950852"/>
                <a:gd name="connsiteX19" fmla="*/ 1189781 w 3950854"/>
                <a:gd name="connsiteY19" fmla="*/ 2280562 h 3950852"/>
                <a:gd name="connsiteX20" fmla="*/ 2818902 w 3950854"/>
                <a:gd name="connsiteY20" fmla="*/ 2226787 h 3950852"/>
                <a:gd name="connsiteX21" fmla="*/ 2562765 w 3950854"/>
                <a:gd name="connsiteY21" fmla="*/ 2586148 h 3950852"/>
                <a:gd name="connsiteX22" fmla="*/ 3269793 w 3950854"/>
                <a:gd name="connsiteY22" fmla="*/ 3221693 h 3950852"/>
                <a:gd name="connsiteX23" fmla="*/ 3648614 w 3950854"/>
                <a:gd name="connsiteY23" fmla="*/ 2731091 h 3950852"/>
                <a:gd name="connsiteX24" fmla="*/ 2818902 w 3950854"/>
                <a:gd name="connsiteY24" fmla="*/ 2226787 h 3950852"/>
                <a:gd name="connsiteX25" fmla="*/ 241104 w 3950854"/>
                <a:gd name="connsiteY25" fmla="*/ 2021955 h 3950852"/>
                <a:gd name="connsiteX26" fmla="*/ 151143 w 3950854"/>
                <a:gd name="connsiteY26" fmla="*/ 2034617 h 3950852"/>
                <a:gd name="connsiteX27" fmla="*/ 295251 w 3950854"/>
                <a:gd name="connsiteY27" fmla="*/ 2617249 h 3950852"/>
                <a:gd name="connsiteX28" fmla="*/ 871374 w 3950854"/>
                <a:gd name="connsiteY28" fmla="*/ 2165615 h 3950852"/>
                <a:gd name="connsiteX29" fmla="*/ 241104 w 3950854"/>
                <a:gd name="connsiteY29" fmla="*/ 2021955 h 3950852"/>
                <a:gd name="connsiteX30" fmla="*/ 3778333 w 3950854"/>
                <a:gd name="connsiteY30" fmla="*/ 1919294 h 3950852"/>
                <a:gd name="connsiteX31" fmla="*/ 3124503 w 3950854"/>
                <a:gd name="connsiteY31" fmla="*/ 2112921 h 3950852"/>
                <a:gd name="connsiteX32" fmla="*/ 3733970 w 3950854"/>
                <a:gd name="connsiteY32" fmla="*/ 2518435 h 3950852"/>
                <a:gd name="connsiteX33" fmla="*/ 3832380 w 3950854"/>
                <a:gd name="connsiteY33" fmla="*/ 1926369 h 3950852"/>
                <a:gd name="connsiteX34" fmla="*/ 3778333 w 3950854"/>
                <a:gd name="connsiteY34" fmla="*/ 1919294 h 3950852"/>
                <a:gd name="connsiteX35" fmla="*/ 328232 w 3950854"/>
                <a:gd name="connsiteY35" fmla="*/ 1219634 h 3950852"/>
                <a:gd name="connsiteX36" fmla="*/ 305148 w 3950854"/>
                <a:gd name="connsiteY36" fmla="*/ 1222009 h 3950852"/>
                <a:gd name="connsiteX37" fmla="*/ 145397 w 3950854"/>
                <a:gd name="connsiteY37" fmla="*/ 1809088 h 3950852"/>
                <a:gd name="connsiteX38" fmla="*/ 1087153 w 3950854"/>
                <a:gd name="connsiteY38" fmla="*/ 1955554 h 3950852"/>
                <a:gd name="connsiteX39" fmla="*/ 1184805 w 3950854"/>
                <a:gd name="connsiteY39" fmla="*/ 1533526 h 3950852"/>
                <a:gd name="connsiteX40" fmla="*/ 328232 w 3950854"/>
                <a:gd name="connsiteY40" fmla="*/ 1219634 h 3950852"/>
                <a:gd name="connsiteX41" fmla="*/ 3632304 w 3950854"/>
                <a:gd name="connsiteY41" fmla="*/ 1149768 h 3950852"/>
                <a:gd name="connsiteX42" fmla="*/ 2780504 w 3950854"/>
                <a:gd name="connsiteY42" fmla="*/ 1482313 h 3950852"/>
                <a:gd name="connsiteX43" fmla="*/ 2902969 w 3950854"/>
                <a:gd name="connsiteY43" fmla="*/ 1879464 h 3950852"/>
                <a:gd name="connsiteX44" fmla="*/ 3782832 w 3950854"/>
                <a:gd name="connsiteY44" fmla="*/ 1713769 h 3950852"/>
                <a:gd name="connsiteX45" fmla="*/ 3632304 w 3950854"/>
                <a:gd name="connsiteY45" fmla="*/ 1149768 h 3950852"/>
                <a:gd name="connsiteX46" fmla="*/ 772218 w 3950854"/>
                <a:gd name="connsiteY46" fmla="*/ 579489 h 3950852"/>
                <a:gd name="connsiteX47" fmla="*/ 405958 w 3950854"/>
                <a:gd name="connsiteY47" fmla="*/ 1054968 h 3950852"/>
                <a:gd name="connsiteX48" fmla="*/ 1118058 w 3950854"/>
                <a:gd name="connsiteY48" fmla="*/ 1224693 h 3950852"/>
                <a:gd name="connsiteX49" fmla="*/ 772218 w 3950854"/>
                <a:gd name="connsiteY49" fmla="*/ 579489 h 3950852"/>
                <a:gd name="connsiteX50" fmla="*/ 3148063 w 3950854"/>
                <a:gd name="connsiteY50" fmla="*/ 530150 h 3950852"/>
                <a:gd name="connsiteX51" fmla="*/ 2841021 w 3950854"/>
                <a:gd name="connsiteY51" fmla="*/ 1194693 h 3950852"/>
                <a:gd name="connsiteX52" fmla="*/ 3541826 w 3950854"/>
                <a:gd name="connsiteY52" fmla="*/ 983115 h 3950852"/>
                <a:gd name="connsiteX53" fmla="*/ 3148063 w 3950854"/>
                <a:gd name="connsiteY53" fmla="*/ 530150 h 3950852"/>
                <a:gd name="connsiteX54" fmla="*/ 1480395 w 3950854"/>
                <a:gd name="connsiteY54" fmla="*/ 213051 h 3950852"/>
                <a:gd name="connsiteX55" fmla="*/ 930645 w 3950854"/>
                <a:gd name="connsiteY55" fmla="*/ 473737 h 3950852"/>
                <a:gd name="connsiteX56" fmla="*/ 1432198 w 3950854"/>
                <a:gd name="connsiteY56" fmla="*/ 1284171 h 3950852"/>
                <a:gd name="connsiteX57" fmla="*/ 1816208 w 3950854"/>
                <a:gd name="connsiteY57" fmla="*/ 1083723 h 3950852"/>
                <a:gd name="connsiteX58" fmla="*/ 1480395 w 3950854"/>
                <a:gd name="connsiteY58" fmla="*/ 213051 h 3950852"/>
                <a:gd name="connsiteX59" fmla="*/ 2449753 w 3950854"/>
                <a:gd name="connsiteY59" fmla="*/ 185220 h 3950852"/>
                <a:gd name="connsiteX60" fmla="*/ 2152123 w 3950854"/>
                <a:gd name="connsiteY60" fmla="*/ 1049838 h 3950852"/>
                <a:gd name="connsiteX61" fmla="*/ 2534167 w 3950854"/>
                <a:gd name="connsiteY61" fmla="*/ 1213451 h 3950852"/>
                <a:gd name="connsiteX62" fmla="*/ 2977167 w 3950854"/>
                <a:gd name="connsiteY62" fmla="*/ 435400 h 3950852"/>
                <a:gd name="connsiteX63" fmla="*/ 2449753 w 3950854"/>
                <a:gd name="connsiteY63" fmla="*/ 185220 h 3950852"/>
                <a:gd name="connsiteX64" fmla="*/ 1977295 w 3950854"/>
                <a:gd name="connsiteY64" fmla="*/ 102829 h 3950852"/>
                <a:gd name="connsiteX65" fmla="*/ 1674343 w 3950854"/>
                <a:gd name="connsiteY65" fmla="*/ 162122 h 3950852"/>
                <a:gd name="connsiteX66" fmla="*/ 1974437 w 3950854"/>
                <a:gd name="connsiteY66" fmla="*/ 829830 h 3950852"/>
                <a:gd name="connsiteX67" fmla="*/ 2274532 w 3950854"/>
                <a:gd name="connsiteY67" fmla="*/ 162122 h 3950852"/>
                <a:gd name="connsiteX68" fmla="*/ 1977295 w 3950854"/>
                <a:gd name="connsiteY68" fmla="*/ 102829 h 3950852"/>
                <a:gd name="connsiteX69" fmla="*/ 1975427 w 3950854"/>
                <a:gd name="connsiteY69" fmla="*/ 0 h 3950852"/>
                <a:gd name="connsiteX70" fmla="*/ 3950854 w 3950854"/>
                <a:gd name="connsiteY70" fmla="*/ 1975425 h 3950852"/>
                <a:gd name="connsiteX71" fmla="*/ 1975427 w 3950854"/>
                <a:gd name="connsiteY71" fmla="*/ 3950852 h 3950852"/>
                <a:gd name="connsiteX72" fmla="*/ 0 w 3950854"/>
                <a:gd name="connsiteY72" fmla="*/ 1975425 h 3950852"/>
                <a:gd name="connsiteX73" fmla="*/ 1975427 w 3950854"/>
                <a:gd name="connsiteY73" fmla="*/ 0 h 395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50854" h="3950852">
                  <a:moveTo>
                    <a:pt x="1488127" y="3003399"/>
                  </a:moveTo>
                  <a:cubicBezTo>
                    <a:pt x="1430692" y="2980176"/>
                    <a:pt x="945494" y="3410820"/>
                    <a:pt x="946799" y="3496203"/>
                  </a:cubicBezTo>
                  <a:cubicBezTo>
                    <a:pt x="950422" y="3578783"/>
                    <a:pt x="1423645" y="3794788"/>
                    <a:pt x="1497269" y="3735388"/>
                  </a:cubicBezTo>
                  <a:cubicBezTo>
                    <a:pt x="1558142" y="3664560"/>
                    <a:pt x="1558802" y="3029610"/>
                    <a:pt x="1488127" y="3003399"/>
                  </a:cubicBezTo>
                  <a:close/>
                  <a:moveTo>
                    <a:pt x="2551119" y="2966291"/>
                  </a:moveTo>
                  <a:cubicBezTo>
                    <a:pt x="2543904" y="2965887"/>
                    <a:pt x="2538231" y="2966923"/>
                    <a:pt x="2534332" y="2969567"/>
                  </a:cubicBezTo>
                  <a:cubicBezTo>
                    <a:pt x="2482066" y="3002830"/>
                    <a:pt x="2550778" y="3647927"/>
                    <a:pt x="2621037" y="3696461"/>
                  </a:cubicBezTo>
                  <a:cubicBezTo>
                    <a:pt x="2690362" y="3741479"/>
                    <a:pt x="3141068" y="3481745"/>
                    <a:pt x="3135482" y="3387311"/>
                  </a:cubicBezTo>
                  <a:cubicBezTo>
                    <a:pt x="3114580" y="3302287"/>
                    <a:pt x="2659348" y="2972344"/>
                    <a:pt x="2551119" y="2966291"/>
                  </a:cubicBezTo>
                  <a:close/>
                  <a:moveTo>
                    <a:pt x="2022803" y="2691769"/>
                  </a:moveTo>
                  <a:cubicBezTo>
                    <a:pt x="1930899" y="2690754"/>
                    <a:pt x="1838598" y="2716255"/>
                    <a:pt x="1794696" y="2780007"/>
                  </a:cubicBezTo>
                  <a:cubicBezTo>
                    <a:pt x="1748149" y="2938319"/>
                    <a:pt x="1666691" y="3673877"/>
                    <a:pt x="1721701" y="3755686"/>
                  </a:cubicBezTo>
                  <a:cubicBezTo>
                    <a:pt x="1872979" y="3792778"/>
                    <a:pt x="2246414" y="3795096"/>
                    <a:pt x="2359608" y="3755686"/>
                  </a:cubicBezTo>
                  <a:cubicBezTo>
                    <a:pt x="2402981" y="3633307"/>
                    <a:pt x="2319408" y="2871090"/>
                    <a:pt x="2248530" y="2762621"/>
                  </a:cubicBezTo>
                  <a:cubicBezTo>
                    <a:pt x="2206214" y="2720312"/>
                    <a:pt x="2114707" y="2692783"/>
                    <a:pt x="2022803" y="2691769"/>
                  </a:cubicBezTo>
                  <a:close/>
                  <a:moveTo>
                    <a:pt x="1189781" y="2280562"/>
                  </a:moveTo>
                  <a:cubicBezTo>
                    <a:pt x="1035958" y="2340291"/>
                    <a:pt x="403519" y="2724611"/>
                    <a:pt x="372276" y="2818114"/>
                  </a:cubicBezTo>
                  <a:cubicBezTo>
                    <a:pt x="435204" y="2960595"/>
                    <a:pt x="661245" y="3257856"/>
                    <a:pt x="761540" y="3323483"/>
                  </a:cubicBezTo>
                  <a:cubicBezTo>
                    <a:pt x="884960" y="3283166"/>
                    <a:pt x="1437814" y="2751835"/>
                    <a:pt x="1480495" y="2629493"/>
                  </a:cubicBezTo>
                  <a:cubicBezTo>
                    <a:pt x="1495887" y="2510811"/>
                    <a:pt x="1344375" y="2272317"/>
                    <a:pt x="1189781" y="2280562"/>
                  </a:cubicBezTo>
                  <a:close/>
                  <a:moveTo>
                    <a:pt x="2818902" y="2226787"/>
                  </a:moveTo>
                  <a:cubicBezTo>
                    <a:pt x="2703567" y="2241626"/>
                    <a:pt x="2516846" y="2442901"/>
                    <a:pt x="2562765" y="2586148"/>
                  </a:cubicBezTo>
                  <a:cubicBezTo>
                    <a:pt x="2656877" y="2715960"/>
                    <a:pt x="3174207" y="3215418"/>
                    <a:pt x="3269793" y="3221693"/>
                  </a:cubicBezTo>
                  <a:cubicBezTo>
                    <a:pt x="3388156" y="3127375"/>
                    <a:pt x="3611703" y="2841550"/>
                    <a:pt x="3648614" y="2731091"/>
                  </a:cubicBezTo>
                  <a:cubicBezTo>
                    <a:pt x="3580252" y="2625059"/>
                    <a:pt x="2944415" y="2236690"/>
                    <a:pt x="2818902" y="2226787"/>
                  </a:cubicBezTo>
                  <a:close/>
                  <a:moveTo>
                    <a:pt x="241104" y="2021955"/>
                  </a:moveTo>
                  <a:cubicBezTo>
                    <a:pt x="196318" y="2021014"/>
                    <a:pt x="163717" y="2024704"/>
                    <a:pt x="151143" y="2034617"/>
                  </a:cubicBezTo>
                  <a:cubicBezTo>
                    <a:pt x="87721" y="2087629"/>
                    <a:pt x="203353" y="2594805"/>
                    <a:pt x="295251" y="2617249"/>
                  </a:cubicBezTo>
                  <a:cubicBezTo>
                    <a:pt x="388489" y="2622624"/>
                    <a:pt x="893450" y="2237688"/>
                    <a:pt x="871374" y="2165615"/>
                  </a:cubicBezTo>
                  <a:cubicBezTo>
                    <a:pt x="858038" y="2117077"/>
                    <a:pt x="435177" y="2026032"/>
                    <a:pt x="241104" y="2021955"/>
                  </a:cubicBezTo>
                  <a:close/>
                  <a:moveTo>
                    <a:pt x="3778333" y="1919294"/>
                  </a:moveTo>
                  <a:cubicBezTo>
                    <a:pt x="3604361" y="1921654"/>
                    <a:pt x="3131740" y="2047363"/>
                    <a:pt x="3124503" y="2112921"/>
                  </a:cubicBezTo>
                  <a:cubicBezTo>
                    <a:pt x="3115917" y="2174276"/>
                    <a:pt x="3651458" y="2540427"/>
                    <a:pt x="3733970" y="2518435"/>
                  </a:cubicBezTo>
                  <a:cubicBezTo>
                    <a:pt x="3813201" y="2494874"/>
                    <a:pt x="3907875" y="1983372"/>
                    <a:pt x="3832380" y="1926369"/>
                  </a:cubicBezTo>
                  <a:cubicBezTo>
                    <a:pt x="3821944" y="1921137"/>
                    <a:pt x="3803186" y="1918956"/>
                    <a:pt x="3778333" y="1919294"/>
                  </a:cubicBezTo>
                  <a:close/>
                  <a:moveTo>
                    <a:pt x="328232" y="1219634"/>
                  </a:moveTo>
                  <a:cubicBezTo>
                    <a:pt x="318498" y="1219372"/>
                    <a:pt x="310715" y="1220125"/>
                    <a:pt x="305148" y="1222009"/>
                  </a:cubicBezTo>
                  <a:cubicBezTo>
                    <a:pt x="233127" y="1351944"/>
                    <a:pt x="137474" y="1695043"/>
                    <a:pt x="145397" y="1809088"/>
                  </a:cubicBezTo>
                  <a:cubicBezTo>
                    <a:pt x="247162" y="1879653"/>
                    <a:pt x="969577" y="1993621"/>
                    <a:pt x="1087153" y="1955554"/>
                  </a:cubicBezTo>
                  <a:cubicBezTo>
                    <a:pt x="1186222" y="1898856"/>
                    <a:pt x="1280162" y="1646266"/>
                    <a:pt x="1184805" y="1533526"/>
                  </a:cubicBezTo>
                  <a:cubicBezTo>
                    <a:pt x="1059142" y="1456197"/>
                    <a:pt x="474242" y="1223576"/>
                    <a:pt x="328232" y="1219634"/>
                  </a:cubicBezTo>
                  <a:close/>
                  <a:moveTo>
                    <a:pt x="3632304" y="1149768"/>
                  </a:moveTo>
                  <a:cubicBezTo>
                    <a:pt x="3513869" y="1140298"/>
                    <a:pt x="2859681" y="1394050"/>
                    <a:pt x="2780504" y="1482313"/>
                  </a:cubicBezTo>
                  <a:cubicBezTo>
                    <a:pt x="2725662" y="1577106"/>
                    <a:pt x="2769518" y="1831920"/>
                    <a:pt x="2902969" y="1879464"/>
                  </a:cubicBezTo>
                  <a:cubicBezTo>
                    <a:pt x="3053923" y="1883261"/>
                    <a:pt x="3723482" y="1781710"/>
                    <a:pt x="3782832" y="1713769"/>
                  </a:cubicBezTo>
                  <a:cubicBezTo>
                    <a:pt x="3779929" y="1571265"/>
                    <a:pt x="3693859" y="1240548"/>
                    <a:pt x="3632304" y="1149768"/>
                  </a:cubicBezTo>
                  <a:close/>
                  <a:moveTo>
                    <a:pt x="772218" y="579489"/>
                  </a:moveTo>
                  <a:cubicBezTo>
                    <a:pt x="691250" y="562856"/>
                    <a:pt x="366316" y="969077"/>
                    <a:pt x="405958" y="1054968"/>
                  </a:cubicBezTo>
                  <a:cubicBezTo>
                    <a:pt x="459795" y="1131282"/>
                    <a:pt x="1075395" y="1286837"/>
                    <a:pt x="1118058" y="1224693"/>
                  </a:cubicBezTo>
                  <a:cubicBezTo>
                    <a:pt x="1154591" y="1174659"/>
                    <a:pt x="855339" y="599056"/>
                    <a:pt x="772218" y="579489"/>
                  </a:cubicBezTo>
                  <a:close/>
                  <a:moveTo>
                    <a:pt x="3148063" y="530150"/>
                  </a:moveTo>
                  <a:cubicBezTo>
                    <a:pt x="3062618" y="567851"/>
                    <a:pt x="2788529" y="1140596"/>
                    <a:pt x="2841021" y="1194693"/>
                  </a:cubicBezTo>
                  <a:cubicBezTo>
                    <a:pt x="2882853" y="1240390"/>
                    <a:pt x="3506226" y="1060733"/>
                    <a:pt x="3541826" y="983115"/>
                  </a:cubicBezTo>
                  <a:cubicBezTo>
                    <a:pt x="3574126" y="907028"/>
                    <a:pt x="3240093" y="508255"/>
                    <a:pt x="3148063" y="530150"/>
                  </a:cubicBezTo>
                  <a:close/>
                  <a:moveTo>
                    <a:pt x="1480395" y="213051"/>
                  </a:moveTo>
                  <a:cubicBezTo>
                    <a:pt x="1334865" y="242906"/>
                    <a:pt x="1012091" y="393515"/>
                    <a:pt x="930645" y="473737"/>
                  </a:cubicBezTo>
                  <a:cubicBezTo>
                    <a:pt x="943277" y="596928"/>
                    <a:pt x="1326787" y="1219657"/>
                    <a:pt x="1432198" y="1284171"/>
                  </a:cubicBezTo>
                  <a:cubicBezTo>
                    <a:pt x="1539712" y="1322508"/>
                    <a:pt x="1792643" y="1229489"/>
                    <a:pt x="1816208" y="1083723"/>
                  </a:cubicBezTo>
                  <a:cubicBezTo>
                    <a:pt x="1791627" y="928268"/>
                    <a:pt x="1561235" y="261074"/>
                    <a:pt x="1480395" y="213051"/>
                  </a:cubicBezTo>
                  <a:close/>
                  <a:moveTo>
                    <a:pt x="2449753" y="185220"/>
                  </a:moveTo>
                  <a:cubicBezTo>
                    <a:pt x="2365897" y="269391"/>
                    <a:pt x="2136062" y="932359"/>
                    <a:pt x="2152123" y="1049838"/>
                  </a:cubicBezTo>
                  <a:cubicBezTo>
                    <a:pt x="2188909" y="1152989"/>
                    <a:pt x="2411565" y="1284434"/>
                    <a:pt x="2534167" y="1213451"/>
                  </a:cubicBezTo>
                  <a:cubicBezTo>
                    <a:pt x="2634739" y="1100816"/>
                    <a:pt x="2990564" y="524613"/>
                    <a:pt x="2977167" y="435400"/>
                  </a:cubicBezTo>
                  <a:cubicBezTo>
                    <a:pt x="2866639" y="345403"/>
                    <a:pt x="2558797" y="197029"/>
                    <a:pt x="2449753" y="185220"/>
                  </a:cubicBezTo>
                  <a:close/>
                  <a:moveTo>
                    <a:pt x="1977295" y="102829"/>
                  </a:moveTo>
                  <a:cubicBezTo>
                    <a:pt x="1837259" y="101638"/>
                    <a:pt x="1696270" y="120212"/>
                    <a:pt x="1674343" y="162122"/>
                  </a:cubicBezTo>
                  <a:cubicBezTo>
                    <a:pt x="1646739" y="251341"/>
                    <a:pt x="1899171" y="833955"/>
                    <a:pt x="1974437" y="829830"/>
                  </a:cubicBezTo>
                  <a:cubicBezTo>
                    <a:pt x="2036369" y="828240"/>
                    <a:pt x="2309755" y="239911"/>
                    <a:pt x="2274532" y="162122"/>
                  </a:cubicBezTo>
                  <a:cubicBezTo>
                    <a:pt x="2256416" y="124975"/>
                    <a:pt x="2117332" y="104020"/>
                    <a:pt x="1977295" y="102829"/>
                  </a:cubicBezTo>
                  <a:close/>
                  <a:moveTo>
                    <a:pt x="1975427" y="0"/>
                  </a:moveTo>
                  <a:cubicBezTo>
                    <a:pt x="3066425" y="0"/>
                    <a:pt x="3950854" y="884427"/>
                    <a:pt x="3950854" y="1975425"/>
                  </a:cubicBezTo>
                  <a:cubicBezTo>
                    <a:pt x="3950854" y="3066423"/>
                    <a:pt x="3066425" y="3950852"/>
                    <a:pt x="1975427" y="3950852"/>
                  </a:cubicBezTo>
                  <a:cubicBezTo>
                    <a:pt x="884429" y="3950852"/>
                    <a:pt x="0" y="3066423"/>
                    <a:pt x="0" y="1975425"/>
                  </a:cubicBezTo>
                  <a:cubicBezTo>
                    <a:pt x="0" y="884427"/>
                    <a:pt x="884429" y="0"/>
                    <a:pt x="1975427" y="0"/>
                  </a:cubicBezTo>
                  <a:close/>
                </a:path>
              </a:pathLst>
            </a:custGeom>
            <a:solidFill>
              <a:srgbClr val="A4A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フリーフォーム: 図形 9">
              <a:extLst>
                <a:ext uri="{FF2B5EF4-FFF2-40B4-BE49-F238E27FC236}">
                  <a16:creationId xmlns:a16="http://schemas.microsoft.com/office/drawing/2014/main" id="{7534FEE9-2BEF-4A8F-AD78-B94A6B3A0AD7}"/>
                </a:ext>
              </a:extLst>
            </p:cNvPr>
            <p:cNvSpPr/>
            <p:nvPr/>
          </p:nvSpPr>
          <p:spPr>
            <a:xfrm rot="10800000">
              <a:off x="4592765" y="1689033"/>
              <a:ext cx="711180" cy="780944"/>
            </a:xfrm>
            <a:custGeom>
              <a:avLst/>
              <a:gdLst>
                <a:gd name="connsiteX0" fmla="*/ 352733 w 711180"/>
                <a:gd name="connsiteY0" fmla="*/ 753957 h 780944"/>
                <a:gd name="connsiteX1" fmla="*/ 353049 w 711180"/>
                <a:gd name="connsiteY1" fmla="*/ 753948 h 780944"/>
                <a:gd name="connsiteX2" fmla="*/ 353244 w 711180"/>
                <a:gd name="connsiteY2" fmla="*/ 753957 h 780944"/>
                <a:gd name="connsiteX3" fmla="*/ 656196 w 711180"/>
                <a:gd name="connsiteY3" fmla="*/ 694664 h 780944"/>
                <a:gd name="connsiteX4" fmla="*/ 356102 w 711180"/>
                <a:gd name="connsiteY4" fmla="*/ 26955 h 780944"/>
                <a:gd name="connsiteX5" fmla="*/ 355886 w 711180"/>
                <a:gd name="connsiteY5" fmla="*/ 27062 h 780944"/>
                <a:gd name="connsiteX6" fmla="*/ 355591 w 711180"/>
                <a:gd name="connsiteY6" fmla="*/ 26955 h 780944"/>
                <a:gd name="connsiteX7" fmla="*/ 55496 w 711180"/>
                <a:gd name="connsiteY7" fmla="*/ 694664 h 780944"/>
                <a:gd name="connsiteX8" fmla="*/ 352733 w 711180"/>
                <a:gd name="connsiteY8" fmla="*/ 753957 h 780944"/>
                <a:gd name="connsiteX9" fmla="*/ 352833 w 711180"/>
                <a:gd name="connsiteY9" fmla="*/ 780887 h 780944"/>
                <a:gd name="connsiteX10" fmla="*/ 3664 w 711180"/>
                <a:gd name="connsiteY10" fmla="*/ 717201 h 780944"/>
                <a:gd name="connsiteX11" fmla="*/ 356190 w 711180"/>
                <a:gd name="connsiteY11" fmla="*/ 24 h 780944"/>
                <a:gd name="connsiteX12" fmla="*/ 708715 w 711180"/>
                <a:gd name="connsiteY12" fmla="*/ 717201 h 780944"/>
                <a:gd name="connsiteX13" fmla="*/ 352833 w 711180"/>
                <a:gd name="connsiteY13" fmla="*/ 780887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0" h="780944">
                  <a:moveTo>
                    <a:pt x="352733" y="753957"/>
                  </a:moveTo>
                  <a:lnTo>
                    <a:pt x="353049" y="753948"/>
                  </a:lnTo>
                  <a:lnTo>
                    <a:pt x="353244" y="753957"/>
                  </a:lnTo>
                  <a:cubicBezTo>
                    <a:pt x="493281" y="755148"/>
                    <a:pt x="634270" y="736574"/>
                    <a:pt x="656196" y="694664"/>
                  </a:cubicBezTo>
                  <a:cubicBezTo>
                    <a:pt x="683800" y="605444"/>
                    <a:pt x="431368" y="22830"/>
                    <a:pt x="356102" y="26955"/>
                  </a:cubicBezTo>
                  <a:lnTo>
                    <a:pt x="355886" y="27062"/>
                  </a:lnTo>
                  <a:lnTo>
                    <a:pt x="355591" y="26955"/>
                  </a:lnTo>
                  <a:cubicBezTo>
                    <a:pt x="293659" y="28545"/>
                    <a:pt x="20273" y="616874"/>
                    <a:pt x="55496" y="694664"/>
                  </a:cubicBezTo>
                  <a:cubicBezTo>
                    <a:pt x="73613" y="731811"/>
                    <a:pt x="212697" y="752766"/>
                    <a:pt x="352733" y="753957"/>
                  </a:cubicBezTo>
                  <a:close/>
                  <a:moveTo>
                    <a:pt x="352833" y="780887"/>
                  </a:moveTo>
                  <a:cubicBezTo>
                    <a:pt x="188330" y="779608"/>
                    <a:pt x="24946" y="757101"/>
                    <a:pt x="3664" y="717201"/>
                  </a:cubicBezTo>
                  <a:cubicBezTo>
                    <a:pt x="-37713" y="633648"/>
                    <a:pt x="283438" y="1732"/>
                    <a:pt x="356190" y="24"/>
                  </a:cubicBezTo>
                  <a:cubicBezTo>
                    <a:pt x="444607" y="-4407"/>
                    <a:pt x="741142" y="621371"/>
                    <a:pt x="708715" y="717201"/>
                  </a:cubicBezTo>
                  <a:cubicBezTo>
                    <a:pt x="682958" y="762216"/>
                    <a:pt x="517336" y="782166"/>
                    <a:pt x="352833" y="780887"/>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リーフォーム: 図形 10">
              <a:extLst>
                <a:ext uri="{FF2B5EF4-FFF2-40B4-BE49-F238E27FC236}">
                  <a16:creationId xmlns:a16="http://schemas.microsoft.com/office/drawing/2014/main" id="{123848FA-425F-49EE-9A6F-C287336D5E2F}"/>
                </a:ext>
              </a:extLst>
            </p:cNvPr>
            <p:cNvSpPr/>
            <p:nvPr/>
          </p:nvSpPr>
          <p:spPr>
            <a:xfrm rot="19739803">
              <a:off x="5339900" y="4503871"/>
              <a:ext cx="711180" cy="780944"/>
            </a:xfrm>
            <a:custGeom>
              <a:avLst/>
              <a:gdLst>
                <a:gd name="connsiteX0" fmla="*/ 372179 w 711180"/>
                <a:gd name="connsiteY0" fmla="*/ 32794 h 780944"/>
                <a:gd name="connsiteX1" fmla="*/ 356102 w 711180"/>
                <a:gd name="connsiteY1" fmla="*/ 26955 h 780944"/>
                <a:gd name="connsiteX2" fmla="*/ 355885 w 711180"/>
                <a:gd name="connsiteY2" fmla="*/ 27062 h 780944"/>
                <a:gd name="connsiteX3" fmla="*/ 355591 w 711180"/>
                <a:gd name="connsiteY3" fmla="*/ 26956 h 780944"/>
                <a:gd name="connsiteX4" fmla="*/ 55496 w 711180"/>
                <a:gd name="connsiteY4" fmla="*/ 694665 h 780944"/>
                <a:gd name="connsiteX5" fmla="*/ 352733 w 711180"/>
                <a:gd name="connsiteY5" fmla="*/ 753958 h 780944"/>
                <a:gd name="connsiteX6" fmla="*/ 353061 w 711180"/>
                <a:gd name="connsiteY6" fmla="*/ 753949 h 780944"/>
                <a:gd name="connsiteX7" fmla="*/ 353244 w 711180"/>
                <a:gd name="connsiteY7" fmla="*/ 753957 h 780944"/>
                <a:gd name="connsiteX8" fmla="*/ 656196 w 711180"/>
                <a:gd name="connsiteY8" fmla="*/ 694664 h 780944"/>
                <a:gd name="connsiteX9" fmla="*/ 372179 w 711180"/>
                <a:gd name="connsiteY9" fmla="*/ 32794 h 780944"/>
                <a:gd name="connsiteX10" fmla="*/ 375076 w 711180"/>
                <a:gd name="connsiteY10" fmla="*/ 6295 h 780944"/>
                <a:gd name="connsiteX11" fmla="*/ 708715 w 711180"/>
                <a:gd name="connsiteY11" fmla="*/ 717201 h 780944"/>
                <a:gd name="connsiteX12" fmla="*/ 352833 w 711180"/>
                <a:gd name="connsiteY12" fmla="*/ 780887 h 780944"/>
                <a:gd name="connsiteX13" fmla="*/ 3664 w 711180"/>
                <a:gd name="connsiteY13" fmla="*/ 717201 h 780944"/>
                <a:gd name="connsiteX14" fmla="*/ 356190 w 711180"/>
                <a:gd name="connsiteY14" fmla="*/ 24 h 780944"/>
                <a:gd name="connsiteX15" fmla="*/ 375076 w 711180"/>
                <a:gd name="connsiteY15" fmla="*/ 6295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1180" h="780944">
                  <a:moveTo>
                    <a:pt x="372179" y="32794"/>
                  </a:moveTo>
                  <a:cubicBezTo>
                    <a:pt x="366203" y="28731"/>
                    <a:pt x="360806" y="26697"/>
                    <a:pt x="356102" y="26955"/>
                  </a:cubicBezTo>
                  <a:lnTo>
                    <a:pt x="355885" y="27062"/>
                  </a:lnTo>
                  <a:lnTo>
                    <a:pt x="355591" y="26956"/>
                  </a:lnTo>
                  <a:cubicBezTo>
                    <a:pt x="293659" y="28546"/>
                    <a:pt x="20273" y="616875"/>
                    <a:pt x="55496" y="694665"/>
                  </a:cubicBezTo>
                  <a:cubicBezTo>
                    <a:pt x="73613" y="731812"/>
                    <a:pt x="212697" y="752767"/>
                    <a:pt x="352733" y="753958"/>
                  </a:cubicBezTo>
                  <a:lnTo>
                    <a:pt x="353061" y="753949"/>
                  </a:lnTo>
                  <a:lnTo>
                    <a:pt x="353244" y="753957"/>
                  </a:lnTo>
                  <a:cubicBezTo>
                    <a:pt x="493281" y="755148"/>
                    <a:pt x="634270" y="736574"/>
                    <a:pt x="656196" y="694664"/>
                  </a:cubicBezTo>
                  <a:cubicBezTo>
                    <a:pt x="682075" y="611021"/>
                    <a:pt x="461828" y="93730"/>
                    <a:pt x="372179" y="32794"/>
                  </a:cubicBezTo>
                  <a:close/>
                  <a:moveTo>
                    <a:pt x="375076" y="6295"/>
                  </a:moveTo>
                  <a:cubicBezTo>
                    <a:pt x="480389" y="71745"/>
                    <a:pt x="739116" y="627361"/>
                    <a:pt x="708715" y="717201"/>
                  </a:cubicBezTo>
                  <a:cubicBezTo>
                    <a:pt x="682958" y="762216"/>
                    <a:pt x="517336" y="782166"/>
                    <a:pt x="352833" y="780887"/>
                  </a:cubicBezTo>
                  <a:cubicBezTo>
                    <a:pt x="188330" y="779608"/>
                    <a:pt x="24946" y="757101"/>
                    <a:pt x="3664" y="717201"/>
                  </a:cubicBezTo>
                  <a:cubicBezTo>
                    <a:pt x="-37713" y="633648"/>
                    <a:pt x="283438" y="1732"/>
                    <a:pt x="356190" y="24"/>
                  </a:cubicBezTo>
                  <a:cubicBezTo>
                    <a:pt x="361716" y="-253"/>
                    <a:pt x="368055" y="1932"/>
                    <a:pt x="375076" y="6295"/>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フリーフォーム: 図形 11">
              <a:extLst>
                <a:ext uri="{FF2B5EF4-FFF2-40B4-BE49-F238E27FC236}">
                  <a16:creationId xmlns:a16="http://schemas.microsoft.com/office/drawing/2014/main" id="{E1DEE747-36A6-447A-A6EC-8529D40BB8E9}"/>
                </a:ext>
              </a:extLst>
            </p:cNvPr>
            <p:cNvSpPr/>
            <p:nvPr/>
          </p:nvSpPr>
          <p:spPr>
            <a:xfrm rot="1409127">
              <a:off x="3961586" y="4559522"/>
              <a:ext cx="711180" cy="780944"/>
            </a:xfrm>
            <a:custGeom>
              <a:avLst/>
              <a:gdLst>
                <a:gd name="connsiteX0" fmla="*/ 355591 w 711180"/>
                <a:gd name="connsiteY0" fmla="*/ 26955 h 780944"/>
                <a:gd name="connsiteX1" fmla="*/ 55496 w 711180"/>
                <a:gd name="connsiteY1" fmla="*/ 694664 h 780944"/>
                <a:gd name="connsiteX2" fmla="*/ 352733 w 711180"/>
                <a:gd name="connsiteY2" fmla="*/ 753957 h 780944"/>
                <a:gd name="connsiteX3" fmla="*/ 353051 w 711180"/>
                <a:gd name="connsiteY3" fmla="*/ 753948 h 780944"/>
                <a:gd name="connsiteX4" fmla="*/ 353244 w 711180"/>
                <a:gd name="connsiteY4" fmla="*/ 753957 h 780944"/>
                <a:gd name="connsiteX5" fmla="*/ 656196 w 711180"/>
                <a:gd name="connsiteY5" fmla="*/ 694664 h 780944"/>
                <a:gd name="connsiteX6" fmla="*/ 356102 w 711180"/>
                <a:gd name="connsiteY6" fmla="*/ 26955 h 780944"/>
                <a:gd name="connsiteX7" fmla="*/ 355886 w 711180"/>
                <a:gd name="connsiteY7" fmla="*/ 27062 h 780944"/>
                <a:gd name="connsiteX8" fmla="*/ 356190 w 711180"/>
                <a:gd name="connsiteY8" fmla="*/ 24 h 780944"/>
                <a:gd name="connsiteX9" fmla="*/ 708715 w 711180"/>
                <a:gd name="connsiteY9" fmla="*/ 717201 h 780944"/>
                <a:gd name="connsiteX10" fmla="*/ 352833 w 711180"/>
                <a:gd name="connsiteY10" fmla="*/ 780887 h 780944"/>
                <a:gd name="connsiteX11" fmla="*/ 3664 w 711180"/>
                <a:gd name="connsiteY11" fmla="*/ 717201 h 780944"/>
                <a:gd name="connsiteX12" fmla="*/ 356190 w 711180"/>
                <a:gd name="connsiteY12" fmla="*/ 24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180" h="780944">
                  <a:moveTo>
                    <a:pt x="355591" y="26955"/>
                  </a:moveTo>
                  <a:cubicBezTo>
                    <a:pt x="293658" y="28545"/>
                    <a:pt x="20273" y="616874"/>
                    <a:pt x="55496" y="694664"/>
                  </a:cubicBezTo>
                  <a:cubicBezTo>
                    <a:pt x="73612" y="731812"/>
                    <a:pt x="212696" y="752767"/>
                    <a:pt x="352733" y="753957"/>
                  </a:cubicBezTo>
                  <a:lnTo>
                    <a:pt x="353051" y="753948"/>
                  </a:lnTo>
                  <a:lnTo>
                    <a:pt x="353244" y="753957"/>
                  </a:lnTo>
                  <a:cubicBezTo>
                    <a:pt x="493281" y="755148"/>
                    <a:pt x="634270" y="736574"/>
                    <a:pt x="656196" y="694664"/>
                  </a:cubicBezTo>
                  <a:cubicBezTo>
                    <a:pt x="683800" y="605444"/>
                    <a:pt x="431368" y="22830"/>
                    <a:pt x="356102" y="26955"/>
                  </a:cubicBezTo>
                  <a:lnTo>
                    <a:pt x="355886" y="27062"/>
                  </a:lnTo>
                  <a:close/>
                  <a:moveTo>
                    <a:pt x="356190" y="24"/>
                  </a:moveTo>
                  <a:cubicBezTo>
                    <a:pt x="444607" y="-4407"/>
                    <a:pt x="741142" y="621371"/>
                    <a:pt x="708715" y="717201"/>
                  </a:cubicBezTo>
                  <a:cubicBezTo>
                    <a:pt x="682958" y="762216"/>
                    <a:pt x="517336" y="782166"/>
                    <a:pt x="352833" y="780887"/>
                  </a:cubicBezTo>
                  <a:cubicBezTo>
                    <a:pt x="188330" y="779608"/>
                    <a:pt x="24946" y="757101"/>
                    <a:pt x="3664" y="717201"/>
                  </a:cubicBezTo>
                  <a:cubicBezTo>
                    <a:pt x="-37713" y="633648"/>
                    <a:pt x="283438" y="1732"/>
                    <a:pt x="356190" y="24"/>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リーフォーム: 図形 12">
              <a:extLst>
                <a:ext uri="{FF2B5EF4-FFF2-40B4-BE49-F238E27FC236}">
                  <a16:creationId xmlns:a16="http://schemas.microsoft.com/office/drawing/2014/main" id="{E5F34D51-56AE-48BA-8BEA-76354F6FB4C4}"/>
                </a:ext>
              </a:extLst>
            </p:cNvPr>
            <p:cNvSpPr/>
            <p:nvPr/>
          </p:nvSpPr>
          <p:spPr>
            <a:xfrm rot="4566441">
              <a:off x="3136817" y="3475615"/>
              <a:ext cx="711180" cy="780944"/>
            </a:xfrm>
            <a:custGeom>
              <a:avLst/>
              <a:gdLst>
                <a:gd name="connsiteX0" fmla="*/ 64804 w 711180"/>
                <a:gd name="connsiteY0" fmla="*/ 604294 h 780944"/>
                <a:gd name="connsiteX1" fmla="*/ 55496 w 711180"/>
                <a:gd name="connsiteY1" fmla="*/ 694664 h 780944"/>
                <a:gd name="connsiteX2" fmla="*/ 352733 w 711180"/>
                <a:gd name="connsiteY2" fmla="*/ 753957 h 780944"/>
                <a:gd name="connsiteX3" fmla="*/ 353046 w 711180"/>
                <a:gd name="connsiteY3" fmla="*/ 753948 h 780944"/>
                <a:gd name="connsiteX4" fmla="*/ 353244 w 711180"/>
                <a:gd name="connsiteY4" fmla="*/ 753957 h 780944"/>
                <a:gd name="connsiteX5" fmla="*/ 656196 w 711180"/>
                <a:gd name="connsiteY5" fmla="*/ 694664 h 780944"/>
                <a:gd name="connsiteX6" fmla="*/ 356102 w 711180"/>
                <a:gd name="connsiteY6" fmla="*/ 26955 h 780944"/>
                <a:gd name="connsiteX7" fmla="*/ 355886 w 711180"/>
                <a:gd name="connsiteY7" fmla="*/ 27062 h 780944"/>
                <a:gd name="connsiteX8" fmla="*/ 355591 w 711180"/>
                <a:gd name="connsiteY8" fmla="*/ 26955 h 780944"/>
                <a:gd name="connsiteX9" fmla="*/ 64804 w 711180"/>
                <a:gd name="connsiteY9" fmla="*/ 604294 h 780944"/>
                <a:gd name="connsiteX10" fmla="*/ 3948 w 711180"/>
                <a:gd name="connsiteY10" fmla="*/ 662466 h 780944"/>
                <a:gd name="connsiteX11" fmla="*/ 356190 w 711180"/>
                <a:gd name="connsiteY11" fmla="*/ 24 h 780944"/>
                <a:gd name="connsiteX12" fmla="*/ 708715 w 711180"/>
                <a:gd name="connsiteY12" fmla="*/ 717201 h 780944"/>
                <a:gd name="connsiteX13" fmla="*/ 352833 w 711180"/>
                <a:gd name="connsiteY13" fmla="*/ 780887 h 780944"/>
                <a:gd name="connsiteX14" fmla="*/ 3664 w 711180"/>
                <a:gd name="connsiteY14" fmla="*/ 717201 h 780944"/>
                <a:gd name="connsiteX15" fmla="*/ 3948 w 711180"/>
                <a:gd name="connsiteY15" fmla="*/ 662466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1180" h="780944">
                  <a:moveTo>
                    <a:pt x="64804" y="604294"/>
                  </a:moveTo>
                  <a:cubicBezTo>
                    <a:pt x="53137" y="647544"/>
                    <a:pt x="48892" y="680078"/>
                    <a:pt x="55496" y="694664"/>
                  </a:cubicBezTo>
                  <a:cubicBezTo>
                    <a:pt x="73613" y="731811"/>
                    <a:pt x="212697" y="752766"/>
                    <a:pt x="352733" y="753957"/>
                  </a:cubicBezTo>
                  <a:lnTo>
                    <a:pt x="353046" y="753948"/>
                  </a:lnTo>
                  <a:lnTo>
                    <a:pt x="353244" y="753957"/>
                  </a:lnTo>
                  <a:cubicBezTo>
                    <a:pt x="493281" y="755148"/>
                    <a:pt x="634270" y="736574"/>
                    <a:pt x="656196" y="694664"/>
                  </a:cubicBezTo>
                  <a:cubicBezTo>
                    <a:pt x="683800" y="605444"/>
                    <a:pt x="431368" y="22830"/>
                    <a:pt x="356102" y="26955"/>
                  </a:cubicBezTo>
                  <a:lnTo>
                    <a:pt x="355886" y="27062"/>
                  </a:lnTo>
                  <a:lnTo>
                    <a:pt x="355591" y="26955"/>
                  </a:lnTo>
                  <a:cubicBezTo>
                    <a:pt x="305272" y="28247"/>
                    <a:pt x="115359" y="416878"/>
                    <a:pt x="64804" y="604294"/>
                  </a:cubicBezTo>
                  <a:close/>
                  <a:moveTo>
                    <a:pt x="3948" y="662466"/>
                  </a:moveTo>
                  <a:cubicBezTo>
                    <a:pt x="38694" y="485516"/>
                    <a:pt x="292532" y="1519"/>
                    <a:pt x="356190" y="24"/>
                  </a:cubicBezTo>
                  <a:cubicBezTo>
                    <a:pt x="444607" y="-4407"/>
                    <a:pt x="741142" y="621371"/>
                    <a:pt x="708715" y="717201"/>
                  </a:cubicBezTo>
                  <a:cubicBezTo>
                    <a:pt x="682958" y="762216"/>
                    <a:pt x="517336" y="782166"/>
                    <a:pt x="352833" y="780887"/>
                  </a:cubicBezTo>
                  <a:cubicBezTo>
                    <a:pt x="188330" y="779608"/>
                    <a:pt x="24946" y="757101"/>
                    <a:pt x="3664" y="717201"/>
                  </a:cubicBezTo>
                  <a:cubicBezTo>
                    <a:pt x="-1508" y="706757"/>
                    <a:pt x="-1016" y="687745"/>
                    <a:pt x="3948" y="662466"/>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フリーフォーム: 図形 13">
              <a:extLst>
                <a:ext uri="{FF2B5EF4-FFF2-40B4-BE49-F238E27FC236}">
                  <a16:creationId xmlns:a16="http://schemas.microsoft.com/office/drawing/2014/main" id="{821F6719-BAA4-4F03-917C-26D1549E332E}"/>
                </a:ext>
              </a:extLst>
            </p:cNvPr>
            <p:cNvSpPr/>
            <p:nvPr/>
          </p:nvSpPr>
          <p:spPr>
            <a:xfrm rot="7656417">
              <a:off x="3448401" y="2225579"/>
              <a:ext cx="711180" cy="780944"/>
            </a:xfrm>
            <a:custGeom>
              <a:avLst/>
              <a:gdLst>
                <a:gd name="connsiteX0" fmla="*/ 55496 w 711180"/>
                <a:gd name="connsiteY0" fmla="*/ 694664 h 780944"/>
                <a:gd name="connsiteX1" fmla="*/ 352733 w 711180"/>
                <a:gd name="connsiteY1" fmla="*/ 753957 h 780944"/>
                <a:gd name="connsiteX2" fmla="*/ 353050 w 711180"/>
                <a:gd name="connsiteY2" fmla="*/ 753948 h 780944"/>
                <a:gd name="connsiteX3" fmla="*/ 353244 w 711180"/>
                <a:gd name="connsiteY3" fmla="*/ 753957 h 780944"/>
                <a:gd name="connsiteX4" fmla="*/ 656196 w 711180"/>
                <a:gd name="connsiteY4" fmla="*/ 694664 h 780944"/>
                <a:gd name="connsiteX5" fmla="*/ 356102 w 711180"/>
                <a:gd name="connsiteY5" fmla="*/ 26955 h 780944"/>
                <a:gd name="connsiteX6" fmla="*/ 355886 w 711180"/>
                <a:gd name="connsiteY6" fmla="*/ 27062 h 780944"/>
                <a:gd name="connsiteX7" fmla="*/ 355591 w 711180"/>
                <a:gd name="connsiteY7" fmla="*/ 26955 h 780944"/>
                <a:gd name="connsiteX8" fmla="*/ 55496 w 711180"/>
                <a:gd name="connsiteY8" fmla="*/ 694664 h 780944"/>
                <a:gd name="connsiteX9" fmla="*/ 3664 w 711180"/>
                <a:gd name="connsiteY9" fmla="*/ 717201 h 780944"/>
                <a:gd name="connsiteX10" fmla="*/ 356190 w 711180"/>
                <a:gd name="connsiteY10" fmla="*/ 24 h 780944"/>
                <a:gd name="connsiteX11" fmla="*/ 708715 w 711180"/>
                <a:gd name="connsiteY11" fmla="*/ 717201 h 780944"/>
                <a:gd name="connsiteX12" fmla="*/ 352833 w 711180"/>
                <a:gd name="connsiteY12" fmla="*/ 780887 h 780944"/>
                <a:gd name="connsiteX13" fmla="*/ 3664 w 711180"/>
                <a:gd name="connsiteY13" fmla="*/ 717201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0" h="780944">
                  <a:moveTo>
                    <a:pt x="55496" y="694664"/>
                  </a:moveTo>
                  <a:cubicBezTo>
                    <a:pt x="73612" y="731811"/>
                    <a:pt x="212696" y="752766"/>
                    <a:pt x="352733" y="753957"/>
                  </a:cubicBezTo>
                  <a:lnTo>
                    <a:pt x="353050" y="753948"/>
                  </a:lnTo>
                  <a:lnTo>
                    <a:pt x="353244" y="753957"/>
                  </a:lnTo>
                  <a:cubicBezTo>
                    <a:pt x="493281" y="755148"/>
                    <a:pt x="634270" y="736574"/>
                    <a:pt x="656196" y="694664"/>
                  </a:cubicBezTo>
                  <a:cubicBezTo>
                    <a:pt x="683800" y="605444"/>
                    <a:pt x="431368" y="22830"/>
                    <a:pt x="356102" y="26955"/>
                  </a:cubicBezTo>
                  <a:lnTo>
                    <a:pt x="355886" y="27062"/>
                  </a:lnTo>
                  <a:lnTo>
                    <a:pt x="355591" y="26955"/>
                  </a:lnTo>
                  <a:cubicBezTo>
                    <a:pt x="293659" y="28545"/>
                    <a:pt x="20273" y="616874"/>
                    <a:pt x="55496" y="694664"/>
                  </a:cubicBezTo>
                  <a:close/>
                  <a:moveTo>
                    <a:pt x="3664" y="717201"/>
                  </a:moveTo>
                  <a:cubicBezTo>
                    <a:pt x="-37713" y="633648"/>
                    <a:pt x="283438" y="1732"/>
                    <a:pt x="356190" y="24"/>
                  </a:cubicBezTo>
                  <a:cubicBezTo>
                    <a:pt x="444607" y="-4407"/>
                    <a:pt x="741142" y="621371"/>
                    <a:pt x="708715" y="717201"/>
                  </a:cubicBezTo>
                  <a:cubicBezTo>
                    <a:pt x="682958" y="762216"/>
                    <a:pt x="517336" y="782166"/>
                    <a:pt x="352833" y="780887"/>
                  </a:cubicBezTo>
                  <a:cubicBezTo>
                    <a:pt x="188330" y="779608"/>
                    <a:pt x="24946" y="757101"/>
                    <a:pt x="3664" y="717201"/>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B9C5E227-EFEC-421E-8179-89B43C727361}"/>
                </a:ext>
              </a:extLst>
            </p:cNvPr>
            <p:cNvSpPr/>
            <p:nvPr/>
          </p:nvSpPr>
          <p:spPr>
            <a:xfrm rot="16766223">
              <a:off x="6101427" y="3395246"/>
              <a:ext cx="711180" cy="780944"/>
            </a:xfrm>
            <a:custGeom>
              <a:avLst/>
              <a:gdLst>
                <a:gd name="connsiteX0" fmla="*/ 654314 w 711180"/>
                <a:gd name="connsiteY0" fmla="*/ 640188 h 780944"/>
                <a:gd name="connsiteX1" fmla="*/ 356102 w 711180"/>
                <a:gd name="connsiteY1" fmla="*/ 26955 h 780944"/>
                <a:gd name="connsiteX2" fmla="*/ 355886 w 711180"/>
                <a:gd name="connsiteY2" fmla="*/ 27062 h 780944"/>
                <a:gd name="connsiteX3" fmla="*/ 355591 w 711180"/>
                <a:gd name="connsiteY3" fmla="*/ 26955 h 780944"/>
                <a:gd name="connsiteX4" fmla="*/ 55496 w 711180"/>
                <a:gd name="connsiteY4" fmla="*/ 694663 h 780944"/>
                <a:gd name="connsiteX5" fmla="*/ 352733 w 711180"/>
                <a:gd name="connsiteY5" fmla="*/ 753957 h 780944"/>
                <a:gd name="connsiteX6" fmla="*/ 353041 w 711180"/>
                <a:gd name="connsiteY6" fmla="*/ 753948 h 780944"/>
                <a:gd name="connsiteX7" fmla="*/ 353244 w 711180"/>
                <a:gd name="connsiteY7" fmla="*/ 753957 h 780944"/>
                <a:gd name="connsiteX8" fmla="*/ 656196 w 711180"/>
                <a:gd name="connsiteY8" fmla="*/ 694664 h 780944"/>
                <a:gd name="connsiteX9" fmla="*/ 654314 w 711180"/>
                <a:gd name="connsiteY9" fmla="*/ 640188 h 780944"/>
                <a:gd name="connsiteX10" fmla="*/ 706504 w 711180"/>
                <a:gd name="connsiteY10" fmla="*/ 658689 h 780944"/>
                <a:gd name="connsiteX11" fmla="*/ 708715 w 711180"/>
                <a:gd name="connsiteY11" fmla="*/ 717201 h 780944"/>
                <a:gd name="connsiteX12" fmla="*/ 352833 w 711180"/>
                <a:gd name="connsiteY12" fmla="*/ 780887 h 780944"/>
                <a:gd name="connsiteX13" fmla="*/ 3664 w 711180"/>
                <a:gd name="connsiteY13" fmla="*/ 717201 h 780944"/>
                <a:gd name="connsiteX14" fmla="*/ 356190 w 711180"/>
                <a:gd name="connsiteY14" fmla="*/ 24 h 780944"/>
                <a:gd name="connsiteX15" fmla="*/ 706504 w 711180"/>
                <a:gd name="connsiteY15" fmla="*/ 658689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1180" h="780944">
                  <a:moveTo>
                    <a:pt x="654314" y="640188"/>
                  </a:moveTo>
                  <a:cubicBezTo>
                    <a:pt x="623460" y="468958"/>
                    <a:pt x="421960" y="23346"/>
                    <a:pt x="356102" y="26955"/>
                  </a:cubicBezTo>
                  <a:lnTo>
                    <a:pt x="355886" y="27062"/>
                  </a:lnTo>
                  <a:lnTo>
                    <a:pt x="355591" y="26955"/>
                  </a:lnTo>
                  <a:cubicBezTo>
                    <a:pt x="293659" y="28545"/>
                    <a:pt x="20273" y="616873"/>
                    <a:pt x="55496" y="694663"/>
                  </a:cubicBezTo>
                  <a:cubicBezTo>
                    <a:pt x="73612" y="731811"/>
                    <a:pt x="212697" y="752766"/>
                    <a:pt x="352733" y="753957"/>
                  </a:cubicBezTo>
                  <a:lnTo>
                    <a:pt x="353041" y="753948"/>
                  </a:lnTo>
                  <a:lnTo>
                    <a:pt x="353244" y="753957"/>
                  </a:lnTo>
                  <a:cubicBezTo>
                    <a:pt x="493281" y="755148"/>
                    <a:pt x="634270" y="736574"/>
                    <a:pt x="656196" y="694664"/>
                  </a:cubicBezTo>
                  <a:cubicBezTo>
                    <a:pt x="659647" y="683511"/>
                    <a:pt x="658721" y="664650"/>
                    <a:pt x="654314" y="640188"/>
                  </a:cubicBezTo>
                  <a:close/>
                  <a:moveTo>
                    <a:pt x="706504" y="658689"/>
                  </a:moveTo>
                  <a:cubicBezTo>
                    <a:pt x="711682" y="684963"/>
                    <a:pt x="712768" y="705222"/>
                    <a:pt x="708715" y="717201"/>
                  </a:cubicBezTo>
                  <a:cubicBezTo>
                    <a:pt x="682958" y="762216"/>
                    <a:pt x="517336" y="782166"/>
                    <a:pt x="352833" y="780887"/>
                  </a:cubicBezTo>
                  <a:cubicBezTo>
                    <a:pt x="188330" y="779608"/>
                    <a:pt x="24946" y="757101"/>
                    <a:pt x="3664" y="717201"/>
                  </a:cubicBezTo>
                  <a:cubicBezTo>
                    <a:pt x="-37713" y="633648"/>
                    <a:pt x="283438" y="1732"/>
                    <a:pt x="356190" y="24"/>
                  </a:cubicBezTo>
                  <a:cubicBezTo>
                    <a:pt x="433555" y="-3853"/>
                    <a:pt x="670260" y="474773"/>
                    <a:pt x="706504" y="658689"/>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図形 15">
              <a:extLst>
                <a:ext uri="{FF2B5EF4-FFF2-40B4-BE49-F238E27FC236}">
                  <a16:creationId xmlns:a16="http://schemas.microsoft.com/office/drawing/2014/main" id="{23492CA4-F7E4-4EE0-A662-A6ED4C4C941C}"/>
                </a:ext>
              </a:extLst>
            </p:cNvPr>
            <p:cNvSpPr/>
            <p:nvPr/>
          </p:nvSpPr>
          <p:spPr>
            <a:xfrm rot="13739971">
              <a:off x="5733697" y="2178923"/>
              <a:ext cx="711180" cy="780944"/>
            </a:xfrm>
            <a:custGeom>
              <a:avLst/>
              <a:gdLst>
                <a:gd name="connsiteX0" fmla="*/ 656196 w 711180"/>
                <a:gd name="connsiteY0" fmla="*/ 694664 h 780944"/>
                <a:gd name="connsiteX1" fmla="*/ 356102 w 711180"/>
                <a:gd name="connsiteY1" fmla="*/ 26955 h 780944"/>
                <a:gd name="connsiteX2" fmla="*/ 355886 w 711180"/>
                <a:gd name="connsiteY2" fmla="*/ 27062 h 780944"/>
                <a:gd name="connsiteX3" fmla="*/ 355592 w 711180"/>
                <a:gd name="connsiteY3" fmla="*/ 26955 h 780944"/>
                <a:gd name="connsiteX4" fmla="*/ 55496 w 711180"/>
                <a:gd name="connsiteY4" fmla="*/ 694664 h 780944"/>
                <a:gd name="connsiteX5" fmla="*/ 352733 w 711180"/>
                <a:gd name="connsiteY5" fmla="*/ 753957 h 780944"/>
                <a:gd name="connsiteX6" fmla="*/ 353050 w 711180"/>
                <a:gd name="connsiteY6" fmla="*/ 753948 h 780944"/>
                <a:gd name="connsiteX7" fmla="*/ 353244 w 711180"/>
                <a:gd name="connsiteY7" fmla="*/ 753957 h 780944"/>
                <a:gd name="connsiteX8" fmla="*/ 656196 w 711180"/>
                <a:gd name="connsiteY8" fmla="*/ 694664 h 780944"/>
                <a:gd name="connsiteX9" fmla="*/ 708715 w 711180"/>
                <a:gd name="connsiteY9" fmla="*/ 717201 h 780944"/>
                <a:gd name="connsiteX10" fmla="*/ 352833 w 711180"/>
                <a:gd name="connsiteY10" fmla="*/ 780887 h 780944"/>
                <a:gd name="connsiteX11" fmla="*/ 3664 w 711180"/>
                <a:gd name="connsiteY11" fmla="*/ 717201 h 780944"/>
                <a:gd name="connsiteX12" fmla="*/ 356190 w 711180"/>
                <a:gd name="connsiteY12" fmla="*/ 24 h 780944"/>
                <a:gd name="connsiteX13" fmla="*/ 708715 w 711180"/>
                <a:gd name="connsiteY13" fmla="*/ 717201 h 78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0" h="780944">
                  <a:moveTo>
                    <a:pt x="656196" y="694664"/>
                  </a:moveTo>
                  <a:cubicBezTo>
                    <a:pt x="683800" y="605444"/>
                    <a:pt x="431368" y="22830"/>
                    <a:pt x="356102" y="26955"/>
                  </a:cubicBezTo>
                  <a:lnTo>
                    <a:pt x="355886" y="27062"/>
                  </a:lnTo>
                  <a:lnTo>
                    <a:pt x="355592" y="26955"/>
                  </a:lnTo>
                  <a:cubicBezTo>
                    <a:pt x="293660" y="28545"/>
                    <a:pt x="20274" y="616874"/>
                    <a:pt x="55496" y="694664"/>
                  </a:cubicBezTo>
                  <a:cubicBezTo>
                    <a:pt x="73613" y="731811"/>
                    <a:pt x="212697" y="752767"/>
                    <a:pt x="352733" y="753957"/>
                  </a:cubicBezTo>
                  <a:lnTo>
                    <a:pt x="353050" y="753948"/>
                  </a:lnTo>
                  <a:lnTo>
                    <a:pt x="353244" y="753957"/>
                  </a:lnTo>
                  <a:cubicBezTo>
                    <a:pt x="493281" y="755148"/>
                    <a:pt x="634270" y="736574"/>
                    <a:pt x="656196" y="694664"/>
                  </a:cubicBezTo>
                  <a:close/>
                  <a:moveTo>
                    <a:pt x="708715" y="717201"/>
                  </a:moveTo>
                  <a:cubicBezTo>
                    <a:pt x="682958" y="762216"/>
                    <a:pt x="517336" y="782166"/>
                    <a:pt x="352833" y="780887"/>
                  </a:cubicBezTo>
                  <a:cubicBezTo>
                    <a:pt x="188330" y="779608"/>
                    <a:pt x="24946" y="757101"/>
                    <a:pt x="3664" y="717201"/>
                  </a:cubicBezTo>
                  <a:cubicBezTo>
                    <a:pt x="-37713" y="633648"/>
                    <a:pt x="283438" y="1732"/>
                    <a:pt x="356190" y="24"/>
                  </a:cubicBezTo>
                  <a:cubicBezTo>
                    <a:pt x="444607" y="-4407"/>
                    <a:pt x="741142" y="621371"/>
                    <a:pt x="708715" y="717201"/>
                  </a:cubicBezTo>
                  <a:close/>
                </a:path>
              </a:pathLst>
            </a:cu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図形 16">
              <a:extLst>
                <a:ext uri="{FF2B5EF4-FFF2-40B4-BE49-F238E27FC236}">
                  <a16:creationId xmlns:a16="http://schemas.microsoft.com/office/drawing/2014/main" id="{B78CBD57-97D5-45F4-8532-04EECBD3917E}"/>
                </a:ext>
              </a:extLst>
            </p:cNvPr>
            <p:cNvSpPr/>
            <p:nvPr/>
          </p:nvSpPr>
          <p:spPr>
            <a:xfrm>
              <a:off x="4618394" y="4252679"/>
              <a:ext cx="802221" cy="1197150"/>
            </a:xfrm>
            <a:custGeom>
              <a:avLst/>
              <a:gdLst>
                <a:gd name="connsiteX0" fmla="*/ 385821 w 802221"/>
                <a:gd name="connsiteY0" fmla="*/ 52283 h 1197150"/>
                <a:gd name="connsiteX1" fmla="*/ 157714 w 802221"/>
                <a:gd name="connsiteY1" fmla="*/ 140521 h 1197150"/>
                <a:gd name="connsiteX2" fmla="*/ 84719 w 802221"/>
                <a:gd name="connsiteY2" fmla="*/ 1116200 h 1197150"/>
                <a:gd name="connsiteX3" fmla="*/ 722626 w 802221"/>
                <a:gd name="connsiteY3" fmla="*/ 1116200 h 1197150"/>
                <a:gd name="connsiteX4" fmla="*/ 611548 w 802221"/>
                <a:gd name="connsiteY4" fmla="*/ 123135 h 1197150"/>
                <a:gd name="connsiteX5" fmla="*/ 385821 w 802221"/>
                <a:gd name="connsiteY5" fmla="*/ 52283 h 1197150"/>
                <a:gd name="connsiteX6" fmla="*/ 383560 w 802221"/>
                <a:gd name="connsiteY6" fmla="*/ 32 h 1197150"/>
                <a:gd name="connsiteX7" fmla="*/ 654546 w 802221"/>
                <a:gd name="connsiteY7" fmla="*/ 77660 h 1197150"/>
                <a:gd name="connsiteX8" fmla="*/ 787896 w 802221"/>
                <a:gd name="connsiteY8" fmla="*/ 1165711 h 1197150"/>
                <a:gd name="connsiteX9" fmla="*/ 22086 w 802221"/>
                <a:gd name="connsiteY9" fmla="*/ 1165711 h 1197150"/>
                <a:gd name="connsiteX10" fmla="*/ 109716 w 802221"/>
                <a:gd name="connsiteY10" fmla="*/ 96710 h 1197150"/>
                <a:gd name="connsiteX11" fmla="*/ 383560 w 802221"/>
                <a:gd name="connsiteY11" fmla="*/ 32 h 119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2221" h="1197150">
                  <a:moveTo>
                    <a:pt x="385821" y="52283"/>
                  </a:moveTo>
                  <a:cubicBezTo>
                    <a:pt x="293917" y="51269"/>
                    <a:pt x="201616" y="76769"/>
                    <a:pt x="157714" y="140521"/>
                  </a:cubicBezTo>
                  <a:cubicBezTo>
                    <a:pt x="111167" y="298833"/>
                    <a:pt x="29709" y="1034391"/>
                    <a:pt x="84719" y="1116200"/>
                  </a:cubicBezTo>
                  <a:cubicBezTo>
                    <a:pt x="235997" y="1153292"/>
                    <a:pt x="609432" y="1155610"/>
                    <a:pt x="722626" y="1116200"/>
                  </a:cubicBezTo>
                  <a:cubicBezTo>
                    <a:pt x="765999" y="993821"/>
                    <a:pt x="682426" y="231604"/>
                    <a:pt x="611548" y="123135"/>
                  </a:cubicBezTo>
                  <a:cubicBezTo>
                    <a:pt x="569232" y="80827"/>
                    <a:pt x="477725" y="53297"/>
                    <a:pt x="385821" y="52283"/>
                  </a:cubicBezTo>
                  <a:close/>
                  <a:moveTo>
                    <a:pt x="383560" y="32"/>
                  </a:moveTo>
                  <a:cubicBezTo>
                    <a:pt x="493891" y="1143"/>
                    <a:pt x="603746" y="31305"/>
                    <a:pt x="654546" y="77660"/>
                  </a:cubicBezTo>
                  <a:cubicBezTo>
                    <a:pt x="739636" y="196504"/>
                    <a:pt x="839966" y="1031627"/>
                    <a:pt x="787896" y="1165711"/>
                  </a:cubicBezTo>
                  <a:cubicBezTo>
                    <a:pt x="652006" y="1208891"/>
                    <a:pt x="203696" y="1206351"/>
                    <a:pt x="22086" y="1165711"/>
                  </a:cubicBezTo>
                  <a:cubicBezTo>
                    <a:pt x="-43954" y="1076077"/>
                    <a:pt x="53836" y="270164"/>
                    <a:pt x="109716" y="96710"/>
                  </a:cubicBezTo>
                  <a:cubicBezTo>
                    <a:pt x="162421" y="26860"/>
                    <a:pt x="273229" y="-1080"/>
                    <a:pt x="383560" y="32"/>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図形 17">
              <a:extLst>
                <a:ext uri="{FF2B5EF4-FFF2-40B4-BE49-F238E27FC236}">
                  <a16:creationId xmlns:a16="http://schemas.microsoft.com/office/drawing/2014/main" id="{5C8150B9-C169-4B7C-B889-BC630DD0FFD2}"/>
                </a:ext>
              </a:extLst>
            </p:cNvPr>
            <p:cNvSpPr/>
            <p:nvPr/>
          </p:nvSpPr>
          <p:spPr>
            <a:xfrm rot="3143668">
              <a:off x="3555725" y="3767520"/>
              <a:ext cx="802221" cy="1197151"/>
            </a:xfrm>
            <a:custGeom>
              <a:avLst/>
              <a:gdLst>
                <a:gd name="connsiteX0" fmla="*/ 157713 w 802221"/>
                <a:gd name="connsiteY0" fmla="*/ 140522 h 1197151"/>
                <a:gd name="connsiteX1" fmla="*/ 84719 w 802221"/>
                <a:gd name="connsiteY1" fmla="*/ 1116201 h 1197151"/>
                <a:gd name="connsiteX2" fmla="*/ 722625 w 802221"/>
                <a:gd name="connsiteY2" fmla="*/ 1116201 h 1197151"/>
                <a:gd name="connsiteX3" fmla="*/ 611547 w 802221"/>
                <a:gd name="connsiteY3" fmla="*/ 123135 h 1197151"/>
                <a:gd name="connsiteX4" fmla="*/ 157713 w 802221"/>
                <a:gd name="connsiteY4" fmla="*/ 140522 h 1197151"/>
                <a:gd name="connsiteX5" fmla="*/ 109716 w 802221"/>
                <a:gd name="connsiteY5" fmla="*/ 96711 h 1197151"/>
                <a:gd name="connsiteX6" fmla="*/ 654546 w 802221"/>
                <a:gd name="connsiteY6" fmla="*/ 77661 h 1197151"/>
                <a:gd name="connsiteX7" fmla="*/ 787896 w 802221"/>
                <a:gd name="connsiteY7" fmla="*/ 1165712 h 1197151"/>
                <a:gd name="connsiteX8" fmla="*/ 22086 w 802221"/>
                <a:gd name="connsiteY8" fmla="*/ 1165712 h 1197151"/>
                <a:gd name="connsiteX9" fmla="*/ 109716 w 802221"/>
                <a:gd name="connsiteY9" fmla="*/ 96711 h 119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2221" h="1197151">
                  <a:moveTo>
                    <a:pt x="157713" y="140522"/>
                  </a:moveTo>
                  <a:cubicBezTo>
                    <a:pt x="111166" y="298834"/>
                    <a:pt x="29709" y="1034392"/>
                    <a:pt x="84719" y="1116201"/>
                  </a:cubicBezTo>
                  <a:cubicBezTo>
                    <a:pt x="235997" y="1153293"/>
                    <a:pt x="609431" y="1155611"/>
                    <a:pt x="722625" y="1116201"/>
                  </a:cubicBezTo>
                  <a:cubicBezTo>
                    <a:pt x="765999" y="993822"/>
                    <a:pt x="682425" y="231604"/>
                    <a:pt x="611547" y="123135"/>
                  </a:cubicBezTo>
                  <a:cubicBezTo>
                    <a:pt x="526916" y="38519"/>
                    <a:pt x="245518" y="13018"/>
                    <a:pt x="157713" y="140522"/>
                  </a:cubicBezTo>
                  <a:close/>
                  <a:moveTo>
                    <a:pt x="109716" y="96711"/>
                  </a:moveTo>
                  <a:cubicBezTo>
                    <a:pt x="215126" y="-42989"/>
                    <a:pt x="552946" y="-15049"/>
                    <a:pt x="654546" y="77661"/>
                  </a:cubicBezTo>
                  <a:cubicBezTo>
                    <a:pt x="739636" y="196505"/>
                    <a:pt x="839966" y="1031628"/>
                    <a:pt x="787896" y="1165712"/>
                  </a:cubicBezTo>
                  <a:cubicBezTo>
                    <a:pt x="652006" y="1208892"/>
                    <a:pt x="203696" y="1206352"/>
                    <a:pt x="22086" y="1165712"/>
                  </a:cubicBezTo>
                  <a:cubicBezTo>
                    <a:pt x="-43954" y="1076078"/>
                    <a:pt x="53836" y="270165"/>
                    <a:pt x="109716" y="96711"/>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リーフォーム: 図形 18">
              <a:extLst>
                <a:ext uri="{FF2B5EF4-FFF2-40B4-BE49-F238E27FC236}">
                  <a16:creationId xmlns:a16="http://schemas.microsoft.com/office/drawing/2014/main" id="{E92C7551-55FB-40B6-8F7A-5299DBF80667}"/>
                </a:ext>
              </a:extLst>
            </p:cNvPr>
            <p:cNvSpPr/>
            <p:nvPr/>
          </p:nvSpPr>
          <p:spPr>
            <a:xfrm rot="6313337">
              <a:off x="3301134" y="2685100"/>
              <a:ext cx="765147" cy="1141825"/>
            </a:xfrm>
            <a:custGeom>
              <a:avLst/>
              <a:gdLst>
                <a:gd name="connsiteX0" fmla="*/ 72452 w 765147"/>
                <a:gd name="connsiteY0" fmla="*/ 1042965 h 1141825"/>
                <a:gd name="connsiteX1" fmla="*/ 80804 w 765147"/>
                <a:gd name="connsiteY1" fmla="*/ 1064616 h 1141825"/>
                <a:gd name="connsiteX2" fmla="*/ 689230 w 765147"/>
                <a:gd name="connsiteY2" fmla="*/ 1064616 h 1141825"/>
                <a:gd name="connsiteX3" fmla="*/ 583285 w 765147"/>
                <a:gd name="connsiteY3" fmla="*/ 117445 h 1141825"/>
                <a:gd name="connsiteX4" fmla="*/ 150425 w 765147"/>
                <a:gd name="connsiteY4" fmla="*/ 134028 h 1141825"/>
                <a:gd name="connsiteX5" fmla="*/ 72452 w 765147"/>
                <a:gd name="connsiteY5" fmla="*/ 1042965 h 1141825"/>
                <a:gd name="connsiteX6" fmla="*/ 11038 w 765147"/>
                <a:gd name="connsiteY6" fmla="*/ 1088117 h 1141825"/>
                <a:gd name="connsiteX7" fmla="*/ 104646 w 765147"/>
                <a:gd name="connsiteY7" fmla="*/ 92242 h 1141825"/>
                <a:gd name="connsiteX8" fmla="*/ 624297 w 765147"/>
                <a:gd name="connsiteY8" fmla="*/ 74072 h 1141825"/>
                <a:gd name="connsiteX9" fmla="*/ 751484 w 765147"/>
                <a:gd name="connsiteY9" fmla="*/ 1111839 h 1141825"/>
                <a:gd name="connsiteX10" fmla="*/ 21065 w 765147"/>
                <a:gd name="connsiteY10" fmla="*/ 1111839 h 1141825"/>
                <a:gd name="connsiteX11" fmla="*/ 11038 w 765147"/>
                <a:gd name="connsiteY11" fmla="*/ 1088117 h 114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5147" h="1141825">
                  <a:moveTo>
                    <a:pt x="72452" y="1042965"/>
                  </a:moveTo>
                  <a:cubicBezTo>
                    <a:pt x="74754" y="1052427"/>
                    <a:pt x="77525" y="1059739"/>
                    <a:pt x="80804" y="1064616"/>
                  </a:cubicBezTo>
                  <a:cubicBezTo>
                    <a:pt x="225091" y="1099994"/>
                    <a:pt x="581267" y="1102205"/>
                    <a:pt x="689230" y="1064616"/>
                  </a:cubicBezTo>
                  <a:cubicBezTo>
                    <a:pt x="730599" y="947893"/>
                    <a:pt x="650888" y="220901"/>
                    <a:pt x="583285" y="117445"/>
                  </a:cubicBezTo>
                  <a:cubicBezTo>
                    <a:pt x="502565" y="36739"/>
                    <a:pt x="234172" y="12416"/>
                    <a:pt x="150425" y="134028"/>
                  </a:cubicBezTo>
                  <a:cubicBezTo>
                    <a:pt x="108804" y="275587"/>
                    <a:pt x="37918" y="901043"/>
                    <a:pt x="72452" y="1042965"/>
                  </a:cubicBezTo>
                  <a:close/>
                  <a:moveTo>
                    <a:pt x="11038" y="1088117"/>
                  </a:moveTo>
                  <a:cubicBezTo>
                    <a:pt x="-30420" y="932620"/>
                    <a:pt x="54679" y="247339"/>
                    <a:pt x="104646" y="92242"/>
                  </a:cubicBezTo>
                  <a:cubicBezTo>
                    <a:pt x="205184" y="-41002"/>
                    <a:pt x="527392" y="-14354"/>
                    <a:pt x="624297" y="74072"/>
                  </a:cubicBezTo>
                  <a:cubicBezTo>
                    <a:pt x="705454" y="187424"/>
                    <a:pt x="801148" y="983952"/>
                    <a:pt x="751484" y="1111839"/>
                  </a:cubicBezTo>
                  <a:cubicBezTo>
                    <a:pt x="621874" y="1153023"/>
                    <a:pt x="194282" y="1150601"/>
                    <a:pt x="21065" y="1111839"/>
                  </a:cubicBezTo>
                  <a:cubicBezTo>
                    <a:pt x="17129" y="1106496"/>
                    <a:pt x="13802" y="1098484"/>
                    <a:pt x="11038" y="1088117"/>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フリーフォーム: 図形 19">
              <a:extLst>
                <a:ext uri="{FF2B5EF4-FFF2-40B4-BE49-F238E27FC236}">
                  <a16:creationId xmlns:a16="http://schemas.microsoft.com/office/drawing/2014/main" id="{B324D044-AC55-4B26-84CA-45414634A7F4}"/>
                </a:ext>
              </a:extLst>
            </p:cNvPr>
            <p:cNvSpPr/>
            <p:nvPr/>
          </p:nvSpPr>
          <p:spPr>
            <a:xfrm rot="9277809">
              <a:off x="4018098" y="1830718"/>
              <a:ext cx="765148" cy="1141825"/>
            </a:xfrm>
            <a:custGeom>
              <a:avLst/>
              <a:gdLst>
                <a:gd name="connsiteX0" fmla="*/ 80805 w 765148"/>
                <a:gd name="connsiteY0" fmla="*/ 1064615 h 1141825"/>
                <a:gd name="connsiteX1" fmla="*/ 689231 w 765148"/>
                <a:gd name="connsiteY1" fmla="*/ 1064616 h 1141825"/>
                <a:gd name="connsiteX2" fmla="*/ 583286 w 765148"/>
                <a:gd name="connsiteY2" fmla="*/ 117444 h 1141825"/>
                <a:gd name="connsiteX3" fmla="*/ 150426 w 765148"/>
                <a:gd name="connsiteY3" fmla="*/ 134028 h 1141825"/>
                <a:gd name="connsiteX4" fmla="*/ 80805 w 765148"/>
                <a:gd name="connsiteY4" fmla="*/ 1064615 h 1141825"/>
                <a:gd name="connsiteX5" fmla="*/ 21066 w 765148"/>
                <a:gd name="connsiteY5" fmla="*/ 1111839 h 1141825"/>
                <a:gd name="connsiteX6" fmla="*/ 104647 w 765148"/>
                <a:gd name="connsiteY6" fmla="*/ 92241 h 1141825"/>
                <a:gd name="connsiteX7" fmla="*/ 624298 w 765148"/>
                <a:gd name="connsiteY7" fmla="*/ 74072 h 1141825"/>
                <a:gd name="connsiteX8" fmla="*/ 751485 w 765148"/>
                <a:gd name="connsiteY8" fmla="*/ 1111839 h 1141825"/>
                <a:gd name="connsiteX9" fmla="*/ 21066 w 765148"/>
                <a:gd name="connsiteY9" fmla="*/ 1111839 h 114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148" h="1141825">
                  <a:moveTo>
                    <a:pt x="80805" y="1064615"/>
                  </a:moveTo>
                  <a:cubicBezTo>
                    <a:pt x="225092" y="1099993"/>
                    <a:pt x="581268" y="1102205"/>
                    <a:pt x="689231" y="1064616"/>
                  </a:cubicBezTo>
                  <a:cubicBezTo>
                    <a:pt x="730600" y="947893"/>
                    <a:pt x="650889" y="220901"/>
                    <a:pt x="583286" y="117444"/>
                  </a:cubicBezTo>
                  <a:cubicBezTo>
                    <a:pt x="502566" y="36738"/>
                    <a:pt x="234172" y="12416"/>
                    <a:pt x="150426" y="134028"/>
                  </a:cubicBezTo>
                  <a:cubicBezTo>
                    <a:pt x="106030" y="285023"/>
                    <a:pt x="28337" y="986587"/>
                    <a:pt x="80805" y="1064615"/>
                  </a:cubicBezTo>
                  <a:close/>
                  <a:moveTo>
                    <a:pt x="21066" y="1111839"/>
                  </a:moveTo>
                  <a:cubicBezTo>
                    <a:pt x="-41922" y="1026347"/>
                    <a:pt x="51349" y="257679"/>
                    <a:pt x="104647" y="92241"/>
                  </a:cubicBezTo>
                  <a:cubicBezTo>
                    <a:pt x="205185" y="-41002"/>
                    <a:pt x="527393" y="-14354"/>
                    <a:pt x="624298" y="74072"/>
                  </a:cubicBezTo>
                  <a:cubicBezTo>
                    <a:pt x="705455" y="187424"/>
                    <a:pt x="801149" y="983952"/>
                    <a:pt x="751485" y="1111839"/>
                  </a:cubicBezTo>
                  <a:cubicBezTo>
                    <a:pt x="621875" y="1153023"/>
                    <a:pt x="194283" y="1150601"/>
                    <a:pt x="21066" y="1111839"/>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リーフォーム: 図形 20">
              <a:extLst>
                <a:ext uri="{FF2B5EF4-FFF2-40B4-BE49-F238E27FC236}">
                  <a16:creationId xmlns:a16="http://schemas.microsoft.com/office/drawing/2014/main" id="{E97A2F42-E972-47AF-8197-64D19B56B87C}"/>
                </a:ext>
              </a:extLst>
            </p:cNvPr>
            <p:cNvSpPr/>
            <p:nvPr/>
          </p:nvSpPr>
          <p:spPr>
            <a:xfrm rot="12322644">
              <a:off x="5126931" y="1804723"/>
              <a:ext cx="734104" cy="1095501"/>
            </a:xfrm>
            <a:custGeom>
              <a:avLst/>
              <a:gdLst>
                <a:gd name="connsiteX0" fmla="*/ 661268 w 734104"/>
                <a:gd name="connsiteY0" fmla="*/ 1021424 h 1095501"/>
                <a:gd name="connsiteX1" fmla="*/ 559621 w 734104"/>
                <a:gd name="connsiteY1" fmla="*/ 112680 h 1095501"/>
                <a:gd name="connsiteX2" fmla="*/ 144322 w 734104"/>
                <a:gd name="connsiteY2" fmla="*/ 128590 h 1095501"/>
                <a:gd name="connsiteX3" fmla="*/ 77525 w 734104"/>
                <a:gd name="connsiteY3" fmla="*/ 1021424 h 1095501"/>
                <a:gd name="connsiteX4" fmla="*/ 661268 w 734104"/>
                <a:gd name="connsiteY4" fmla="*/ 1021424 h 1095501"/>
                <a:gd name="connsiteX5" fmla="*/ 720996 w 734104"/>
                <a:gd name="connsiteY5" fmla="*/ 1066731 h 1095501"/>
                <a:gd name="connsiteX6" fmla="*/ 20211 w 734104"/>
                <a:gd name="connsiteY6" fmla="*/ 1066732 h 1095501"/>
                <a:gd name="connsiteX7" fmla="*/ 100400 w 734104"/>
                <a:gd name="connsiteY7" fmla="*/ 88499 h 1095501"/>
                <a:gd name="connsiteX8" fmla="*/ 598969 w 734104"/>
                <a:gd name="connsiteY8" fmla="*/ 71067 h 1095501"/>
                <a:gd name="connsiteX9" fmla="*/ 720996 w 734104"/>
                <a:gd name="connsiteY9" fmla="*/ 1066731 h 109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4104" h="1095501">
                  <a:moveTo>
                    <a:pt x="661268" y="1021424"/>
                  </a:moveTo>
                  <a:cubicBezTo>
                    <a:pt x="700958" y="909437"/>
                    <a:pt x="624481" y="211939"/>
                    <a:pt x="559621" y="112680"/>
                  </a:cubicBezTo>
                  <a:cubicBezTo>
                    <a:pt x="482176" y="35248"/>
                    <a:pt x="224671" y="11912"/>
                    <a:pt x="144322" y="128590"/>
                  </a:cubicBezTo>
                  <a:cubicBezTo>
                    <a:pt x="101727" y="273460"/>
                    <a:pt x="27186" y="946561"/>
                    <a:pt x="77525" y="1021424"/>
                  </a:cubicBezTo>
                  <a:cubicBezTo>
                    <a:pt x="215959" y="1055367"/>
                    <a:pt x="557685" y="1057488"/>
                    <a:pt x="661268" y="1021424"/>
                  </a:cubicBezTo>
                  <a:close/>
                  <a:moveTo>
                    <a:pt x="720996" y="1066731"/>
                  </a:moveTo>
                  <a:cubicBezTo>
                    <a:pt x="596645" y="1106245"/>
                    <a:pt x="186400" y="1103921"/>
                    <a:pt x="20211" y="1066732"/>
                  </a:cubicBezTo>
                  <a:cubicBezTo>
                    <a:pt x="-40222" y="984708"/>
                    <a:pt x="49265" y="247225"/>
                    <a:pt x="100400" y="88499"/>
                  </a:cubicBezTo>
                  <a:cubicBezTo>
                    <a:pt x="196860" y="-39339"/>
                    <a:pt x="505996" y="-13771"/>
                    <a:pt x="598969" y="71067"/>
                  </a:cubicBezTo>
                  <a:cubicBezTo>
                    <a:pt x="676834" y="179820"/>
                    <a:pt x="768645" y="944033"/>
                    <a:pt x="720996" y="1066731"/>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リーフォーム: 図形 21">
              <a:extLst>
                <a:ext uri="{FF2B5EF4-FFF2-40B4-BE49-F238E27FC236}">
                  <a16:creationId xmlns:a16="http://schemas.microsoft.com/office/drawing/2014/main" id="{837861AE-69CE-4557-9960-BB0CFC0A89FD}"/>
                </a:ext>
              </a:extLst>
            </p:cNvPr>
            <p:cNvSpPr/>
            <p:nvPr/>
          </p:nvSpPr>
          <p:spPr>
            <a:xfrm rot="15303387">
              <a:off x="5864877" y="2621621"/>
              <a:ext cx="734104" cy="1095501"/>
            </a:xfrm>
            <a:custGeom>
              <a:avLst/>
              <a:gdLst>
                <a:gd name="connsiteX0" fmla="*/ 661268 w 734104"/>
                <a:gd name="connsiteY0" fmla="*/ 1021425 h 1095501"/>
                <a:gd name="connsiteX1" fmla="*/ 559621 w 734104"/>
                <a:gd name="connsiteY1" fmla="*/ 112680 h 1095501"/>
                <a:gd name="connsiteX2" fmla="*/ 144322 w 734104"/>
                <a:gd name="connsiteY2" fmla="*/ 128591 h 1095501"/>
                <a:gd name="connsiteX3" fmla="*/ 77525 w 734104"/>
                <a:gd name="connsiteY3" fmla="*/ 1021425 h 1095501"/>
                <a:gd name="connsiteX4" fmla="*/ 661268 w 734104"/>
                <a:gd name="connsiteY4" fmla="*/ 1021425 h 1095501"/>
                <a:gd name="connsiteX5" fmla="*/ 720996 w 734104"/>
                <a:gd name="connsiteY5" fmla="*/ 1066731 h 1095501"/>
                <a:gd name="connsiteX6" fmla="*/ 20211 w 734104"/>
                <a:gd name="connsiteY6" fmla="*/ 1066732 h 1095501"/>
                <a:gd name="connsiteX7" fmla="*/ 100400 w 734104"/>
                <a:gd name="connsiteY7" fmla="*/ 88499 h 1095501"/>
                <a:gd name="connsiteX8" fmla="*/ 598969 w 734104"/>
                <a:gd name="connsiteY8" fmla="*/ 71067 h 1095501"/>
                <a:gd name="connsiteX9" fmla="*/ 720996 w 734104"/>
                <a:gd name="connsiteY9" fmla="*/ 1066731 h 109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4104" h="1095501">
                  <a:moveTo>
                    <a:pt x="661268" y="1021425"/>
                  </a:moveTo>
                  <a:cubicBezTo>
                    <a:pt x="700959" y="909437"/>
                    <a:pt x="624482" y="211940"/>
                    <a:pt x="559621" y="112680"/>
                  </a:cubicBezTo>
                  <a:cubicBezTo>
                    <a:pt x="482176" y="35249"/>
                    <a:pt x="224671" y="11913"/>
                    <a:pt x="144322" y="128591"/>
                  </a:cubicBezTo>
                  <a:cubicBezTo>
                    <a:pt x="101727" y="273460"/>
                    <a:pt x="27186" y="946562"/>
                    <a:pt x="77525" y="1021425"/>
                  </a:cubicBezTo>
                  <a:cubicBezTo>
                    <a:pt x="215959" y="1055367"/>
                    <a:pt x="557685" y="1057489"/>
                    <a:pt x="661268" y="1021425"/>
                  </a:cubicBezTo>
                  <a:close/>
                  <a:moveTo>
                    <a:pt x="720996" y="1066731"/>
                  </a:moveTo>
                  <a:cubicBezTo>
                    <a:pt x="596645" y="1106245"/>
                    <a:pt x="186400" y="1103921"/>
                    <a:pt x="20211" y="1066732"/>
                  </a:cubicBezTo>
                  <a:cubicBezTo>
                    <a:pt x="-40222" y="984708"/>
                    <a:pt x="49265" y="247225"/>
                    <a:pt x="100400" y="88499"/>
                  </a:cubicBezTo>
                  <a:cubicBezTo>
                    <a:pt x="196860" y="-39339"/>
                    <a:pt x="505996" y="-13771"/>
                    <a:pt x="598969" y="71067"/>
                  </a:cubicBezTo>
                  <a:cubicBezTo>
                    <a:pt x="676834" y="179820"/>
                    <a:pt x="768645" y="944033"/>
                    <a:pt x="720996" y="1066731"/>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A3CC900C-1242-49D4-8275-3141E3320A6C}"/>
                </a:ext>
              </a:extLst>
            </p:cNvPr>
            <p:cNvSpPr/>
            <p:nvPr/>
          </p:nvSpPr>
          <p:spPr>
            <a:xfrm rot="18460422">
              <a:off x="5651250" y="3702545"/>
              <a:ext cx="779495" cy="1163236"/>
            </a:xfrm>
            <a:custGeom>
              <a:avLst/>
              <a:gdLst>
                <a:gd name="connsiteX0" fmla="*/ 594223 w 779495"/>
                <a:gd name="connsiteY0" fmla="*/ 119648 h 1163236"/>
                <a:gd name="connsiteX1" fmla="*/ 153245 w 779495"/>
                <a:gd name="connsiteY1" fmla="*/ 136542 h 1163236"/>
                <a:gd name="connsiteX2" fmla="*/ 82319 w 779495"/>
                <a:gd name="connsiteY2" fmla="*/ 1084580 h 1163236"/>
                <a:gd name="connsiteX3" fmla="*/ 702154 w 779495"/>
                <a:gd name="connsiteY3" fmla="*/ 1084580 h 1163236"/>
                <a:gd name="connsiteX4" fmla="*/ 594223 w 779495"/>
                <a:gd name="connsiteY4" fmla="*/ 119648 h 1163236"/>
                <a:gd name="connsiteX5" fmla="*/ 636004 w 779495"/>
                <a:gd name="connsiteY5" fmla="*/ 75461 h 1163236"/>
                <a:gd name="connsiteX6" fmla="*/ 765576 w 779495"/>
                <a:gd name="connsiteY6" fmla="*/ 1132688 h 1163236"/>
                <a:gd name="connsiteX7" fmla="*/ 21460 w 779495"/>
                <a:gd name="connsiteY7" fmla="*/ 1132687 h 1163236"/>
                <a:gd name="connsiteX8" fmla="*/ 106608 w 779495"/>
                <a:gd name="connsiteY8" fmla="*/ 93971 h 1163236"/>
                <a:gd name="connsiteX9" fmla="*/ 636004 w 779495"/>
                <a:gd name="connsiteY9" fmla="*/ 75461 h 11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495" h="1163236">
                  <a:moveTo>
                    <a:pt x="594223" y="119648"/>
                  </a:moveTo>
                  <a:cubicBezTo>
                    <a:pt x="511989" y="37428"/>
                    <a:pt x="238563" y="12650"/>
                    <a:pt x="153245" y="136542"/>
                  </a:cubicBezTo>
                  <a:cubicBezTo>
                    <a:pt x="108017" y="290369"/>
                    <a:pt x="28867" y="1005088"/>
                    <a:pt x="82319" y="1084580"/>
                  </a:cubicBezTo>
                  <a:cubicBezTo>
                    <a:pt x="229311" y="1120621"/>
                    <a:pt x="592167" y="1122874"/>
                    <a:pt x="702154" y="1084580"/>
                  </a:cubicBezTo>
                  <a:cubicBezTo>
                    <a:pt x="744299" y="965668"/>
                    <a:pt x="663094" y="225043"/>
                    <a:pt x="594223" y="119648"/>
                  </a:cubicBezTo>
                  <a:close/>
                  <a:moveTo>
                    <a:pt x="636004" y="75461"/>
                  </a:moveTo>
                  <a:cubicBezTo>
                    <a:pt x="718683" y="190938"/>
                    <a:pt x="816171" y="1002402"/>
                    <a:pt x="765576" y="1132688"/>
                  </a:cubicBezTo>
                  <a:cubicBezTo>
                    <a:pt x="633535" y="1174644"/>
                    <a:pt x="197925" y="1172177"/>
                    <a:pt x="21460" y="1132687"/>
                  </a:cubicBezTo>
                  <a:cubicBezTo>
                    <a:pt x="-42709" y="1045593"/>
                    <a:pt x="52311" y="262511"/>
                    <a:pt x="106608" y="93971"/>
                  </a:cubicBezTo>
                  <a:cubicBezTo>
                    <a:pt x="209032" y="-41771"/>
                    <a:pt x="537282" y="-14623"/>
                    <a:pt x="636004" y="75461"/>
                  </a:cubicBez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 塗りつぶしなし 23">
              <a:extLst>
                <a:ext uri="{FF2B5EF4-FFF2-40B4-BE49-F238E27FC236}">
                  <a16:creationId xmlns:a16="http://schemas.microsoft.com/office/drawing/2014/main" id="{B81206BB-71C3-4723-9BA1-5690D663FC60}"/>
                </a:ext>
              </a:extLst>
            </p:cNvPr>
            <p:cNvSpPr/>
            <p:nvPr/>
          </p:nvSpPr>
          <p:spPr>
            <a:xfrm>
              <a:off x="2443522" y="1041174"/>
              <a:ext cx="5094884" cy="5094884"/>
            </a:xfrm>
            <a:prstGeom prst="donut">
              <a:avLst>
                <a:gd name="adj" fmla="val 5086"/>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楕円 24">
              <a:extLst>
                <a:ext uri="{FF2B5EF4-FFF2-40B4-BE49-F238E27FC236}">
                  <a16:creationId xmlns:a16="http://schemas.microsoft.com/office/drawing/2014/main" id="{BB9FAA2E-5AB7-44C7-9816-053D049D8B37}"/>
                </a:ext>
              </a:extLst>
            </p:cNvPr>
            <p:cNvSpPr/>
            <p:nvPr/>
          </p:nvSpPr>
          <p:spPr>
            <a:xfrm>
              <a:off x="4437419" y="2981483"/>
              <a:ext cx="1033681" cy="1033681"/>
            </a:xfrm>
            <a:prstGeom prst="ellipse">
              <a:avLst/>
            </a:prstGeom>
            <a:gradFill flip="none" rotWithShape="1">
              <a:gsLst>
                <a:gs pos="0">
                  <a:schemeClr val="bg1">
                    <a:lumMod val="95000"/>
                  </a:schemeClr>
                </a:gs>
                <a:gs pos="100000">
                  <a:srgbClr val="5C80C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C010886F-497A-4E5C-AA6A-9242664173FB}"/>
                </a:ext>
              </a:extLst>
            </p:cNvPr>
            <p:cNvSpPr/>
            <p:nvPr/>
          </p:nvSpPr>
          <p:spPr>
            <a:xfrm>
              <a:off x="4472191" y="3010776"/>
              <a:ext cx="281359" cy="281359"/>
            </a:xfrm>
            <a:prstGeom prst="ellipse">
              <a:avLst/>
            </a:prstGeom>
            <a:gradFill>
              <a:gsLst>
                <a:gs pos="0">
                  <a:schemeClr val="bg1">
                    <a:lumMod val="95000"/>
                  </a:schemeClr>
                </a:gs>
                <a:gs pos="68000">
                  <a:srgbClr val="0070C0"/>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C9683CD9-C616-41A4-A12A-9D04E9FEAF65}"/>
                </a:ext>
              </a:extLst>
            </p:cNvPr>
            <p:cNvSpPr/>
            <p:nvPr/>
          </p:nvSpPr>
          <p:spPr>
            <a:xfrm>
              <a:off x="5181208" y="3010776"/>
              <a:ext cx="281359" cy="281359"/>
            </a:xfrm>
            <a:prstGeom prst="ellipse">
              <a:avLst/>
            </a:prstGeom>
            <a:gradFill>
              <a:gsLst>
                <a:gs pos="0">
                  <a:schemeClr val="bg1">
                    <a:lumMod val="95000"/>
                  </a:schemeClr>
                </a:gs>
                <a:gs pos="68000">
                  <a:srgbClr val="0070C0"/>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FA69B2AE-818C-46C0-B557-52491495D9C4}"/>
                </a:ext>
              </a:extLst>
            </p:cNvPr>
            <p:cNvSpPr/>
            <p:nvPr/>
          </p:nvSpPr>
          <p:spPr>
            <a:xfrm>
              <a:off x="4472191" y="3723473"/>
              <a:ext cx="281359" cy="281359"/>
            </a:xfrm>
            <a:prstGeom prst="ellipse">
              <a:avLst/>
            </a:prstGeom>
            <a:gradFill>
              <a:gsLst>
                <a:gs pos="0">
                  <a:schemeClr val="bg1">
                    <a:lumMod val="95000"/>
                  </a:schemeClr>
                </a:gs>
                <a:gs pos="68000">
                  <a:srgbClr val="0070C0"/>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A8C72875-36BE-4A7C-B6D0-C3FD67A425FC}"/>
                </a:ext>
              </a:extLst>
            </p:cNvPr>
            <p:cNvSpPr/>
            <p:nvPr/>
          </p:nvSpPr>
          <p:spPr>
            <a:xfrm>
              <a:off x="5181208" y="3723473"/>
              <a:ext cx="281359" cy="281359"/>
            </a:xfrm>
            <a:prstGeom prst="ellipse">
              <a:avLst/>
            </a:prstGeom>
            <a:gradFill>
              <a:gsLst>
                <a:gs pos="0">
                  <a:schemeClr val="bg1">
                    <a:lumMod val="95000"/>
                  </a:schemeClr>
                </a:gs>
                <a:gs pos="68000">
                  <a:srgbClr val="0070C0"/>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510C7779-0D1A-4188-BB02-7318A4E5F42A}"/>
                </a:ext>
              </a:extLst>
            </p:cNvPr>
            <p:cNvSpPr/>
            <p:nvPr/>
          </p:nvSpPr>
          <p:spPr>
            <a:xfrm>
              <a:off x="4656575" y="3176209"/>
              <a:ext cx="634699" cy="634699"/>
            </a:xfrm>
            <a:prstGeom prst="ellipse">
              <a:avLst/>
            </a:prstGeom>
            <a:gradFill flip="none" rotWithShape="1">
              <a:gsLst>
                <a:gs pos="0">
                  <a:srgbClr val="A4AECC"/>
                </a:gs>
                <a:gs pos="100000">
                  <a:srgbClr val="A4AECC"/>
                </a:gs>
                <a:gs pos="50000">
                  <a:srgbClr val="5C80CC"/>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007209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8A3466A-EA50-3B47-9627-033E2CFA5012}"/>
              </a:ext>
            </a:extLst>
          </p:cNvPr>
          <p:cNvSpPr>
            <a:spLocks noGrp="1"/>
          </p:cNvSpPr>
          <p:nvPr>
            <p:ph type="dt" sz="half" idx="10"/>
          </p:nvPr>
        </p:nvSpPr>
        <p:spPr/>
        <p:txBody>
          <a:bodyPr/>
          <a:lstStyle/>
          <a:p>
            <a:endParaRPr lang="en-US" altLang="ja-JP"/>
          </a:p>
        </p:txBody>
      </p:sp>
      <p:sp>
        <p:nvSpPr>
          <p:cNvPr id="3" name="フッター プレースホルダー 2">
            <a:extLst>
              <a:ext uri="{FF2B5EF4-FFF2-40B4-BE49-F238E27FC236}">
                <a16:creationId xmlns:a16="http://schemas.microsoft.com/office/drawing/2014/main" id="{085DC703-DC50-2849-A936-F7549E93D365}"/>
              </a:ext>
            </a:extLst>
          </p:cNvPr>
          <p:cNvSpPr>
            <a:spLocks noGrp="1"/>
          </p:cNvSpPr>
          <p:nvPr>
            <p:ph type="ftr" sz="quarter" idx="11"/>
          </p:nvPr>
        </p:nvSpPr>
        <p:spPr/>
        <p:txBody>
          <a:bodyPr/>
          <a:lstStyle/>
          <a:p>
            <a:endParaRPr lang="en-US" altLang="ja-JP"/>
          </a:p>
        </p:txBody>
      </p:sp>
      <p:sp>
        <p:nvSpPr>
          <p:cNvPr id="4" name="スライド番号プレースホルダー 3">
            <a:extLst>
              <a:ext uri="{FF2B5EF4-FFF2-40B4-BE49-F238E27FC236}">
                <a16:creationId xmlns:a16="http://schemas.microsoft.com/office/drawing/2014/main" id="{D4C78D82-7336-5147-9747-11C462FE4111}"/>
              </a:ext>
            </a:extLst>
          </p:cNvPr>
          <p:cNvSpPr>
            <a:spLocks noGrp="1"/>
          </p:cNvSpPr>
          <p:nvPr>
            <p:ph type="sldNum" sz="quarter" idx="12"/>
          </p:nvPr>
        </p:nvSpPr>
        <p:spPr/>
        <p:txBody>
          <a:bodyPr/>
          <a:lstStyle/>
          <a:p>
            <a:r>
              <a:rPr lang="en-US" altLang="ja-JP"/>
              <a:t>P.</a:t>
            </a:r>
            <a:fld id="{72D37BD6-6795-4210-893B-A70735FA16B8}" type="slidenum">
              <a:rPr lang="en-US" altLang="ja-JP" smtClean="0"/>
              <a:pPr/>
              <a:t>‹#›</a:t>
            </a:fld>
            <a:endParaRPr lang="en-US" altLang="ja-JP"/>
          </a:p>
        </p:txBody>
      </p:sp>
      <p:pic>
        <p:nvPicPr>
          <p:cNvPr id="5" name="図 4">
            <a:extLst>
              <a:ext uri="{FF2B5EF4-FFF2-40B4-BE49-F238E27FC236}">
                <a16:creationId xmlns:a16="http://schemas.microsoft.com/office/drawing/2014/main" id="{A67FE316-5DD6-4E8F-948F-D2F54C5EEC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3994" t="50000"/>
          <a:stretch/>
        </p:blipFill>
        <p:spPr>
          <a:xfrm>
            <a:off x="8762812" y="5758962"/>
            <a:ext cx="1143187" cy="1099038"/>
          </a:xfrm>
          <a:prstGeom prst="rect">
            <a:avLst/>
          </a:prstGeom>
        </p:spPr>
      </p:pic>
      <p:pic>
        <p:nvPicPr>
          <p:cNvPr id="6" name="図 5">
            <a:extLst>
              <a:ext uri="{FF2B5EF4-FFF2-40B4-BE49-F238E27FC236}">
                <a16:creationId xmlns:a16="http://schemas.microsoft.com/office/drawing/2014/main" id="{49DBEE12-8C97-4B14-B412-84AF3096D97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3343" b="30897"/>
          <a:stretch/>
        </p:blipFill>
        <p:spPr>
          <a:xfrm>
            <a:off x="1" y="0"/>
            <a:ext cx="1362808" cy="1778580"/>
          </a:xfrm>
          <a:prstGeom prst="rect">
            <a:avLst/>
          </a:prstGeom>
        </p:spPr>
      </p:pic>
    </p:spTree>
    <p:extLst>
      <p:ext uri="{BB962C8B-B14F-4D97-AF65-F5344CB8AC3E}">
        <p14:creationId xmlns:p14="http://schemas.microsoft.com/office/powerpoint/2010/main" val="734878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0F8604-0F59-A04D-9E33-A8349E5DF9EC}"/>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7233739-51D0-5C4D-BEB6-D6873D10B6F9}"/>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8148BAC-DDDC-F845-866E-BE777F2F7438}"/>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52C0156-B216-0C41-AA5D-17BB3427F81C}"/>
              </a:ext>
            </a:extLst>
          </p:cNvPr>
          <p:cNvSpPr>
            <a:spLocks noGrp="1"/>
          </p:cNvSpPr>
          <p:nvPr>
            <p:ph type="dt" sz="half" idx="10"/>
          </p:nvPr>
        </p:nvSpPr>
        <p:spPr/>
        <p:txBody>
          <a:bodyPr/>
          <a:lstStyle/>
          <a:p>
            <a:endParaRPr lang="en-US" altLang="ja-JP"/>
          </a:p>
        </p:txBody>
      </p:sp>
      <p:sp>
        <p:nvSpPr>
          <p:cNvPr id="6" name="フッター プレースホルダー 5">
            <a:extLst>
              <a:ext uri="{FF2B5EF4-FFF2-40B4-BE49-F238E27FC236}">
                <a16:creationId xmlns:a16="http://schemas.microsoft.com/office/drawing/2014/main" id="{6232DD81-0350-7F4E-99FE-8AE770BBEC7B}"/>
              </a:ext>
            </a:extLst>
          </p:cNvPr>
          <p:cNvSpPr>
            <a:spLocks noGrp="1"/>
          </p:cNvSpPr>
          <p:nvPr>
            <p:ph type="ftr" sz="quarter" idx="11"/>
          </p:nvPr>
        </p:nvSpPr>
        <p:spPr/>
        <p:txBody>
          <a:bodyPr/>
          <a:lstStyle/>
          <a:p>
            <a:endParaRPr lang="en-US" altLang="ja-JP"/>
          </a:p>
        </p:txBody>
      </p:sp>
      <p:sp>
        <p:nvSpPr>
          <p:cNvPr id="7" name="スライド番号プレースホルダー 6">
            <a:extLst>
              <a:ext uri="{FF2B5EF4-FFF2-40B4-BE49-F238E27FC236}">
                <a16:creationId xmlns:a16="http://schemas.microsoft.com/office/drawing/2014/main" id="{CB05D139-D9B7-CC4B-A257-E5A4E9C80512}"/>
              </a:ext>
            </a:extLst>
          </p:cNvPr>
          <p:cNvSpPr>
            <a:spLocks noGrp="1"/>
          </p:cNvSpPr>
          <p:nvPr>
            <p:ph type="sldNum" sz="quarter" idx="12"/>
          </p:nvPr>
        </p:nvSpPr>
        <p:spPr/>
        <p:txBody>
          <a:bodyPr/>
          <a:lstStyle/>
          <a:p>
            <a:r>
              <a:rPr lang="en-US" altLang="ja-JP"/>
              <a:t>P.</a:t>
            </a:r>
            <a:fld id="{99750272-B177-4780-A0F4-72375EB7973B}" type="slidenum">
              <a:rPr lang="en-US" altLang="ja-JP" smtClean="0"/>
              <a:pPr/>
              <a:t>‹#›</a:t>
            </a:fld>
            <a:endParaRPr lang="en-US" altLang="ja-JP"/>
          </a:p>
        </p:txBody>
      </p:sp>
    </p:spTree>
    <p:extLst>
      <p:ext uri="{BB962C8B-B14F-4D97-AF65-F5344CB8AC3E}">
        <p14:creationId xmlns:p14="http://schemas.microsoft.com/office/powerpoint/2010/main" val="1662109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E363F6-7CBD-B049-8B59-AF137248A344}"/>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1B34BE9-1B35-D746-8FFC-F4F7A53E16FD}"/>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7B07D280-6D5B-BB4E-AC86-C492B431CE73}"/>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8ACFB3C-D6D3-9649-8954-7AEA19FC824B}"/>
              </a:ext>
            </a:extLst>
          </p:cNvPr>
          <p:cNvSpPr>
            <a:spLocks noGrp="1"/>
          </p:cNvSpPr>
          <p:nvPr>
            <p:ph type="dt" sz="half" idx="10"/>
          </p:nvPr>
        </p:nvSpPr>
        <p:spPr/>
        <p:txBody>
          <a:bodyPr/>
          <a:lstStyle/>
          <a:p>
            <a:endParaRPr lang="en-US" altLang="ja-JP"/>
          </a:p>
        </p:txBody>
      </p:sp>
      <p:sp>
        <p:nvSpPr>
          <p:cNvPr id="6" name="フッター プレースホルダー 5">
            <a:extLst>
              <a:ext uri="{FF2B5EF4-FFF2-40B4-BE49-F238E27FC236}">
                <a16:creationId xmlns:a16="http://schemas.microsoft.com/office/drawing/2014/main" id="{391E566D-B7D4-934F-8D45-5563AAEBDEDB}"/>
              </a:ext>
            </a:extLst>
          </p:cNvPr>
          <p:cNvSpPr>
            <a:spLocks noGrp="1"/>
          </p:cNvSpPr>
          <p:nvPr>
            <p:ph type="ftr" sz="quarter" idx="11"/>
          </p:nvPr>
        </p:nvSpPr>
        <p:spPr/>
        <p:txBody>
          <a:bodyPr/>
          <a:lstStyle/>
          <a:p>
            <a:endParaRPr lang="en-US" altLang="ja-JP"/>
          </a:p>
        </p:txBody>
      </p:sp>
      <p:sp>
        <p:nvSpPr>
          <p:cNvPr id="7" name="スライド番号プレースホルダー 6">
            <a:extLst>
              <a:ext uri="{FF2B5EF4-FFF2-40B4-BE49-F238E27FC236}">
                <a16:creationId xmlns:a16="http://schemas.microsoft.com/office/drawing/2014/main" id="{DBC4B411-CA53-064E-B0E1-C645470A806C}"/>
              </a:ext>
            </a:extLst>
          </p:cNvPr>
          <p:cNvSpPr>
            <a:spLocks noGrp="1"/>
          </p:cNvSpPr>
          <p:nvPr>
            <p:ph type="sldNum" sz="quarter" idx="12"/>
          </p:nvPr>
        </p:nvSpPr>
        <p:spPr/>
        <p:txBody>
          <a:bodyPr/>
          <a:lstStyle/>
          <a:p>
            <a:r>
              <a:rPr lang="en-US" altLang="ja-JP"/>
              <a:t>P.</a:t>
            </a:r>
            <a:fld id="{73977212-7830-42E7-AA14-201C2649BE64}" type="slidenum">
              <a:rPr lang="en-US" altLang="ja-JP" smtClean="0"/>
              <a:pPr/>
              <a:t>‹#›</a:t>
            </a:fld>
            <a:endParaRPr lang="en-US" altLang="ja-JP"/>
          </a:p>
        </p:txBody>
      </p:sp>
    </p:spTree>
    <p:extLst>
      <p:ext uri="{BB962C8B-B14F-4D97-AF65-F5344CB8AC3E}">
        <p14:creationId xmlns:p14="http://schemas.microsoft.com/office/powerpoint/2010/main" val="352262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B2219F6-8C18-1C41-9D74-DF6F3357DD1C}"/>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7088C0E-ADDC-9B45-B37E-64D55C6E645F}"/>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A62540-9F3F-1F47-A5C6-ABC2CCD40C45}"/>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en-US" altLang="ja-JP"/>
          </a:p>
        </p:txBody>
      </p:sp>
      <p:sp>
        <p:nvSpPr>
          <p:cNvPr id="5" name="フッター プレースホルダー 4">
            <a:extLst>
              <a:ext uri="{FF2B5EF4-FFF2-40B4-BE49-F238E27FC236}">
                <a16:creationId xmlns:a16="http://schemas.microsoft.com/office/drawing/2014/main" id="{7A7B94D4-5499-6544-B68A-C3A71B63AC99}"/>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ltLang="ja-JP"/>
          </a:p>
        </p:txBody>
      </p:sp>
      <p:sp>
        <p:nvSpPr>
          <p:cNvPr id="6" name="スライド番号プレースホルダー 5">
            <a:extLst>
              <a:ext uri="{FF2B5EF4-FFF2-40B4-BE49-F238E27FC236}">
                <a16:creationId xmlns:a16="http://schemas.microsoft.com/office/drawing/2014/main" id="{75B95CF9-8B23-7146-81D6-F535243102DD}"/>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r>
              <a:rPr lang="en-US" altLang="ja-JP"/>
              <a:t>P.</a:t>
            </a:r>
            <a:fld id="{918FFD31-21D7-459E-A1BC-FA65C8AA1E63}" type="slidenum">
              <a:rPr lang="en-US" altLang="ja-JP" smtClean="0"/>
              <a:pPr/>
              <a:t>‹#›</a:t>
            </a:fld>
            <a:endParaRPr lang="en-US" altLang="ja-JP"/>
          </a:p>
        </p:txBody>
      </p:sp>
    </p:spTree>
    <p:extLst>
      <p:ext uri="{BB962C8B-B14F-4D97-AF65-F5344CB8AC3E}">
        <p14:creationId xmlns:p14="http://schemas.microsoft.com/office/powerpoint/2010/main" val="371641382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90" r:id="rId13"/>
    <p:sldLayoutId id="2147483691" r:id="rId14"/>
    <p:sldLayoutId id="2147483694" r:id="rId15"/>
    <p:sldLayoutId id="2147483748" r:id="rId16"/>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B2219F6-8C18-1C41-9D74-DF6F3357DD1C}"/>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7088C0E-ADDC-9B45-B37E-64D55C6E645F}"/>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A62540-9F3F-1F47-A5C6-ABC2CCD40C45}"/>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en-US" altLang="ja-JP"/>
          </a:p>
        </p:txBody>
      </p:sp>
      <p:sp>
        <p:nvSpPr>
          <p:cNvPr id="5" name="フッター プレースホルダー 4">
            <a:extLst>
              <a:ext uri="{FF2B5EF4-FFF2-40B4-BE49-F238E27FC236}">
                <a16:creationId xmlns:a16="http://schemas.microsoft.com/office/drawing/2014/main" id="{7A7B94D4-5499-6544-B68A-C3A71B63AC99}"/>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ltLang="ja-JP"/>
          </a:p>
        </p:txBody>
      </p:sp>
      <p:sp>
        <p:nvSpPr>
          <p:cNvPr id="6" name="スライド番号プレースホルダー 5">
            <a:extLst>
              <a:ext uri="{FF2B5EF4-FFF2-40B4-BE49-F238E27FC236}">
                <a16:creationId xmlns:a16="http://schemas.microsoft.com/office/drawing/2014/main" id="{75B95CF9-8B23-7146-81D6-F535243102DD}"/>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r>
              <a:rPr lang="en-US" altLang="ja-JP"/>
              <a:t>P.</a:t>
            </a:r>
            <a:fld id="{918FFD31-21D7-459E-A1BC-FA65C8AA1E63}" type="slidenum">
              <a:rPr lang="en-US" altLang="ja-JP" smtClean="0"/>
              <a:pPr/>
              <a:t>‹#›</a:t>
            </a:fld>
            <a:endParaRPr lang="en-US" altLang="ja-JP"/>
          </a:p>
        </p:txBody>
      </p:sp>
    </p:spTree>
    <p:extLst>
      <p:ext uri="{BB962C8B-B14F-4D97-AF65-F5344CB8AC3E}">
        <p14:creationId xmlns:p14="http://schemas.microsoft.com/office/powerpoint/2010/main" val="3586137150"/>
      </p:ext>
    </p:extLst>
  </p:cSld>
  <p:clrMap bg1="lt1" tx1="dk1" bg2="lt2" tx2="dk2" accent1="accent1" accent2="accent2" accent3="accent3" accent4="accent4" accent5="accent5" accent6="accent6" hlink="hlink" folHlink="folHlink"/>
  <p:sldLayoutIdLst>
    <p:sldLayoutId id="2147483693" r:id="rId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53459A5-7D25-D242-B41F-2F6D07639540}"/>
              </a:ext>
            </a:extLst>
          </p:cNvPr>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AE6450-F3DD-2547-A5E5-13A3C988C576}"/>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60934DA-6E9C-8A45-85E6-24975A6FA5EE}"/>
              </a:ext>
            </a:extLst>
          </p:cNvPr>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6F66EF-4B3D-BE40-A30E-E1D9FCE317C3}" type="datetimeFigureOut">
              <a:rPr kumimoji="1" lang="ja-JP" altLang="en-US" smtClean="0"/>
              <a:t>2022/7/20</a:t>
            </a:fld>
            <a:endParaRPr kumimoji="1" lang="ja-JP" altLang="en-US"/>
          </a:p>
        </p:txBody>
      </p:sp>
      <p:sp>
        <p:nvSpPr>
          <p:cNvPr id="5" name="フッター プレースホルダー 4">
            <a:extLst>
              <a:ext uri="{FF2B5EF4-FFF2-40B4-BE49-F238E27FC236}">
                <a16:creationId xmlns:a16="http://schemas.microsoft.com/office/drawing/2014/main" id="{65EE3703-5C8A-3648-8F8A-EDE4F9AF34CE}"/>
              </a:ext>
            </a:extLst>
          </p:cNvPr>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4563667-A04D-CC4E-B8A1-1E1D8E0BDB18}"/>
              </a:ext>
            </a:extLst>
          </p:cNvPr>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9214ED6-D749-9540-A375-AD1012BEF174}" type="slidenum">
              <a:rPr kumimoji="1" lang="ja-JP" altLang="en-US" smtClean="0"/>
              <a:t>‹#›</a:t>
            </a:fld>
            <a:endParaRPr kumimoji="1" lang="ja-JP" altLang="en-US"/>
          </a:p>
        </p:txBody>
      </p:sp>
    </p:spTree>
    <p:extLst>
      <p:ext uri="{BB962C8B-B14F-4D97-AF65-F5344CB8AC3E}">
        <p14:creationId xmlns:p14="http://schemas.microsoft.com/office/powerpoint/2010/main" val="9836137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F2335-6E8A-45FF-B3B4-E46E9BF03B2D}" type="datetimeFigureOut">
              <a:rPr kumimoji="1" lang="ja-JP" altLang="en-US" smtClean="0"/>
              <a:t>2022/7/20</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C2BAF-8C40-46D5-9D44-8A75E77ABED5}" type="slidenum">
              <a:rPr kumimoji="1" lang="ja-JP" altLang="en-US" smtClean="0"/>
              <a:t>‹#›</a:t>
            </a:fld>
            <a:endParaRPr kumimoji="1" lang="ja-JP" altLang="en-US"/>
          </a:p>
        </p:txBody>
      </p:sp>
    </p:spTree>
    <p:extLst>
      <p:ext uri="{BB962C8B-B14F-4D97-AF65-F5344CB8AC3E}">
        <p14:creationId xmlns:p14="http://schemas.microsoft.com/office/powerpoint/2010/main" val="115287403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tmp"/><Relationship Id="rId3" Type="http://schemas.openxmlformats.org/officeDocument/2006/relationships/image" Target="../media/image6.png"/><Relationship Id="rId7" Type="http://schemas.openxmlformats.org/officeDocument/2006/relationships/image" Target="../media/image10.tmp"/><Relationship Id="rId2" Type="http://schemas.openxmlformats.org/officeDocument/2006/relationships/image" Target="../media/image5.tmp"/><Relationship Id="rId1" Type="http://schemas.openxmlformats.org/officeDocument/2006/relationships/slideLayout" Target="../slideLayouts/slideLayout2.xml"/><Relationship Id="rId6" Type="http://schemas.openxmlformats.org/officeDocument/2006/relationships/image" Target="../media/image9.tmp"/><Relationship Id="rId5" Type="http://schemas.openxmlformats.org/officeDocument/2006/relationships/image" Target="../media/image8.tmp"/><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3.tmp"/><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5.tmp"/><Relationship Id="rId1" Type="http://schemas.openxmlformats.org/officeDocument/2006/relationships/slideLayout" Target="../slideLayouts/slideLayout17.xml"/><Relationship Id="rId5" Type="http://schemas.openxmlformats.org/officeDocument/2006/relationships/image" Target="../media/image28.tmp"/><Relationship Id="rId4" Type="http://schemas.openxmlformats.org/officeDocument/2006/relationships/image" Target="../media/image27.tmp"/></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image" Target="../media/image32.tmp"/><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image" Target="../media/image34.tmp"/><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image" Target="../media/image39.tmp"/><Relationship Id="rId1" Type="http://schemas.openxmlformats.org/officeDocument/2006/relationships/slideLayout" Target="../slideLayouts/slideLayout17.xml"/><Relationship Id="rId4" Type="http://schemas.openxmlformats.org/officeDocument/2006/relationships/image" Target="../media/image41.tmp"/></Relationships>
</file>

<file path=ppt/slides/_rels/slide26.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43.tmp"/></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7.tmp"/><Relationship Id="rId1" Type="http://schemas.openxmlformats.org/officeDocument/2006/relationships/slideLayout" Target="../slideLayouts/slideLayout14.xml"/><Relationship Id="rId4" Type="http://schemas.openxmlformats.org/officeDocument/2006/relationships/image" Target="../media/image49.tmp"/></Relationships>
</file>

<file path=ppt/slides/_rels/slide2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4.tmp"/></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4E6CD7B4-777D-0747-967E-98737C49D954}"/>
              </a:ext>
            </a:extLst>
          </p:cNvPr>
          <p:cNvSpPr/>
          <p:nvPr/>
        </p:nvSpPr>
        <p:spPr>
          <a:xfrm>
            <a:off x="127059" y="1886752"/>
            <a:ext cx="9642356" cy="1949434"/>
          </a:xfrm>
          <a:prstGeom prst="rect">
            <a:avLst/>
          </a:prstGeom>
          <a:solidFill>
            <a:srgbClr val="FFC000">
              <a:alpha val="92000"/>
            </a:srgbClr>
          </a:solidFill>
          <a:ln>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5" name="コンテンツ プレースホルダー 4" descr="画面の領域"/>
          <p:cNvPicPr>
            <a:picLocks noGrp="1" noChangeAspect="1"/>
          </p:cNvPicPr>
          <p:nvPr>
            <p:ph idx="1"/>
          </p:nvPr>
        </p:nvPicPr>
        <p:blipFill>
          <a:blip r:embed="rId2"/>
          <a:stretch>
            <a:fillRect/>
          </a:stretch>
        </p:blipFill>
        <p:spPr>
          <a:xfrm>
            <a:off x="4948237" y="3996531"/>
            <a:ext cx="9526" cy="9526"/>
          </a:xfrm>
        </p:spPr>
      </p:pic>
      <p:sp>
        <p:nvSpPr>
          <p:cNvPr id="4" name="スライド番号プレースホルダー 3"/>
          <p:cNvSpPr>
            <a:spLocks noGrp="1"/>
          </p:cNvSpPr>
          <p:nvPr>
            <p:ph type="sldNum" sz="quarter" idx="12"/>
          </p:nvPr>
        </p:nvSpPr>
        <p:spPr/>
        <p:txBody>
          <a:bodyPr/>
          <a:lstStyle/>
          <a:p>
            <a:r>
              <a:rPr lang="en-US" altLang="ja-JP"/>
              <a:t>P.</a:t>
            </a:r>
            <a:fld id="{0A29B64D-021D-4A2D-8D90-888FC786D35E}" type="slidenum">
              <a:rPr lang="en-US" altLang="ja-JP" smtClean="0"/>
              <a:pPr/>
              <a:t>0</a:t>
            </a:fld>
            <a:endParaRPr lang="en-US" altLang="ja-JP"/>
          </a:p>
        </p:txBody>
      </p:sp>
      <p:sp>
        <p:nvSpPr>
          <p:cNvPr id="10" name="正方形/長方形 9">
            <a:extLst>
              <a:ext uri="{FF2B5EF4-FFF2-40B4-BE49-F238E27FC236}">
                <a16:creationId xmlns:a16="http://schemas.microsoft.com/office/drawing/2014/main" id="{A60C1768-FF0A-5847-93F6-7CE996BF5E67}"/>
              </a:ext>
            </a:extLst>
          </p:cNvPr>
          <p:cNvSpPr/>
          <p:nvPr/>
        </p:nvSpPr>
        <p:spPr>
          <a:xfrm>
            <a:off x="1438058" y="3050971"/>
            <a:ext cx="8613496" cy="2252604"/>
          </a:xfrm>
          <a:prstGeom prst="rect">
            <a:avLst/>
          </a:prstGeom>
        </p:spPr>
        <p:txBody>
          <a:bodyPr wrap="square">
            <a:spAutoFit/>
          </a:bodyPr>
          <a:lstStyle/>
          <a:p>
            <a:pPr marR="0" lvl="0" algn="l" defTabSz="914400" rtl="0" eaLnBrk="1" fontAlgn="base" latinLnBrk="0" hangingPunct="1">
              <a:lnSpc>
                <a:spcPct val="120000"/>
              </a:lnSpc>
              <a:spcBef>
                <a:spcPct val="0"/>
              </a:spcBef>
              <a:spcAft>
                <a:spcPct val="0"/>
              </a:spcAft>
              <a:buClrTx/>
              <a:buSzTx/>
              <a:tabLst/>
              <a:defRPr/>
            </a:pPr>
            <a:r>
              <a:rPr lang="ja-JP" altLang="en-US" sz="2400" b="1" dirty="0">
                <a:solidFill>
                  <a:prstClr val="black"/>
                </a:solidFill>
                <a:latin typeface="メイリオ" panose="020B0604030504040204" pitchFamily="50" charset="-128"/>
                <a:ea typeface="メイリオ" panose="020B0604030504040204" pitchFamily="50" charset="-128"/>
              </a:rPr>
              <a:t>☆現在の価格でこの先、維持できるのか？☆</a:t>
            </a:r>
            <a:endParaRPr lang="en-US" altLang="ja-JP" sz="2400" b="1" dirty="0">
              <a:solidFill>
                <a:prstClr val="black"/>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20000"/>
              </a:lnSpc>
              <a:spcBef>
                <a:spcPct val="0"/>
              </a:spcBef>
              <a:spcAft>
                <a:spcPct val="0"/>
              </a:spcAft>
              <a:buClrTx/>
              <a:buSzTx/>
              <a:tabLst/>
              <a:defRPr/>
            </a:pPr>
            <a:r>
              <a:rPr lang="ja-JP" altLang="en-US" sz="2000" b="1" dirty="0">
                <a:solidFill>
                  <a:prstClr val="black"/>
                </a:solidFill>
                <a:latin typeface="メイリオ" panose="020B0604030504040204" pitchFamily="50" charset="-128"/>
                <a:ea typeface="メイリオ" panose="020B0604030504040204" pitchFamily="50" charset="-128"/>
              </a:rPr>
              <a:t>　　　　　　　　　　　　　　　　　　　　　　　　　　　　　</a:t>
            </a:r>
            <a:r>
              <a:rPr lang="ja-JP" altLang="en-US" sz="2000" b="1" dirty="0">
                <a:solidFill>
                  <a:schemeClr val="accent1">
                    <a:lumMod val="50000"/>
                  </a:schemeClr>
                </a:solidFill>
                <a:latin typeface="メイリオ" panose="020B0604030504040204" pitchFamily="50" charset="-128"/>
                <a:ea typeface="メイリオ" panose="020B0604030504040204" pitchFamily="50" charset="-128"/>
              </a:rPr>
              <a:t>様</a:t>
            </a:r>
            <a:endParaRPr lang="en-US" altLang="ja-JP" sz="2000" b="1" dirty="0">
              <a:solidFill>
                <a:schemeClr val="accent1">
                  <a:lumMod val="50000"/>
                </a:schemeClr>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20000"/>
              </a:lnSpc>
              <a:spcBef>
                <a:spcPct val="0"/>
              </a:spcBef>
              <a:spcAft>
                <a:spcPct val="0"/>
              </a:spcAft>
              <a:buClrTx/>
              <a:buSzTx/>
              <a:tabLst/>
              <a:defRPr/>
            </a:pPr>
            <a:endParaRPr lang="en-US" altLang="ja-JP" sz="2000" b="1" dirty="0">
              <a:solidFill>
                <a:prstClr val="black"/>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20000"/>
              </a:lnSpc>
              <a:spcBef>
                <a:spcPct val="0"/>
              </a:spcBef>
              <a:spcAft>
                <a:spcPct val="0"/>
              </a:spcAft>
              <a:buClrTx/>
              <a:buSzTx/>
              <a:tabLst/>
              <a:defRPr/>
            </a:pPr>
            <a:endParaRPr lang="en-US" altLang="ja-JP" b="1" dirty="0">
              <a:solidFill>
                <a:prstClr val="black"/>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20000"/>
              </a:lnSpc>
              <a:spcBef>
                <a:spcPct val="0"/>
              </a:spcBef>
              <a:spcAft>
                <a:spcPct val="0"/>
              </a:spcAft>
              <a:buClrTx/>
              <a:buSzTx/>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20000"/>
              </a:lnSpc>
              <a:spcBef>
                <a:spcPct val="0"/>
              </a:spcBef>
              <a:spcAft>
                <a:spcPct val="0"/>
              </a:spcAft>
              <a:buClrTx/>
              <a:buSzTx/>
              <a:tabLst/>
              <a:defRPr/>
            </a:pPr>
            <a:endParaRPr kumimoji="1" lang="en-US" altLang="ja-JP" sz="1800" b="1" i="0"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p:txBody>
      </p:sp>
      <p:sp>
        <p:nvSpPr>
          <p:cNvPr id="11" name="Rectangle 2"/>
          <p:cNvSpPr txBox="1">
            <a:spLocks noChangeArrowheads="1"/>
          </p:cNvSpPr>
          <p:nvPr/>
        </p:nvSpPr>
        <p:spPr>
          <a:xfrm>
            <a:off x="1434159" y="2033627"/>
            <a:ext cx="7687837" cy="849669"/>
          </a:xfrm>
          <a:custGeom>
            <a:avLst/>
            <a:gdLst>
              <a:gd name="connsiteX0" fmla="*/ 8420100 w 8420100"/>
              <a:gd name="connsiteY0" fmla="*/ 1673495 h 1673495"/>
              <a:gd name="connsiteX1" fmla="*/ 0 w 8420100"/>
              <a:gd name="connsiteY1" fmla="*/ 1673478 h 1673495"/>
              <a:gd name="connsiteX2" fmla="*/ 0 w 8420100"/>
              <a:gd name="connsiteY2" fmla="*/ 17 h 1673495"/>
              <a:gd name="connsiteX3" fmla="*/ 8420100 w 8420100"/>
              <a:gd name="connsiteY3" fmla="*/ 0 h 1673495"/>
              <a:gd name="connsiteX4" fmla="*/ 8420100 w 8420100"/>
              <a:gd name="connsiteY4" fmla="*/ 1673495 h 1673495"/>
              <a:gd name="connsiteX0" fmla="*/ 8420100 w 8420100"/>
              <a:gd name="connsiteY0" fmla="*/ 1673495 h 1673495"/>
              <a:gd name="connsiteX1" fmla="*/ 0 w 8420100"/>
              <a:gd name="connsiteY1" fmla="*/ 1673478 h 1673495"/>
              <a:gd name="connsiteX2" fmla="*/ 0 w 8420100"/>
              <a:gd name="connsiteY2" fmla="*/ 17 h 1673495"/>
              <a:gd name="connsiteX3" fmla="*/ 8420100 w 8420100"/>
              <a:gd name="connsiteY3" fmla="*/ 0 h 1673495"/>
              <a:gd name="connsiteX0" fmla="*/ 8420100 w 8420100"/>
              <a:gd name="connsiteY0" fmla="*/ 1673495 h 1673495"/>
              <a:gd name="connsiteX1" fmla="*/ 0 w 8420100"/>
              <a:gd name="connsiteY1" fmla="*/ 1673478 h 1673495"/>
              <a:gd name="connsiteX2" fmla="*/ 0 w 8420100"/>
              <a:gd name="connsiteY2" fmla="*/ 17 h 1673495"/>
              <a:gd name="connsiteX3" fmla="*/ 8420100 w 8420100"/>
              <a:gd name="connsiteY3" fmla="*/ 0 h 1673495"/>
              <a:gd name="connsiteX4" fmla="*/ 8420100 w 8420100"/>
              <a:gd name="connsiteY4" fmla="*/ 1673495 h 1673495"/>
              <a:gd name="connsiteX0" fmla="*/ 8420100 w 8420100"/>
              <a:gd name="connsiteY0" fmla="*/ 1673495 h 1673495"/>
              <a:gd name="connsiteX1" fmla="*/ 0 w 8420100"/>
              <a:gd name="connsiteY1" fmla="*/ 1673478 h 1673495"/>
              <a:gd name="connsiteX2" fmla="*/ 0 w 8420100"/>
              <a:gd name="connsiteY2" fmla="*/ 17 h 1673495"/>
              <a:gd name="connsiteX0" fmla="*/ 8420100 w 8420100"/>
              <a:gd name="connsiteY0" fmla="*/ 1673495 h 1673495"/>
              <a:gd name="connsiteX1" fmla="*/ 0 w 8420100"/>
              <a:gd name="connsiteY1" fmla="*/ 1673478 h 1673495"/>
              <a:gd name="connsiteX2" fmla="*/ 0 w 8420100"/>
              <a:gd name="connsiteY2" fmla="*/ 17 h 1673495"/>
              <a:gd name="connsiteX3" fmla="*/ 8420100 w 8420100"/>
              <a:gd name="connsiteY3" fmla="*/ 0 h 1673495"/>
              <a:gd name="connsiteX4" fmla="*/ 8420100 w 8420100"/>
              <a:gd name="connsiteY4" fmla="*/ 1673495 h 1673495"/>
              <a:gd name="connsiteX0" fmla="*/ 8420100 w 8420100"/>
              <a:gd name="connsiteY0" fmla="*/ 1673495 h 1673495"/>
              <a:gd name="connsiteX1" fmla="*/ 0 w 8420100"/>
              <a:gd name="connsiteY1" fmla="*/ 1673478 h 1673495"/>
            </a:gdLst>
            <a:ahLst/>
            <a:cxnLst>
              <a:cxn ang="0">
                <a:pos x="connsiteX0" y="connsiteY0"/>
              </a:cxn>
              <a:cxn ang="0">
                <a:pos x="connsiteX1" y="connsiteY1"/>
              </a:cxn>
            </a:cxnLst>
            <a:rect l="l" t="t" r="r" b="b"/>
            <a:pathLst>
              <a:path w="8420100" h="1673495" stroke="0" extrusionOk="0">
                <a:moveTo>
                  <a:pt x="8420100" y="1673495"/>
                </a:moveTo>
                <a:lnTo>
                  <a:pt x="0" y="1673478"/>
                </a:lnTo>
                <a:lnTo>
                  <a:pt x="0" y="17"/>
                </a:lnTo>
                <a:cubicBezTo>
                  <a:pt x="0" y="8"/>
                  <a:pt x="3769807" y="0"/>
                  <a:pt x="8420100" y="0"/>
                </a:cubicBezTo>
                <a:lnTo>
                  <a:pt x="8420100" y="1673495"/>
                </a:lnTo>
                <a:close/>
              </a:path>
              <a:path w="8420100" h="1673495" fill="none">
                <a:moveTo>
                  <a:pt x="8420100" y="1673495"/>
                </a:moveTo>
                <a:lnTo>
                  <a:pt x="0" y="1673478"/>
                </a:lnTo>
              </a:path>
            </a:pathLst>
          </a:custGeom>
          <a:ln>
            <a:solidFill>
              <a:srgbClr val="0070C0"/>
            </a:solidFill>
          </a:ln>
        </p:spPr>
        <p:txBody>
          <a:bodyPr vert="horz" lIns="91440" tIns="45720" rIns="91440" bIns="45720" rtlCol="0" anchor="ctr">
            <a:normAutofit fontScale="97500"/>
          </a:bodyPr>
          <a:lst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a:lstStyle>
          <a:p>
            <a:pPr fontAlgn="auto">
              <a:spcAft>
                <a:spcPts val="0"/>
              </a:spcAft>
            </a:pPr>
            <a:r>
              <a:rPr lang="ja-JP" altLang="en-US" sz="2800" b="1" dirty="0">
                <a:solidFill>
                  <a:srgbClr val="FF0000"/>
                </a:solidFill>
                <a:latin typeface="メイリオ" panose="020B0604030504040204" pitchFamily="50" charset="-128"/>
                <a:ea typeface="メイリオ" panose="020B0604030504040204" pitchFamily="50" charset="-128"/>
              </a:rPr>
              <a:t>　</a:t>
            </a:r>
            <a:r>
              <a:rPr lang="ja-JP" altLang="en-US" sz="2800" b="1" dirty="0">
                <a:latin typeface="メイリオ" panose="020B0604030504040204" pitchFamily="50" charset="-128"/>
                <a:ea typeface="メイリオ" panose="020B0604030504040204" pitchFamily="50" charset="-128"/>
              </a:rPr>
              <a:t>これからの鈑金・塗装の業界を見据えて</a:t>
            </a:r>
            <a:endParaRPr lang="en-US" altLang="ja-JP" sz="2800" b="1" dirty="0">
              <a:latin typeface="メイリオ" panose="020B0604030504040204" pitchFamily="50" charset="-128"/>
              <a:ea typeface="メイリオ" panose="020B0604030504040204" pitchFamily="50" charset="-128"/>
            </a:endParaRPr>
          </a:p>
          <a:p>
            <a:pPr fontAlgn="auto">
              <a:spcAft>
                <a:spcPts val="0"/>
              </a:spcAft>
            </a:pPr>
            <a:r>
              <a:rPr lang="ja-JP" altLang="en-US" sz="2800" b="1" dirty="0">
                <a:solidFill>
                  <a:srgbClr val="FF0000"/>
                </a:solidFill>
                <a:latin typeface="メイリオ" panose="020B0604030504040204" pitchFamily="50" charset="-128"/>
                <a:ea typeface="メイリオ" panose="020B0604030504040204" pitchFamily="50" charset="-128"/>
              </a:rPr>
              <a:t>　　　いつ値上げしますか？今でしょ！</a:t>
            </a:r>
            <a:endParaRPr lang="ja-JP" altLang="en-US" sz="2800" b="1" dirty="0">
              <a:solidFill>
                <a:srgbClr val="0070C0"/>
              </a:solidFill>
              <a:latin typeface="メイリオ" panose="020B0604030504040204" pitchFamily="50" charset="-128"/>
              <a:ea typeface="メイリオ" panose="020B0604030504040204" pitchFamily="50" charset="-128"/>
            </a:endParaRPr>
          </a:p>
        </p:txBody>
      </p:sp>
      <p:pic>
        <p:nvPicPr>
          <p:cNvPr id="12" name="グラフィックス 11" descr="車">
            <a:extLst>
              <a:ext uri="{FF2B5EF4-FFF2-40B4-BE49-F238E27FC236}">
                <a16:creationId xmlns:a16="http://schemas.microsoft.com/office/drawing/2014/main" id="{F59AD017-E90F-A641-9669-E73B55DEDAC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4905" y="2124839"/>
            <a:ext cx="716129" cy="716129"/>
          </a:xfrm>
          <a:prstGeom prst="rect">
            <a:avLst/>
          </a:prstGeom>
        </p:spPr>
      </p:pic>
      <p:pic>
        <p:nvPicPr>
          <p:cNvPr id="14" name="グラフィックス 12" descr="車">
            <a:extLst>
              <a:ext uri="{FF2B5EF4-FFF2-40B4-BE49-F238E27FC236}">
                <a16:creationId xmlns:a16="http://schemas.microsoft.com/office/drawing/2014/main" id="{A014E2B8-3849-8E40-9441-75A0FB35D55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38655" y="2088368"/>
            <a:ext cx="617987" cy="716129"/>
          </a:xfrm>
          <a:prstGeom prst="rect">
            <a:avLst/>
          </a:prstGeom>
        </p:spPr>
      </p:pic>
      <p:pic>
        <p:nvPicPr>
          <p:cNvPr id="20" name="図 19" descr="テキスト, ロゴ&#10;&#10;自動的に生成された説明">
            <a:extLst>
              <a:ext uri="{FF2B5EF4-FFF2-40B4-BE49-F238E27FC236}">
                <a16:creationId xmlns:a16="http://schemas.microsoft.com/office/drawing/2014/main" id="{159B7132-F9E1-51A7-BAFF-BDAD277347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836" y="3996531"/>
            <a:ext cx="4642112" cy="2724946"/>
          </a:xfrm>
          <a:prstGeom prst="rect">
            <a:avLst/>
          </a:prstGeom>
        </p:spPr>
      </p:pic>
      <p:pic>
        <p:nvPicPr>
          <p:cNvPr id="21" name="図 20" descr="ダイアグラム&#10;&#10;自動的に生成された説明">
            <a:extLst>
              <a:ext uri="{FF2B5EF4-FFF2-40B4-BE49-F238E27FC236}">
                <a16:creationId xmlns:a16="http://schemas.microsoft.com/office/drawing/2014/main" id="{A1E43942-1502-C1A1-A912-46D9CCCD2D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0948" y="3996530"/>
            <a:ext cx="4957763" cy="2724946"/>
          </a:xfrm>
          <a:prstGeom prst="rect">
            <a:avLst/>
          </a:prstGeom>
        </p:spPr>
      </p:pic>
      <p:pic>
        <p:nvPicPr>
          <p:cNvPr id="23" name="図 22">
            <a:extLst>
              <a:ext uri="{FF2B5EF4-FFF2-40B4-BE49-F238E27FC236}">
                <a16:creationId xmlns:a16="http://schemas.microsoft.com/office/drawing/2014/main" id="{DBB738CB-4FA3-1A26-DC1D-E876850408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9184" y="3419473"/>
            <a:ext cx="47632" cy="19053"/>
          </a:xfrm>
          <a:prstGeom prst="rect">
            <a:avLst/>
          </a:prstGeom>
        </p:spPr>
      </p:pic>
      <p:pic>
        <p:nvPicPr>
          <p:cNvPr id="7" name="図 6" descr="ロゴ&#10;&#10;低い精度で自動的に生成された説明">
            <a:extLst>
              <a:ext uri="{FF2B5EF4-FFF2-40B4-BE49-F238E27FC236}">
                <a16:creationId xmlns:a16="http://schemas.microsoft.com/office/drawing/2014/main" id="{175F2DF0-66B1-2319-DB5A-81109152B3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769" y="27896"/>
            <a:ext cx="9642356" cy="1811931"/>
          </a:xfrm>
          <a:prstGeom prst="rect">
            <a:avLst/>
          </a:prstGeom>
        </p:spPr>
      </p:pic>
    </p:spTree>
    <p:extLst>
      <p:ext uri="{BB962C8B-B14F-4D97-AF65-F5344CB8AC3E}">
        <p14:creationId xmlns:p14="http://schemas.microsoft.com/office/powerpoint/2010/main" val="1914907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4000" dirty="0"/>
              <a:t>料金算出の基本</a:t>
            </a:r>
          </a:p>
        </p:txBody>
      </p:sp>
      <p:sp>
        <p:nvSpPr>
          <p:cNvPr id="4" name="テキスト ボックス 3"/>
          <p:cNvSpPr txBox="1"/>
          <p:nvPr/>
        </p:nvSpPr>
        <p:spPr>
          <a:xfrm>
            <a:off x="3111229" y="1707504"/>
            <a:ext cx="646331" cy="369332"/>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指数</a:t>
            </a:r>
          </a:p>
        </p:txBody>
      </p:sp>
      <p:sp>
        <p:nvSpPr>
          <p:cNvPr id="5" name="テキスト ボックス 4"/>
          <p:cNvSpPr txBox="1"/>
          <p:nvPr/>
        </p:nvSpPr>
        <p:spPr>
          <a:xfrm>
            <a:off x="4336705" y="1569006"/>
            <a:ext cx="1338828" cy="646331"/>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作業工賃</a:t>
            </a:r>
            <a:endParaRPr lang="en-US" altLang="ja-JP" b="1" dirty="0">
              <a:solidFill>
                <a:prstClr val="black"/>
              </a:solidFill>
              <a:latin typeface="Meiryo UI"/>
              <a:ea typeface="Meiryo UI"/>
            </a:endParaRPr>
          </a:p>
          <a:p>
            <a:pPr fontAlgn="auto">
              <a:spcBef>
                <a:spcPts val="0"/>
              </a:spcBef>
              <a:spcAft>
                <a:spcPts val="0"/>
              </a:spcAft>
            </a:pPr>
            <a:r>
              <a:rPr lang="ja-JP" altLang="en-US" b="1" dirty="0">
                <a:solidFill>
                  <a:prstClr val="black"/>
                </a:solidFill>
                <a:latin typeface="Meiryo UI"/>
                <a:ea typeface="Meiryo UI"/>
              </a:rPr>
              <a:t>（技術料）</a:t>
            </a:r>
          </a:p>
        </p:txBody>
      </p:sp>
      <p:sp>
        <p:nvSpPr>
          <p:cNvPr id="6" name="テキスト ボックス 5"/>
          <p:cNvSpPr txBox="1"/>
          <p:nvPr/>
        </p:nvSpPr>
        <p:spPr>
          <a:xfrm>
            <a:off x="6254680" y="1707504"/>
            <a:ext cx="877163" cy="369332"/>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部品代</a:t>
            </a:r>
          </a:p>
        </p:txBody>
      </p:sp>
      <p:sp>
        <p:nvSpPr>
          <p:cNvPr id="7" name="テキスト ボックス 6"/>
          <p:cNvSpPr txBox="1"/>
          <p:nvPr/>
        </p:nvSpPr>
        <p:spPr>
          <a:xfrm>
            <a:off x="7710991" y="1707504"/>
            <a:ext cx="801823" cy="369332"/>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その他</a:t>
            </a:r>
          </a:p>
        </p:txBody>
      </p:sp>
      <p:sp>
        <p:nvSpPr>
          <p:cNvPr id="8" name="テキスト ボックス 7"/>
          <p:cNvSpPr txBox="1"/>
          <p:nvPr/>
        </p:nvSpPr>
        <p:spPr>
          <a:xfrm>
            <a:off x="5779799" y="1707504"/>
            <a:ext cx="377026" cy="369332"/>
          </a:xfrm>
          <a:prstGeom prst="rect">
            <a:avLst/>
          </a:prstGeom>
          <a:noFill/>
        </p:spPr>
        <p:txBody>
          <a:bodyPr wrap="none" rtlCol="0">
            <a:spAutoFit/>
          </a:bodyPr>
          <a:lstStyle/>
          <a:p>
            <a:pPr fontAlgn="auto">
              <a:spcBef>
                <a:spcPts val="0"/>
              </a:spcBef>
              <a:spcAft>
                <a:spcPts val="0"/>
              </a:spcAft>
            </a:pPr>
            <a:r>
              <a:rPr lang="en-US" altLang="ja-JP" b="1" dirty="0">
                <a:solidFill>
                  <a:prstClr val="black"/>
                </a:solidFill>
                <a:latin typeface="Meiryo UI"/>
                <a:ea typeface="Meiryo UI"/>
              </a:rPr>
              <a:t>+</a:t>
            </a:r>
            <a:endParaRPr lang="ja-JP" altLang="en-US" b="1" dirty="0">
              <a:solidFill>
                <a:prstClr val="black"/>
              </a:solidFill>
              <a:latin typeface="Meiryo UI"/>
              <a:ea typeface="Meiryo UI"/>
            </a:endParaRPr>
          </a:p>
        </p:txBody>
      </p:sp>
      <p:sp>
        <p:nvSpPr>
          <p:cNvPr id="9" name="テキスト ボックス 8"/>
          <p:cNvSpPr txBox="1"/>
          <p:nvPr/>
        </p:nvSpPr>
        <p:spPr>
          <a:xfrm>
            <a:off x="2591464" y="1707504"/>
            <a:ext cx="415498" cy="369332"/>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a:t>
            </a:r>
          </a:p>
        </p:txBody>
      </p:sp>
      <p:sp>
        <p:nvSpPr>
          <p:cNvPr id="10" name="テキスト ボックス 9"/>
          <p:cNvSpPr txBox="1"/>
          <p:nvPr/>
        </p:nvSpPr>
        <p:spPr>
          <a:xfrm>
            <a:off x="7236108" y="1707504"/>
            <a:ext cx="377026" cy="369332"/>
          </a:xfrm>
          <a:prstGeom prst="rect">
            <a:avLst/>
          </a:prstGeom>
          <a:noFill/>
        </p:spPr>
        <p:txBody>
          <a:bodyPr wrap="none" rtlCol="0">
            <a:spAutoFit/>
          </a:bodyPr>
          <a:lstStyle/>
          <a:p>
            <a:pPr fontAlgn="auto">
              <a:spcBef>
                <a:spcPts val="0"/>
              </a:spcBef>
              <a:spcAft>
                <a:spcPts val="0"/>
              </a:spcAft>
            </a:pPr>
            <a:r>
              <a:rPr lang="en-US" altLang="ja-JP" b="1" dirty="0">
                <a:solidFill>
                  <a:prstClr val="black"/>
                </a:solidFill>
                <a:latin typeface="Meiryo UI"/>
                <a:ea typeface="Meiryo UI"/>
              </a:rPr>
              <a:t>+</a:t>
            </a:r>
            <a:endParaRPr lang="ja-JP" altLang="en-US" b="1" dirty="0">
              <a:solidFill>
                <a:prstClr val="black"/>
              </a:solidFill>
              <a:latin typeface="Meiryo UI"/>
              <a:ea typeface="Meiryo UI"/>
            </a:endParaRPr>
          </a:p>
        </p:txBody>
      </p:sp>
      <p:sp>
        <p:nvSpPr>
          <p:cNvPr id="11" name="テキスト ボックス 10"/>
          <p:cNvSpPr txBox="1"/>
          <p:nvPr/>
        </p:nvSpPr>
        <p:spPr>
          <a:xfrm>
            <a:off x="1379202" y="1707504"/>
            <a:ext cx="1107996" cy="369332"/>
          </a:xfrm>
          <a:prstGeom prst="rect">
            <a:avLst/>
          </a:prstGeom>
          <a:noFill/>
        </p:spPr>
        <p:txBody>
          <a:bodyPr wrap="none" rtlCol="0">
            <a:spAutoFit/>
          </a:bodyPr>
          <a:lstStyle/>
          <a:p>
            <a:pPr fontAlgn="auto">
              <a:spcBef>
                <a:spcPts val="0"/>
              </a:spcBef>
              <a:spcAft>
                <a:spcPts val="0"/>
              </a:spcAft>
            </a:pPr>
            <a:r>
              <a:rPr lang="ja-JP" altLang="en-US" b="1" dirty="0">
                <a:solidFill>
                  <a:prstClr val="black"/>
                </a:solidFill>
                <a:latin typeface="Meiryo UI"/>
                <a:ea typeface="Meiryo UI"/>
              </a:rPr>
              <a:t>修理料金</a:t>
            </a:r>
          </a:p>
        </p:txBody>
      </p:sp>
      <p:grpSp>
        <p:nvGrpSpPr>
          <p:cNvPr id="16" name="グループ化 15"/>
          <p:cNvGrpSpPr/>
          <p:nvPr/>
        </p:nvGrpSpPr>
        <p:grpSpPr>
          <a:xfrm>
            <a:off x="6582852" y="2083545"/>
            <a:ext cx="331215" cy="145914"/>
            <a:chOff x="3995834" y="2680773"/>
            <a:chExt cx="331215" cy="476495"/>
          </a:xfrm>
        </p:grpSpPr>
        <p:cxnSp>
          <p:nvCxnSpPr>
            <p:cNvPr id="13" name="直線コネクタ 12"/>
            <p:cNvCxnSpPr/>
            <p:nvPr/>
          </p:nvCxnSpPr>
          <p:spPr>
            <a:xfrm>
              <a:off x="3995834" y="2680773"/>
              <a:ext cx="0" cy="476495"/>
            </a:xfrm>
            <a:prstGeom prst="line">
              <a:avLst/>
            </a:prstGeom>
            <a:ln>
              <a:solidFill>
                <a:schemeClr val="tx1"/>
              </a:solidFill>
              <a:headEnd type="stealth"/>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3995834" y="3157268"/>
              <a:ext cx="3312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テキスト ボックス 17"/>
          <p:cNvSpPr txBox="1"/>
          <p:nvPr/>
        </p:nvSpPr>
        <p:spPr>
          <a:xfrm>
            <a:off x="6914067" y="2044793"/>
            <a:ext cx="2353529" cy="369332"/>
          </a:xfrm>
          <a:prstGeom prst="rect">
            <a:avLst/>
          </a:prstGeom>
          <a:noFill/>
        </p:spPr>
        <p:txBody>
          <a:bodyPr wrap="none" rtlCol="0">
            <a:spAutoFit/>
          </a:bodyPr>
          <a:lstStyle/>
          <a:p>
            <a:pPr fontAlgn="auto">
              <a:spcBef>
                <a:spcPts val="0"/>
              </a:spcBef>
              <a:spcAft>
                <a:spcPts val="0"/>
              </a:spcAft>
            </a:pPr>
            <a:r>
              <a:rPr lang="ja-JP" altLang="en-US" dirty="0">
                <a:solidFill>
                  <a:srgbClr val="FF0000"/>
                </a:solidFill>
                <a:latin typeface="Meiryo UI"/>
                <a:ea typeface="Meiryo UI"/>
              </a:rPr>
              <a:t>料金の約</a:t>
            </a:r>
            <a:r>
              <a:rPr lang="en-US" altLang="ja-JP" dirty="0">
                <a:solidFill>
                  <a:srgbClr val="FF0000"/>
                </a:solidFill>
                <a:latin typeface="Meiryo UI"/>
                <a:ea typeface="Meiryo UI"/>
              </a:rPr>
              <a:t>60</a:t>
            </a:r>
            <a:r>
              <a:rPr lang="ja-JP" altLang="en-US" dirty="0">
                <a:solidFill>
                  <a:srgbClr val="FF0000"/>
                </a:solidFill>
                <a:latin typeface="Meiryo UI"/>
                <a:ea typeface="Meiryo UI"/>
              </a:rPr>
              <a:t>％を占める</a:t>
            </a:r>
          </a:p>
        </p:txBody>
      </p:sp>
      <p:graphicFrame>
        <p:nvGraphicFramePr>
          <p:cNvPr id="19" name="表 18"/>
          <p:cNvGraphicFramePr>
            <a:graphicFrameLocks noGrp="1"/>
          </p:cNvGraphicFramePr>
          <p:nvPr>
            <p:extLst>
              <p:ext uri="{D42A27DB-BD31-4B8C-83A1-F6EECF244321}">
                <p14:modId xmlns:p14="http://schemas.microsoft.com/office/powerpoint/2010/main" val="2072196639"/>
              </p:ext>
            </p:extLst>
          </p:nvPr>
        </p:nvGraphicFramePr>
        <p:xfrm>
          <a:off x="898585" y="2540001"/>
          <a:ext cx="8200966" cy="3204892"/>
        </p:xfrm>
        <a:graphic>
          <a:graphicData uri="http://schemas.openxmlformats.org/drawingml/2006/table">
            <a:tbl>
              <a:tblPr firstCol="1" bandRow="1">
                <a:tableStyleId>{5C22544A-7EE6-4342-B048-85BDC9FD1C3A}</a:tableStyleId>
              </a:tblPr>
              <a:tblGrid>
                <a:gridCol w="1341931">
                  <a:extLst>
                    <a:ext uri="{9D8B030D-6E8A-4147-A177-3AD203B41FA5}">
                      <a16:colId xmlns:a16="http://schemas.microsoft.com/office/drawing/2014/main" val="20000"/>
                    </a:ext>
                  </a:extLst>
                </a:gridCol>
                <a:gridCol w="6859035">
                  <a:extLst>
                    <a:ext uri="{9D8B030D-6E8A-4147-A177-3AD203B41FA5}">
                      <a16:colId xmlns:a16="http://schemas.microsoft.com/office/drawing/2014/main" val="20001"/>
                    </a:ext>
                  </a:extLst>
                </a:gridCol>
              </a:tblGrid>
              <a:tr h="836785">
                <a:tc>
                  <a:txBody>
                    <a:bodyPr/>
                    <a:lstStyle/>
                    <a:p>
                      <a:pPr algn="ctr"/>
                      <a:r>
                        <a:rPr kumimoji="1" lang="ja-JP" altLang="en-US" sz="2000" spc="600" dirty="0"/>
                        <a:t>指数</a:t>
                      </a:r>
                    </a:p>
                  </a:txBody>
                  <a:tcPr anchor="ctr"/>
                </a:tc>
                <a:tc>
                  <a:txBody>
                    <a:bodyPr/>
                    <a:lstStyle/>
                    <a:p>
                      <a:r>
                        <a:rPr kumimoji="1" lang="ja-JP" altLang="en-US" sz="1600" dirty="0">
                          <a:solidFill>
                            <a:schemeClr val="tx1">
                              <a:lumMod val="85000"/>
                              <a:lumOff val="15000"/>
                            </a:schemeClr>
                          </a:solidFill>
                        </a:rPr>
                        <a:t>指数　◀　指数テーブルマニュアルに掲載</a:t>
                      </a:r>
                      <a:endParaRPr kumimoji="1" lang="en-US" altLang="ja-JP" sz="1600" dirty="0">
                        <a:solidFill>
                          <a:schemeClr val="tx1">
                            <a:lumMod val="85000"/>
                            <a:lumOff val="15000"/>
                          </a:schemeClr>
                        </a:solidFill>
                      </a:endParaRPr>
                    </a:p>
                    <a:p>
                      <a:r>
                        <a:rPr kumimoji="1" lang="ja-JP" altLang="en-US" sz="1600" dirty="0">
                          <a:solidFill>
                            <a:schemeClr val="tx1">
                              <a:lumMod val="85000"/>
                              <a:lumOff val="15000"/>
                            </a:schemeClr>
                          </a:solidFill>
                        </a:rPr>
                        <a:t>　　　　　　　見積もりコンピューターソフトに収録</a:t>
                      </a:r>
                    </a:p>
                  </a:txBody>
                  <a:tcPr anchor="ctr"/>
                </a:tc>
                <a:extLst>
                  <a:ext uri="{0D108BD9-81ED-4DB2-BD59-A6C34878D82A}">
                    <a16:rowId xmlns:a16="http://schemas.microsoft.com/office/drawing/2014/main" val="10000"/>
                  </a:ext>
                </a:extLst>
              </a:tr>
              <a:tr h="765661">
                <a:tc>
                  <a:txBody>
                    <a:bodyPr/>
                    <a:lstStyle/>
                    <a:p>
                      <a:pPr algn="ctr"/>
                      <a:r>
                        <a:rPr kumimoji="1" lang="ja-JP" altLang="en-US" sz="2000" spc="600" dirty="0"/>
                        <a:t>工賃</a:t>
                      </a:r>
                    </a:p>
                  </a:txBody>
                  <a:tcPr anchor="ctr"/>
                </a:tc>
                <a:tc>
                  <a:txBody>
                    <a:bodyPr/>
                    <a:lstStyle/>
                    <a:p>
                      <a:r>
                        <a:rPr kumimoji="1" lang="en-US" altLang="ja-JP" sz="1600" dirty="0">
                          <a:solidFill>
                            <a:schemeClr val="tx1">
                              <a:lumMod val="85000"/>
                              <a:lumOff val="15000"/>
                            </a:schemeClr>
                          </a:solidFill>
                        </a:rPr>
                        <a:t>1</a:t>
                      </a:r>
                      <a:r>
                        <a:rPr kumimoji="1" lang="ja-JP" altLang="en-US" sz="1600" dirty="0">
                          <a:solidFill>
                            <a:schemeClr val="tx1">
                              <a:lumMod val="85000"/>
                              <a:lumOff val="15000"/>
                            </a:schemeClr>
                          </a:solidFill>
                        </a:rPr>
                        <a:t>時間当たりのレーバーレート</a:t>
                      </a:r>
                      <a:endParaRPr kumimoji="1" lang="en-US" altLang="ja-JP" sz="1600" dirty="0">
                        <a:solidFill>
                          <a:schemeClr val="tx1">
                            <a:lumMod val="85000"/>
                            <a:lumOff val="15000"/>
                          </a:schemeClr>
                        </a:solidFill>
                      </a:endParaRPr>
                    </a:p>
                    <a:p>
                      <a:r>
                        <a:rPr kumimoji="1" lang="ja-JP" altLang="en-US" sz="1600" dirty="0">
                          <a:solidFill>
                            <a:schemeClr val="tx1">
                              <a:lumMod val="85000"/>
                              <a:lumOff val="15000"/>
                            </a:schemeClr>
                          </a:solidFill>
                        </a:rPr>
                        <a:t>指数に対応しているのは対応単価　</a:t>
                      </a:r>
                    </a:p>
                  </a:txBody>
                  <a:tcPr anchor="ctr"/>
                </a:tc>
                <a:extLst>
                  <a:ext uri="{0D108BD9-81ED-4DB2-BD59-A6C34878D82A}">
                    <a16:rowId xmlns:a16="http://schemas.microsoft.com/office/drawing/2014/main" val="10001"/>
                  </a:ext>
                </a:extLst>
              </a:tr>
              <a:tr h="765661">
                <a:tc>
                  <a:txBody>
                    <a:bodyPr/>
                    <a:lstStyle/>
                    <a:p>
                      <a:pPr algn="ctr"/>
                      <a:r>
                        <a:rPr kumimoji="1" lang="ja-JP" altLang="en-US" sz="2000" spc="600" dirty="0"/>
                        <a:t>部品</a:t>
                      </a:r>
                    </a:p>
                  </a:txBody>
                  <a:tcPr anchor="ctr"/>
                </a:tc>
                <a:tc>
                  <a:txBody>
                    <a:bodyPr/>
                    <a:lstStyle/>
                    <a:p>
                      <a:r>
                        <a:rPr kumimoji="1" lang="ja-JP" altLang="en-US" sz="1600" dirty="0">
                          <a:solidFill>
                            <a:schemeClr val="tx1">
                              <a:lumMod val="85000"/>
                              <a:lumOff val="15000"/>
                            </a:schemeClr>
                          </a:solidFill>
                        </a:rPr>
                        <a:t>純正部品　◀　</a:t>
                      </a:r>
                      <a:r>
                        <a:rPr kumimoji="1" lang="ja-JP" altLang="en-US" sz="1600" dirty="0">
                          <a:solidFill>
                            <a:srgbClr val="FF0000"/>
                          </a:solidFill>
                        </a:rPr>
                        <a:t>工場は利益率少ない　部品代は高騰！</a:t>
                      </a:r>
                    </a:p>
                  </a:txBody>
                  <a:tcPr anchor="ctr"/>
                </a:tc>
                <a:extLst>
                  <a:ext uri="{0D108BD9-81ED-4DB2-BD59-A6C34878D82A}">
                    <a16:rowId xmlns:a16="http://schemas.microsoft.com/office/drawing/2014/main" val="10002"/>
                  </a:ext>
                </a:extLst>
              </a:tr>
              <a:tr h="836785">
                <a:tc>
                  <a:txBody>
                    <a:bodyPr/>
                    <a:lstStyle/>
                    <a:p>
                      <a:pPr algn="ctr"/>
                      <a:r>
                        <a:rPr kumimoji="1" lang="ja-JP" altLang="en-US" sz="2000" spc="600" dirty="0"/>
                        <a:t>その他</a:t>
                      </a:r>
                    </a:p>
                  </a:txBody>
                  <a:tcPr anchor="ctr"/>
                </a:tc>
                <a:tc>
                  <a:txBody>
                    <a:bodyPr/>
                    <a:lstStyle/>
                    <a:p>
                      <a:r>
                        <a:rPr kumimoji="1" lang="ja-JP" altLang="en-US" sz="1600" dirty="0">
                          <a:solidFill>
                            <a:schemeClr val="tx1">
                              <a:lumMod val="85000"/>
                              <a:lumOff val="15000"/>
                            </a:schemeClr>
                          </a:solidFill>
                        </a:rPr>
                        <a:t>材</a:t>
                      </a:r>
                      <a:r>
                        <a:rPr kumimoji="1" lang="ja-JP" altLang="en-US" sz="1600" baseline="0" dirty="0">
                          <a:solidFill>
                            <a:schemeClr val="tx1">
                              <a:lumMod val="85000"/>
                              <a:lumOff val="15000"/>
                            </a:schemeClr>
                          </a:solidFill>
                        </a:rPr>
                        <a:t>   </a:t>
                      </a:r>
                      <a:r>
                        <a:rPr kumimoji="1" lang="ja-JP" altLang="en-US" sz="1600" dirty="0">
                          <a:solidFill>
                            <a:schemeClr val="tx1">
                              <a:lumMod val="85000"/>
                              <a:lumOff val="15000"/>
                            </a:schemeClr>
                          </a:solidFill>
                        </a:rPr>
                        <a:t>料   費　◀　</a:t>
                      </a:r>
                      <a:r>
                        <a:rPr kumimoji="1" lang="ja-JP" altLang="en-US" sz="1600" dirty="0">
                          <a:solidFill>
                            <a:srgbClr val="FF0000"/>
                          </a:solidFill>
                        </a:rPr>
                        <a:t>塗装材料・鈑金材料費も高騰！</a:t>
                      </a:r>
                      <a:endParaRPr kumimoji="1" lang="en-US" altLang="ja-JP" sz="1600" dirty="0">
                        <a:solidFill>
                          <a:srgbClr val="FF0000"/>
                        </a:solidFill>
                      </a:endParaRPr>
                    </a:p>
                    <a:p>
                      <a:r>
                        <a:rPr kumimoji="1" lang="ja-JP" altLang="en-US" sz="1600" dirty="0">
                          <a:solidFill>
                            <a:schemeClr val="tx1">
                              <a:lumMod val="85000"/>
                              <a:lumOff val="15000"/>
                            </a:schemeClr>
                          </a:solidFill>
                        </a:rPr>
                        <a:t>見積もり費　</a:t>
                      </a:r>
                      <a:endParaRPr kumimoji="1" lang="en-US" altLang="ja-JP" sz="1600" dirty="0">
                        <a:solidFill>
                          <a:schemeClr val="tx1">
                            <a:lumMod val="85000"/>
                            <a:lumOff val="15000"/>
                          </a:schemeClr>
                        </a:solidFill>
                      </a:endParaRPr>
                    </a:p>
                    <a:p>
                      <a:r>
                        <a:rPr kumimoji="1" lang="ja-JP" altLang="en-US" sz="1600" dirty="0">
                          <a:solidFill>
                            <a:schemeClr val="tx1">
                              <a:lumMod val="85000"/>
                              <a:lumOff val="15000"/>
                            </a:schemeClr>
                          </a:solidFill>
                        </a:rPr>
                        <a:t>納車引取費</a:t>
                      </a:r>
                    </a:p>
                  </a:txBody>
                  <a:tcPr anchor="ctr"/>
                </a:tc>
                <a:extLst>
                  <a:ext uri="{0D108BD9-81ED-4DB2-BD59-A6C34878D82A}">
                    <a16:rowId xmlns:a16="http://schemas.microsoft.com/office/drawing/2014/main" val="10003"/>
                  </a:ext>
                </a:extLst>
              </a:tr>
            </a:tbl>
          </a:graphicData>
        </a:graphic>
      </p:graphicFrame>
      <p:sp>
        <p:nvSpPr>
          <p:cNvPr id="20" name="二等辺三角形 19"/>
          <p:cNvSpPr/>
          <p:nvPr/>
        </p:nvSpPr>
        <p:spPr>
          <a:xfrm rot="10800000">
            <a:off x="4596662" y="5917893"/>
            <a:ext cx="818915" cy="18703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latin typeface="Meiryo UI"/>
              <a:ea typeface="Meiryo UI"/>
            </a:endParaRPr>
          </a:p>
        </p:txBody>
      </p:sp>
      <p:sp>
        <p:nvSpPr>
          <p:cNvPr id="21" name="テキスト ボックス 20"/>
          <p:cNvSpPr txBox="1"/>
          <p:nvPr/>
        </p:nvSpPr>
        <p:spPr>
          <a:xfrm>
            <a:off x="3354065" y="6257340"/>
            <a:ext cx="3304111" cy="461665"/>
          </a:xfrm>
          <a:prstGeom prst="rect">
            <a:avLst/>
          </a:prstGeom>
          <a:noFill/>
        </p:spPr>
        <p:txBody>
          <a:bodyPr wrap="none" rtlCol="0">
            <a:spAutoFit/>
          </a:bodyPr>
          <a:lstStyle/>
          <a:p>
            <a:pPr algn="ctr" fontAlgn="auto">
              <a:spcBef>
                <a:spcPts val="0"/>
              </a:spcBef>
              <a:spcAft>
                <a:spcPts val="0"/>
              </a:spcAft>
            </a:pPr>
            <a:r>
              <a:rPr lang="ja-JP" altLang="en-US" sz="2400" u="sng" dirty="0">
                <a:solidFill>
                  <a:srgbClr val="FF0000"/>
                </a:solidFill>
                <a:latin typeface="Meiryo UI"/>
                <a:ea typeface="Meiryo UI"/>
              </a:rPr>
              <a:t>いかにして工賃を稼ぐか？</a:t>
            </a:r>
          </a:p>
        </p:txBody>
      </p:sp>
      <p:sp>
        <p:nvSpPr>
          <p:cNvPr id="22" name="テキスト ボックス 21"/>
          <p:cNvSpPr txBox="1"/>
          <p:nvPr/>
        </p:nvSpPr>
        <p:spPr>
          <a:xfrm>
            <a:off x="3861825" y="1707504"/>
            <a:ext cx="377026" cy="369332"/>
          </a:xfrm>
          <a:prstGeom prst="rect">
            <a:avLst/>
          </a:prstGeom>
          <a:noFill/>
        </p:spPr>
        <p:txBody>
          <a:bodyPr wrap="none" rtlCol="0">
            <a:spAutoFit/>
          </a:bodyPr>
          <a:lstStyle/>
          <a:p>
            <a:pPr fontAlgn="auto">
              <a:spcBef>
                <a:spcPts val="0"/>
              </a:spcBef>
              <a:spcAft>
                <a:spcPts val="0"/>
              </a:spcAft>
            </a:pPr>
            <a:r>
              <a:rPr lang="en-US" altLang="ja-JP" b="1" dirty="0">
                <a:solidFill>
                  <a:prstClr val="black"/>
                </a:solidFill>
                <a:latin typeface="Meiryo UI"/>
                <a:ea typeface="Meiryo UI"/>
              </a:rPr>
              <a:t>×</a:t>
            </a:r>
            <a:endParaRPr lang="ja-JP" altLang="en-US" b="1" dirty="0">
              <a:solidFill>
                <a:prstClr val="black"/>
              </a:solidFill>
              <a:latin typeface="Meiryo UI"/>
              <a:ea typeface="Meiryo UI"/>
            </a:endParaRPr>
          </a:p>
        </p:txBody>
      </p:sp>
    </p:spTree>
    <p:extLst>
      <p:ext uri="{BB962C8B-B14F-4D97-AF65-F5344CB8AC3E}">
        <p14:creationId xmlns:p14="http://schemas.microsoft.com/office/powerpoint/2010/main" val="37018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10">
            <a:extLst>
              <a:ext uri="{FF2B5EF4-FFF2-40B4-BE49-F238E27FC236}">
                <a16:creationId xmlns:a16="http://schemas.microsoft.com/office/drawing/2014/main" id="{360DF258-27D4-400E-BAE6-5AF647EC87B4}"/>
              </a:ext>
            </a:extLst>
          </p:cNvPr>
          <p:cNvSpPr/>
          <p:nvPr/>
        </p:nvSpPr>
        <p:spPr>
          <a:xfrm>
            <a:off x="933450" y="4808233"/>
            <a:ext cx="8039100" cy="1678823"/>
          </a:xfrm>
          <a:prstGeom prst="roundRect">
            <a:avLst>
              <a:gd name="adj" fmla="val 15276"/>
            </a:avLst>
          </a:prstGeom>
          <a:solidFill>
            <a:srgbClr val="F6FBFC"/>
          </a:solidFill>
          <a:ln>
            <a:noFill/>
          </a:ln>
        </p:spPr>
        <p:txBody>
          <a:bodyPr vert="horz" lIns="72000" tIns="45720" rIns="72000" bIns="45720" rtlCol="0" anchor="ctr" anchorCtr="0">
            <a:noAutofit/>
          </a:bodyPr>
          <a:lstStyle/>
          <a:p>
            <a:pPr algn="ctr" defTabSz="742950" fontAlgn="auto">
              <a:spcBef>
                <a:spcPts val="0"/>
              </a:spcBef>
              <a:spcAft>
                <a:spcPts val="0"/>
              </a:spcAft>
            </a:pPr>
            <a:endParaRPr lang="ja-JP" altLang="en-US" sz="2400" b="1" dirty="0">
              <a:solidFill>
                <a:srgbClr val="0071BC"/>
              </a:solidFill>
              <a:latin typeface="Meiryo UI" panose="020B0604030504040204" pitchFamily="50" charset="-128"/>
              <a:ea typeface="Meiryo UI" panose="020B0604030504040204" pitchFamily="50" charset="-128"/>
              <a:cs typeface="+mj-cs"/>
            </a:endParaRPr>
          </a:p>
        </p:txBody>
      </p:sp>
      <p:sp>
        <p:nvSpPr>
          <p:cNvPr id="4" name="スライド番号プレースホルダー 3">
            <a:extLst>
              <a:ext uri="{FF2B5EF4-FFF2-40B4-BE49-F238E27FC236}">
                <a16:creationId xmlns:a16="http://schemas.microsoft.com/office/drawing/2014/main" id="{DBA0D888-8C40-4D3B-8073-D3864D84EADB}"/>
              </a:ext>
            </a:extLst>
          </p:cNvPr>
          <p:cNvSpPr>
            <a:spLocks noGrp="1"/>
          </p:cNvSpPr>
          <p:nvPr>
            <p:ph type="sldNum" sz="quarter" idx="12"/>
          </p:nvPr>
        </p:nvSpPr>
        <p:spPr/>
        <p:txBody>
          <a:bodyPr/>
          <a:lstStyle/>
          <a:p>
            <a:fld id="{0A29B64D-021D-4A2D-8D90-888FC786D35E}" type="slidenum">
              <a:rPr lang="en-US" altLang="ja-JP" smtClean="0"/>
              <a:pPr/>
              <a:t>10</a:t>
            </a:fld>
            <a:r>
              <a:rPr lang="ja-JP" altLang="en-US" dirty="0"/>
              <a:t>　</a:t>
            </a:r>
            <a:endParaRPr lang="en-US" altLang="ja-JP" dirty="0"/>
          </a:p>
        </p:txBody>
      </p:sp>
      <p:sp>
        <p:nvSpPr>
          <p:cNvPr id="2" name="タイトル 1"/>
          <p:cNvSpPr>
            <a:spLocks noGrp="1"/>
          </p:cNvSpPr>
          <p:nvPr>
            <p:ph type="ctrTitle"/>
          </p:nvPr>
        </p:nvSpPr>
        <p:spPr>
          <a:xfrm>
            <a:off x="0" y="-1587"/>
            <a:ext cx="9906000" cy="1050741"/>
          </a:xfrm>
        </p:spPr>
        <p:txBody>
          <a:bodyPr>
            <a:normAutofit fontScale="90000"/>
          </a:bodyPr>
          <a:lstStyle/>
          <a:p>
            <a:r>
              <a:rPr kumimoji="1" lang="ja-JP" altLang="en-US" dirty="0"/>
              <a:t>　　</a:t>
            </a:r>
            <a:r>
              <a:rPr lang="ja-JP" altLang="en-US" dirty="0"/>
              <a:t>　　　</a:t>
            </a:r>
            <a:r>
              <a:rPr kumimoji="1" lang="ja-JP" altLang="en-US" sz="3600" dirty="0">
                <a:solidFill>
                  <a:schemeClr val="accent1"/>
                </a:solidFill>
                <a:latin typeface="メイリオ" panose="020B0604030504040204" pitchFamily="50" charset="-128"/>
                <a:ea typeface="メイリオ" panose="020B0604030504040204" pitchFamily="50" charset="-128"/>
              </a:rPr>
              <a:t>想像してみてください・・・</a:t>
            </a:r>
            <a:br>
              <a:rPr kumimoji="1" lang="en-US" altLang="ja-JP" sz="3600" dirty="0">
                <a:solidFill>
                  <a:schemeClr val="accent1"/>
                </a:solidFill>
                <a:latin typeface="メイリオ" panose="020B0604030504040204" pitchFamily="50" charset="-128"/>
                <a:ea typeface="メイリオ" panose="020B0604030504040204" pitchFamily="50" charset="-128"/>
              </a:rPr>
            </a:br>
            <a:r>
              <a:rPr lang="ja-JP" altLang="en-US" sz="3600" dirty="0">
                <a:solidFill>
                  <a:schemeClr val="accent1"/>
                </a:solidFill>
                <a:latin typeface="メイリオ" panose="020B0604030504040204" pitchFamily="50" charset="-128"/>
                <a:ea typeface="メイリオ" panose="020B0604030504040204" pitchFamily="50" charset="-128"/>
              </a:rPr>
              <a:t>　　</a:t>
            </a:r>
            <a:r>
              <a:rPr kumimoji="1" lang="ja-JP" altLang="en-US" sz="3600" dirty="0">
                <a:solidFill>
                  <a:schemeClr val="accent1"/>
                </a:solidFill>
                <a:latin typeface="メイリオ" panose="020B0604030504040204" pitchFamily="50" charset="-128"/>
                <a:ea typeface="メイリオ" panose="020B0604030504040204" pitchFamily="50" charset="-128"/>
              </a:rPr>
              <a:t>お金の価値、知ってますか？</a:t>
            </a:r>
          </a:p>
        </p:txBody>
      </p:sp>
      <p:sp>
        <p:nvSpPr>
          <p:cNvPr id="7" name="コンテンツ プレースホルダー 1">
            <a:extLst>
              <a:ext uri="{FF2B5EF4-FFF2-40B4-BE49-F238E27FC236}">
                <a16:creationId xmlns:a16="http://schemas.microsoft.com/office/drawing/2014/main" id="{59BD43F9-19E7-4C81-AEBA-1B26C750056D}"/>
              </a:ext>
            </a:extLst>
          </p:cNvPr>
          <p:cNvSpPr txBox="1">
            <a:spLocks/>
          </p:cNvSpPr>
          <p:nvPr/>
        </p:nvSpPr>
        <p:spPr>
          <a:xfrm>
            <a:off x="1028985" y="2229191"/>
            <a:ext cx="8503211" cy="1475751"/>
          </a:xfrm>
          <a:prstGeom prst="rect">
            <a:avLst/>
          </a:prstGeom>
          <a:solidFill>
            <a:schemeClr val="accent5">
              <a:lumMod val="20000"/>
              <a:lumOff val="80000"/>
            </a:schemeClr>
          </a:solidFill>
          <a:ln>
            <a:noFill/>
          </a:ln>
        </p:spPr>
        <p:txBody>
          <a:bodyPr vert="horz" lIns="72000" tIns="45720" rIns="72000" bIns="45720" rtlCol="0" anchor="ctr" anchorCtr="0">
            <a:noAutofit/>
          </a:bodyPr>
          <a:lstStyle>
            <a:defPPr>
              <a:defRPr lang="ja-JP"/>
            </a:defPPr>
            <a:lvl1pPr marL="0" indent="0" algn="ctr"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l">
              <a:spcBef>
                <a:spcPts val="1200"/>
              </a:spcBef>
            </a:pPr>
            <a:endParaRPr lang="en-US" altLang="ja-JP" sz="2000" b="1" dirty="0">
              <a:solidFill>
                <a:srgbClr val="0071BC"/>
              </a:solidFill>
            </a:endParaRPr>
          </a:p>
          <a:p>
            <a:pPr algn="l">
              <a:spcBef>
                <a:spcPts val="600"/>
              </a:spcBef>
            </a:pPr>
            <a:r>
              <a:rPr lang="ja-JP" altLang="en-US" sz="2000" dirty="0"/>
              <a:t>　　自分の奥さんがパートで「時給</a:t>
            </a:r>
            <a:r>
              <a:rPr lang="en-US" altLang="ja-JP" sz="2000" dirty="0"/>
              <a:t>900</a:t>
            </a:r>
            <a:r>
              <a:rPr lang="ja-JP" altLang="en-US" sz="2000" dirty="0"/>
              <a:t>円」で飲食店に働いているとしましょう。</a:t>
            </a:r>
          </a:p>
          <a:p>
            <a:pPr algn="l">
              <a:spcBef>
                <a:spcPts val="1200"/>
              </a:spcBef>
            </a:pPr>
            <a:r>
              <a:rPr lang="ja-JP" altLang="en-US" sz="2000" dirty="0"/>
              <a:t>　　皿洗いや接客をしている姿を想像したら、</a:t>
            </a:r>
            <a:r>
              <a:rPr lang="en-US" altLang="ja-JP" sz="2000" dirty="0"/>
              <a:t>3000</a:t>
            </a:r>
            <a:r>
              <a:rPr lang="ja-JP" altLang="en-US" sz="2000" dirty="0"/>
              <a:t>円を稼ぐのに</a:t>
            </a:r>
            <a:endParaRPr lang="en-US" altLang="ja-JP" sz="2000" dirty="0"/>
          </a:p>
          <a:p>
            <a:pPr algn="l">
              <a:spcBef>
                <a:spcPts val="1200"/>
              </a:spcBef>
            </a:pPr>
            <a:r>
              <a:rPr lang="ja-JP" altLang="en-US" sz="2000" dirty="0"/>
              <a:t>　　　　　　　　　　　　　　　　　　　　　　　　　　　　　　　　約</a:t>
            </a:r>
            <a:r>
              <a:rPr lang="en-US" altLang="ja-JP" sz="2000" u="sng" dirty="0"/>
              <a:t>3.4</a:t>
            </a:r>
            <a:r>
              <a:rPr lang="ja-JP" altLang="en-US" sz="2000" dirty="0"/>
              <a:t>時間かかります。</a:t>
            </a:r>
            <a:endParaRPr lang="en-US" altLang="ja-JP" sz="2000" dirty="0"/>
          </a:p>
          <a:p>
            <a:pPr algn="l">
              <a:spcBef>
                <a:spcPts val="1200"/>
              </a:spcBef>
            </a:pPr>
            <a:r>
              <a:rPr lang="ja-JP" altLang="en-US" sz="2000" dirty="0"/>
              <a:t>ゴルフボール１個５４０円　　　　　　　　　　から揚げ弁当５２０円</a:t>
            </a:r>
            <a:endParaRPr lang="en-US" altLang="ja-JP" sz="2000" dirty="0"/>
          </a:p>
        </p:txBody>
      </p:sp>
      <p:sp>
        <p:nvSpPr>
          <p:cNvPr id="9" name="コンテンツ プレースホルダー 1">
            <a:extLst>
              <a:ext uri="{FF2B5EF4-FFF2-40B4-BE49-F238E27FC236}">
                <a16:creationId xmlns:a16="http://schemas.microsoft.com/office/drawing/2014/main" id="{BC057C1D-B0DE-408E-99B0-AAFB9DFDF021}"/>
              </a:ext>
            </a:extLst>
          </p:cNvPr>
          <p:cNvSpPr txBox="1">
            <a:spLocks/>
          </p:cNvSpPr>
          <p:nvPr/>
        </p:nvSpPr>
        <p:spPr>
          <a:xfrm>
            <a:off x="1028985" y="1436789"/>
            <a:ext cx="8463455" cy="748045"/>
          </a:xfrm>
          <a:prstGeom prst="rect">
            <a:avLst/>
          </a:prstGeom>
          <a:noFill/>
          <a:ln>
            <a:noFill/>
          </a:ln>
        </p:spPr>
        <p:txBody>
          <a:bodyPr vert="horz" lIns="72000" tIns="45720" rIns="72000" bIns="45720" rtlCol="0" anchor="ctr" anchorCtr="0">
            <a:noAutofit/>
          </a:bodyPr>
          <a:lstStyle>
            <a:defPPr>
              <a:defRPr lang="ja-JP"/>
            </a:defPPr>
            <a:lvl1pPr marL="0" indent="0" algn="ctr"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l">
              <a:spcBef>
                <a:spcPts val="1200"/>
              </a:spcBef>
            </a:pPr>
            <a:r>
              <a:rPr lang="ja-JP" altLang="en-US" sz="2000" dirty="0">
                <a:latin typeface="メイリオ" panose="020B0604030504040204" pitchFamily="50" charset="-128"/>
                <a:ea typeface="メイリオ" panose="020B0604030504040204" pitchFamily="50" charset="-128"/>
              </a:rPr>
              <a:t>仮に、保険会社のＡＪ</a:t>
            </a:r>
            <a:r>
              <a:rPr lang="ja-JP" altLang="en-US" b="1" dirty="0">
                <a:solidFill>
                  <a:srgbClr val="FF0000"/>
                </a:solidFill>
                <a:latin typeface="メイリオ" panose="020B0604030504040204" pitchFamily="50" charset="-128"/>
                <a:ea typeface="メイリオ" panose="020B0604030504040204" pitchFamily="50" charset="-128"/>
              </a:rPr>
              <a:t>「工賃３０００円、値引きしてほしい」</a:t>
            </a:r>
            <a:r>
              <a:rPr lang="ja-JP" altLang="en-US" sz="2000" dirty="0">
                <a:latin typeface="メイリオ" panose="020B0604030504040204" pitchFamily="50" charset="-128"/>
                <a:ea typeface="メイリオ" panose="020B0604030504040204" pitchFamily="50" charset="-128"/>
              </a:rPr>
              <a:t>と言われたら？</a:t>
            </a:r>
            <a:endParaRPr lang="en-US" altLang="ja-JP" sz="2000"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06654E24-B048-3F6D-855B-BB7D453C53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759" y="4025348"/>
            <a:ext cx="4564345" cy="2693503"/>
          </a:xfrm>
          <a:prstGeom prst="rect">
            <a:avLst/>
          </a:prstGeom>
        </p:spPr>
      </p:pic>
      <p:pic>
        <p:nvPicPr>
          <p:cNvPr id="12" name="図 11">
            <a:extLst>
              <a:ext uri="{FF2B5EF4-FFF2-40B4-BE49-F238E27FC236}">
                <a16:creationId xmlns:a16="http://schemas.microsoft.com/office/drawing/2014/main" id="{7DD86FB3-373A-85C6-EFFF-0D621FF75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8104" y="4025349"/>
            <a:ext cx="4054137" cy="2693502"/>
          </a:xfrm>
          <a:prstGeom prst="rect">
            <a:avLst/>
          </a:prstGeom>
        </p:spPr>
      </p:pic>
    </p:spTree>
    <p:extLst>
      <p:ext uri="{BB962C8B-B14F-4D97-AF65-F5344CB8AC3E}">
        <p14:creationId xmlns:p14="http://schemas.microsoft.com/office/powerpoint/2010/main" val="167699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18C74A-AC65-5C7C-7145-FA1D1F22D028}"/>
              </a:ext>
            </a:extLst>
          </p:cNvPr>
          <p:cNvSpPr>
            <a:spLocks noGrp="1"/>
          </p:cNvSpPr>
          <p:nvPr>
            <p:ph type="ctrTitle"/>
          </p:nvPr>
        </p:nvSpPr>
        <p:spPr/>
        <p:txBody>
          <a:bodyPr/>
          <a:lstStyle/>
          <a:p>
            <a:r>
              <a:rPr kumimoji="1" lang="ja-JP" altLang="en-US" dirty="0"/>
              <a:t>日本は平均年収３０年間横ばい</a:t>
            </a:r>
          </a:p>
        </p:txBody>
      </p:sp>
      <p:sp>
        <p:nvSpPr>
          <p:cNvPr id="3" name="字幕 2">
            <a:extLst>
              <a:ext uri="{FF2B5EF4-FFF2-40B4-BE49-F238E27FC236}">
                <a16:creationId xmlns:a16="http://schemas.microsoft.com/office/drawing/2014/main" id="{3BE9679F-7C8E-33EE-AFCE-AA21818EAA97}"/>
              </a:ext>
            </a:extLst>
          </p:cNvPr>
          <p:cNvSpPr>
            <a:spLocks noGrp="1"/>
          </p:cNvSpPr>
          <p:nvPr>
            <p:ph type="subTitle" idx="1"/>
          </p:nvPr>
        </p:nvSpPr>
        <p:spPr>
          <a:xfrm>
            <a:off x="374072" y="4987636"/>
            <a:ext cx="9906000" cy="1612323"/>
          </a:xfrm>
        </p:spPr>
        <p:txBody>
          <a:bodyPr>
            <a:normAutofit fontScale="92500"/>
          </a:bodyPr>
          <a:lstStyle/>
          <a:p>
            <a:r>
              <a:rPr kumimoji="1" lang="ja-JP" altLang="en-US" b="1" dirty="0"/>
              <a:t>日本は不景気の時に賃金を上げない代わりに雇用を維持してきたが、このような形は世界的に</a:t>
            </a:r>
            <a:endParaRPr kumimoji="1" lang="en-US" altLang="ja-JP" b="1" dirty="0"/>
          </a:p>
          <a:p>
            <a:pPr marL="0" indent="0">
              <a:buNone/>
            </a:pPr>
            <a:r>
              <a:rPr lang="ja-JP" altLang="en-US" b="1" dirty="0"/>
              <a:t>　通用しなくなってきている。また、</a:t>
            </a:r>
            <a:r>
              <a:rPr lang="ja-JP" altLang="en-US" b="1" dirty="0">
                <a:solidFill>
                  <a:srgbClr val="FF0000"/>
                </a:solidFill>
              </a:rPr>
              <a:t>昔からの年齢に応じた賃金（年功序列）</a:t>
            </a:r>
            <a:endParaRPr lang="en-US" altLang="ja-JP" b="1" dirty="0">
              <a:solidFill>
                <a:srgbClr val="FF0000"/>
              </a:solidFill>
            </a:endParaRPr>
          </a:p>
          <a:p>
            <a:r>
              <a:rPr kumimoji="1" lang="ja-JP" altLang="en-US" b="1" dirty="0"/>
              <a:t>海外では</a:t>
            </a:r>
            <a:r>
              <a:rPr kumimoji="1" lang="ja-JP" altLang="en-US" b="1" dirty="0">
                <a:solidFill>
                  <a:srgbClr val="FF0000"/>
                </a:solidFill>
              </a:rPr>
              <a:t>ステップアップのため積極的に転職、企業は人材確保のため賃金を上げている。</a:t>
            </a:r>
          </a:p>
        </p:txBody>
      </p:sp>
      <p:pic>
        <p:nvPicPr>
          <p:cNvPr id="5" name="図 4" descr="グラフ, 折れ線グラフ&#10;&#10;自動的に生成された説明">
            <a:extLst>
              <a:ext uri="{FF2B5EF4-FFF2-40B4-BE49-F238E27FC236}">
                <a16:creationId xmlns:a16="http://schemas.microsoft.com/office/drawing/2014/main" id="{FB070C4D-A66A-81FF-3483-884F9D3F39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50373"/>
            <a:ext cx="9905999" cy="3737263"/>
          </a:xfrm>
          <a:prstGeom prst="rect">
            <a:avLst/>
          </a:prstGeom>
        </p:spPr>
      </p:pic>
    </p:spTree>
    <p:extLst>
      <p:ext uri="{BB962C8B-B14F-4D97-AF65-F5344CB8AC3E}">
        <p14:creationId xmlns:p14="http://schemas.microsoft.com/office/powerpoint/2010/main" val="226330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350169" y="6487059"/>
            <a:ext cx="2057400" cy="365125"/>
          </a:xfrm>
        </p:spPr>
        <p:txBody>
          <a:bodyPr/>
          <a:lstStyle/>
          <a:p>
            <a:pPr defTabSz="844083">
              <a:defRPr/>
            </a:pPr>
            <a:fld id="{0A29B64D-021D-4A2D-8D90-888FC786D35E}" type="slidenum">
              <a:rPr lang="en-US" altLang="ja-JP" smtClean="0">
                <a:solidFill>
                  <a:prstClr val="white"/>
                </a:solidFill>
                <a:latin typeface="+mj-ea"/>
                <a:ea typeface="+mj-ea"/>
              </a:rPr>
              <a:pPr defTabSz="844083">
                <a:defRPr/>
              </a:pPr>
              <a:t>12</a:t>
            </a:fld>
            <a:endParaRPr lang="en-US" altLang="ja-JP" dirty="0">
              <a:solidFill>
                <a:prstClr val="white"/>
              </a:solidFill>
              <a:latin typeface="+mj-ea"/>
              <a:ea typeface="+mj-ea"/>
            </a:endParaRPr>
          </a:p>
        </p:txBody>
      </p:sp>
      <p:sp>
        <p:nvSpPr>
          <p:cNvPr id="14" name="テキスト ボックス 13">
            <a:extLst>
              <a:ext uri="{FF2B5EF4-FFF2-40B4-BE49-F238E27FC236}">
                <a16:creationId xmlns:a16="http://schemas.microsoft.com/office/drawing/2014/main" id="{C0F7F2BB-ADCA-4E4B-B9D2-B258DAF6504E}"/>
              </a:ext>
            </a:extLst>
          </p:cNvPr>
          <p:cNvSpPr txBox="1"/>
          <p:nvPr/>
        </p:nvSpPr>
        <p:spPr>
          <a:xfrm>
            <a:off x="6382903" y="3945868"/>
            <a:ext cx="3280642" cy="2718373"/>
          </a:xfrm>
          <a:prstGeom prst="rect">
            <a:avLst/>
          </a:prstGeom>
          <a:solidFill>
            <a:schemeClr val="accent4">
              <a:lumMod val="20000"/>
              <a:lumOff val="80000"/>
              <a:alpha val="70000"/>
            </a:schemeClr>
          </a:solidFill>
        </p:spPr>
        <p:txBody>
          <a:bodyPr wrap="square" rtlCol="0">
            <a:spAutoFit/>
          </a:bodyPr>
          <a:lstStyle/>
          <a:p>
            <a:pPr marL="285750" indent="-285750">
              <a:lnSpc>
                <a:spcPct val="200000"/>
              </a:lnSpc>
              <a:buFont typeface="Wingdings" panose="05000000000000000000" pitchFamily="2" charset="2"/>
              <a:buChar char="u"/>
            </a:pPr>
            <a:r>
              <a:rPr lang="ja-JP" altLang="en-US" sz="1600" dirty="0">
                <a:latin typeface="Meiryo UI" panose="020B0604030504040204" pitchFamily="50" charset="-128"/>
                <a:ea typeface="Meiryo UI" panose="020B0604030504040204" pitchFamily="50" charset="-128"/>
              </a:rPr>
              <a:t>パートの労働時間は、</a:t>
            </a:r>
            <a:endParaRPr lang="en-US" altLang="ja-JP" sz="1600" dirty="0">
              <a:latin typeface="Meiryo UI" panose="020B0604030504040204" pitchFamily="50" charset="-128"/>
              <a:ea typeface="Meiryo UI" panose="020B0604030504040204" pitchFamily="50" charset="-128"/>
            </a:endParaRPr>
          </a:p>
          <a:p>
            <a:pPr>
              <a:lnSpc>
                <a:spcPct val="200000"/>
              </a:lnSpc>
            </a:pPr>
            <a:r>
              <a:rPr lang="ja-JP" altLang="en-US" sz="1600" b="1" dirty="0">
                <a:solidFill>
                  <a:srgbClr val="FF0000"/>
                </a:solidFill>
                <a:latin typeface="Meiryo UI" panose="020B0604030504040204" pitchFamily="50" charset="-128"/>
                <a:ea typeface="Meiryo UI" panose="020B0604030504040204" pitchFamily="50" charset="-128"/>
              </a:rPr>
              <a:t>　</a:t>
            </a:r>
            <a:r>
              <a:rPr lang="ja-JP" altLang="en-US" sz="2000" b="1" dirty="0">
                <a:solidFill>
                  <a:srgbClr val="FF0000"/>
                </a:solidFill>
                <a:highlight>
                  <a:srgbClr val="FFFF00"/>
                </a:highlight>
                <a:latin typeface="Meiryo UI" panose="020B0604030504040204" pitchFamily="50" charset="-128"/>
                <a:ea typeface="Meiryo UI" panose="020B0604030504040204" pitchFamily="50" charset="-128"/>
              </a:rPr>
              <a:t>最低賃金の上昇に</a:t>
            </a:r>
            <a:endParaRPr lang="en-US" altLang="ja-JP" sz="2000" b="1" dirty="0">
              <a:solidFill>
                <a:srgbClr val="FF0000"/>
              </a:solidFill>
              <a:highlight>
                <a:srgbClr val="FFFF00"/>
              </a:highlight>
              <a:latin typeface="Meiryo UI" panose="020B0604030504040204" pitchFamily="50" charset="-128"/>
              <a:ea typeface="Meiryo UI" panose="020B0604030504040204" pitchFamily="50" charset="-128"/>
            </a:endParaRPr>
          </a:p>
          <a:p>
            <a:pPr>
              <a:lnSpc>
                <a:spcPct val="200000"/>
              </a:lnSpc>
            </a:pPr>
            <a:r>
              <a:rPr lang="ja-JP" altLang="en-US" sz="2000" b="1" dirty="0">
                <a:solidFill>
                  <a:srgbClr val="FF0000"/>
                </a:solidFill>
                <a:highlight>
                  <a:srgbClr val="FFFF00"/>
                </a:highlight>
                <a:latin typeface="Meiryo UI" panose="020B0604030504040204" pitchFamily="50" charset="-128"/>
                <a:ea typeface="Meiryo UI" panose="020B0604030504040204" pitchFamily="50" charset="-128"/>
              </a:rPr>
              <a:t>　反比例して減少</a:t>
            </a:r>
            <a:endParaRPr lang="en-US" altLang="ja-JP" sz="1600" b="1" dirty="0">
              <a:solidFill>
                <a:srgbClr val="FF0000"/>
              </a:solidFill>
              <a:highlight>
                <a:srgbClr val="FFFF00"/>
              </a:highlight>
              <a:latin typeface="Meiryo UI" panose="020B0604030504040204" pitchFamily="50" charset="-128"/>
              <a:ea typeface="Meiryo UI" panose="020B0604030504040204" pitchFamily="50" charset="-128"/>
            </a:endParaRPr>
          </a:p>
          <a:p>
            <a:pPr>
              <a:lnSpc>
                <a:spcPct val="200000"/>
              </a:lnSpc>
            </a:pP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12</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12</a:t>
            </a:r>
            <a:r>
              <a:rPr lang="ja-JP" altLang="en-US" sz="1600" dirty="0">
                <a:latin typeface="Meiryo UI" panose="020B0604030504040204" pitchFamily="50" charset="-128"/>
                <a:ea typeface="Meiryo UI" panose="020B0604030504040204" pitchFamily="50" charset="-128"/>
              </a:rPr>
              <a:t>月～</a:t>
            </a:r>
            <a:r>
              <a:rPr lang="en-US" altLang="ja-JP" sz="1600" dirty="0">
                <a:latin typeface="Meiryo UI" panose="020B0604030504040204" pitchFamily="50" charset="-128"/>
                <a:ea typeface="Meiryo UI" panose="020B0604030504040204" pitchFamily="50" charset="-128"/>
              </a:rPr>
              <a:t>19</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7</a:t>
            </a:r>
            <a:r>
              <a:rPr lang="ja-JP" altLang="en-US" sz="1600" dirty="0">
                <a:latin typeface="Meiryo UI" panose="020B0604030504040204" pitchFamily="50" charset="-128"/>
                <a:ea typeface="Meiryo UI" panose="020B0604030504040204" pitchFamily="50" charset="-128"/>
              </a:rPr>
              <a:t>月の間に</a:t>
            </a:r>
            <a:endParaRPr lang="en-US" altLang="ja-JP" sz="1600" dirty="0">
              <a:latin typeface="Meiryo UI" panose="020B0604030504040204" pitchFamily="50" charset="-128"/>
              <a:ea typeface="Meiryo UI" panose="020B0604030504040204" pitchFamily="50" charset="-128"/>
            </a:endParaRPr>
          </a:p>
          <a:p>
            <a:pPr>
              <a:lnSpc>
                <a:spcPct val="200000"/>
              </a:lnSpc>
            </a:pPr>
            <a:r>
              <a:rPr lang="en-US" altLang="ja-JP" sz="1600" b="1" dirty="0">
                <a:solidFill>
                  <a:srgbClr val="FF0000"/>
                </a:solidFill>
                <a:latin typeface="Meiryo UI" panose="020B0604030504040204" pitchFamily="50" charset="-128"/>
                <a:ea typeface="Meiryo UI" panose="020B0604030504040204" pitchFamily="50" charset="-128"/>
              </a:rPr>
              <a:t>1</a:t>
            </a:r>
            <a:r>
              <a:rPr lang="ja-JP" altLang="en-US" sz="1600" b="1" dirty="0">
                <a:solidFill>
                  <a:srgbClr val="FF0000"/>
                </a:solidFill>
                <a:latin typeface="Meiryo UI" panose="020B0604030504040204" pitchFamily="50" charset="-128"/>
                <a:ea typeface="Meiryo UI" panose="020B0604030504040204" pitchFamily="50" charset="-128"/>
              </a:rPr>
              <a:t>割減少</a:t>
            </a:r>
            <a:endParaRPr lang="en-US" altLang="ja-JP" sz="1600" b="1" dirty="0">
              <a:solidFill>
                <a:srgbClr val="FF0000"/>
              </a:solidFill>
              <a:latin typeface="Meiryo UI" panose="020B0604030504040204" pitchFamily="50" charset="-128"/>
              <a:ea typeface="Meiryo UI" panose="020B0604030504040204" pitchFamily="50" charset="-128"/>
            </a:endParaRPr>
          </a:p>
        </p:txBody>
      </p:sp>
      <p:sp>
        <p:nvSpPr>
          <p:cNvPr id="30" name="タイトル 2">
            <a:extLst>
              <a:ext uri="{FF2B5EF4-FFF2-40B4-BE49-F238E27FC236}">
                <a16:creationId xmlns:a16="http://schemas.microsoft.com/office/drawing/2014/main" id="{A2972168-9D48-4DD3-94A4-6E7B801B0563}"/>
              </a:ext>
            </a:extLst>
          </p:cNvPr>
          <p:cNvSpPr txBox="1">
            <a:spLocks/>
          </p:cNvSpPr>
          <p:nvPr/>
        </p:nvSpPr>
        <p:spPr>
          <a:xfrm>
            <a:off x="381000" y="262306"/>
            <a:ext cx="9144000" cy="1144465"/>
          </a:xfrm>
          <a:prstGeom prst="rect">
            <a:avLst/>
          </a:prstGeom>
        </p:spPr>
        <p:txBody>
          <a:bodyPr vert="horz" lIns="91440" tIns="45720" rIns="91440" bIns="45720" rtlCol="0" anchor="ctr" anchorCtr="0">
            <a:normAutofit/>
          </a:bodyPr>
          <a:lstStyle>
            <a:lvl1pPr algn="ctr" defTabSz="914400" rtl="0" eaLnBrk="1" latinLnBrk="0" hangingPunct="1">
              <a:lnSpc>
                <a:spcPct val="150000"/>
              </a:lnSpc>
              <a:spcBef>
                <a:spcPct val="0"/>
              </a:spcBef>
              <a:buNone/>
              <a:defRPr kumimoji="1" sz="3231" b="1" kern="1200">
                <a:solidFill>
                  <a:srgbClr val="0071BC"/>
                </a:solidFill>
                <a:latin typeface="Meiryo UI" panose="020B0604030504040204" pitchFamily="50" charset="-128"/>
                <a:ea typeface="Meiryo UI" panose="020B0604030504040204" pitchFamily="50" charset="-128"/>
                <a:cs typeface="+mj-cs"/>
              </a:defRPr>
            </a:lvl1pPr>
          </a:lstStyle>
          <a:p>
            <a:pPr>
              <a:lnSpc>
                <a:spcPct val="100000"/>
              </a:lnSpc>
            </a:pPr>
            <a:r>
              <a:rPr lang="en-US" altLang="ja-JP" sz="3323" dirty="0">
                <a:solidFill>
                  <a:srgbClr val="3366CC"/>
                </a:solidFill>
                <a:latin typeface="+mj-ea"/>
                <a:ea typeface="+mj-ea"/>
              </a:rPr>
              <a:t>106</a:t>
            </a:r>
            <a:r>
              <a:rPr lang="ja-JP" altLang="en-US" sz="3323" dirty="0">
                <a:solidFill>
                  <a:srgbClr val="3366CC"/>
                </a:solidFill>
                <a:latin typeface="+mj-ea"/>
                <a:ea typeface="+mj-ea"/>
              </a:rPr>
              <a:t>万の壁が中小の人手不足を招く</a:t>
            </a:r>
          </a:p>
        </p:txBody>
      </p:sp>
      <p:grpSp>
        <p:nvGrpSpPr>
          <p:cNvPr id="7" name="グループ化 6">
            <a:extLst>
              <a:ext uri="{FF2B5EF4-FFF2-40B4-BE49-F238E27FC236}">
                <a16:creationId xmlns:a16="http://schemas.microsoft.com/office/drawing/2014/main" id="{94D2901E-B402-4A0C-80CD-CB025CE03922}"/>
              </a:ext>
            </a:extLst>
          </p:cNvPr>
          <p:cNvGrpSpPr/>
          <p:nvPr/>
        </p:nvGrpSpPr>
        <p:grpSpPr>
          <a:xfrm>
            <a:off x="1257300" y="1246070"/>
            <a:ext cx="4832447" cy="3150741"/>
            <a:chOff x="1490398" y="1335684"/>
            <a:chExt cx="4053195" cy="3150741"/>
          </a:xfrm>
        </p:grpSpPr>
        <p:pic>
          <p:nvPicPr>
            <p:cNvPr id="4" name="図 3" descr="時計 が含まれている画像&#10;&#10;自動的に生成された説明">
              <a:extLst>
                <a:ext uri="{FF2B5EF4-FFF2-40B4-BE49-F238E27FC236}">
                  <a16:creationId xmlns:a16="http://schemas.microsoft.com/office/drawing/2014/main" id="{16842C20-5716-4192-BB5B-04D0D60C14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398" y="1335684"/>
              <a:ext cx="4053195" cy="3150741"/>
            </a:xfrm>
            <a:prstGeom prst="rect">
              <a:avLst/>
            </a:prstGeom>
          </p:spPr>
        </p:pic>
        <p:sp>
          <p:nvSpPr>
            <p:cNvPr id="12" name="フレーム 11">
              <a:extLst>
                <a:ext uri="{FF2B5EF4-FFF2-40B4-BE49-F238E27FC236}">
                  <a16:creationId xmlns:a16="http://schemas.microsoft.com/office/drawing/2014/main" id="{6EDCC5F1-03D4-4750-9C78-D741F823C0B9}"/>
                </a:ext>
              </a:extLst>
            </p:cNvPr>
            <p:cNvSpPr/>
            <p:nvPr/>
          </p:nvSpPr>
          <p:spPr>
            <a:xfrm>
              <a:off x="2933444" y="2043611"/>
              <a:ext cx="1742884" cy="2061984"/>
            </a:xfrm>
            <a:prstGeom prst="frame">
              <a:avLst>
                <a:gd name="adj1" fmla="val 4415"/>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j-ea"/>
                <a:ea typeface="+mj-ea"/>
              </a:endParaRPr>
            </a:p>
          </p:txBody>
        </p:sp>
      </p:grpSp>
      <p:sp>
        <p:nvSpPr>
          <p:cNvPr id="15" name="フレーム 14">
            <a:extLst>
              <a:ext uri="{FF2B5EF4-FFF2-40B4-BE49-F238E27FC236}">
                <a16:creationId xmlns:a16="http://schemas.microsoft.com/office/drawing/2014/main" id="{60D83F54-8EF0-454B-AD20-85D073E53DB4}"/>
              </a:ext>
            </a:extLst>
          </p:cNvPr>
          <p:cNvSpPr/>
          <p:nvPr/>
        </p:nvSpPr>
        <p:spPr>
          <a:xfrm>
            <a:off x="3546623" y="1573167"/>
            <a:ext cx="1742884" cy="361537"/>
          </a:xfrm>
          <a:prstGeom prst="frame">
            <a:avLst>
              <a:gd name="adj1" fmla="val 17995"/>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j-ea"/>
              <a:ea typeface="+mj-ea"/>
            </a:endParaRPr>
          </a:p>
        </p:txBody>
      </p:sp>
      <p:sp>
        <p:nvSpPr>
          <p:cNvPr id="26" name="フリーフォーム: 図形 25">
            <a:extLst>
              <a:ext uri="{FF2B5EF4-FFF2-40B4-BE49-F238E27FC236}">
                <a16:creationId xmlns:a16="http://schemas.microsoft.com/office/drawing/2014/main" id="{B275E127-4C1E-4CA3-B33F-07BB1B53C116}"/>
              </a:ext>
            </a:extLst>
          </p:cNvPr>
          <p:cNvSpPr/>
          <p:nvPr/>
        </p:nvSpPr>
        <p:spPr>
          <a:xfrm>
            <a:off x="1256534" y="4318235"/>
            <a:ext cx="553599" cy="875905"/>
          </a:xfrm>
          <a:custGeom>
            <a:avLst/>
            <a:gdLst>
              <a:gd name="connsiteX0" fmla="*/ 0 w 875905"/>
              <a:gd name="connsiteY0" fmla="*/ 0 h 553599"/>
              <a:gd name="connsiteX1" fmla="*/ 599106 w 875905"/>
              <a:gd name="connsiteY1" fmla="*/ 0 h 553599"/>
              <a:gd name="connsiteX2" fmla="*/ 875905 w 875905"/>
              <a:gd name="connsiteY2" fmla="*/ 276800 h 553599"/>
              <a:gd name="connsiteX3" fmla="*/ 599106 w 875905"/>
              <a:gd name="connsiteY3" fmla="*/ 553599 h 553599"/>
              <a:gd name="connsiteX4" fmla="*/ 0 w 875905"/>
              <a:gd name="connsiteY4" fmla="*/ 553599 h 553599"/>
              <a:gd name="connsiteX5" fmla="*/ 276800 w 875905"/>
              <a:gd name="connsiteY5" fmla="*/ 276800 h 553599"/>
              <a:gd name="connsiteX6" fmla="*/ 0 w 875905"/>
              <a:gd name="connsiteY6" fmla="*/ 0 h 55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905" h="553599">
                <a:moveTo>
                  <a:pt x="875905" y="0"/>
                </a:moveTo>
                <a:lnTo>
                  <a:pt x="875905" y="378653"/>
                </a:lnTo>
                <a:lnTo>
                  <a:pt x="437952" y="553599"/>
                </a:lnTo>
                <a:lnTo>
                  <a:pt x="0" y="378653"/>
                </a:lnTo>
                <a:lnTo>
                  <a:pt x="0" y="0"/>
                </a:lnTo>
                <a:lnTo>
                  <a:pt x="437952" y="174946"/>
                </a:lnTo>
                <a:lnTo>
                  <a:pt x="875905"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6" tIns="282515" rIns="5714" bIns="282514" numCol="1" spcCol="1270" anchor="ctr" anchorCtr="0">
            <a:noAutofit/>
          </a:bodyPr>
          <a:lstStyle/>
          <a:p>
            <a:pPr algn="ctr" defTabSz="400050">
              <a:lnSpc>
                <a:spcPct val="90000"/>
              </a:lnSpc>
              <a:spcAft>
                <a:spcPct val="35000"/>
              </a:spcAft>
            </a:pPr>
            <a:r>
              <a:rPr lang="ja-JP" altLang="en-US" sz="900" dirty="0">
                <a:latin typeface="+mj-ea"/>
                <a:ea typeface="+mj-ea"/>
              </a:rPr>
              <a:t>　</a:t>
            </a:r>
          </a:p>
        </p:txBody>
      </p:sp>
      <p:sp>
        <p:nvSpPr>
          <p:cNvPr id="27" name="フリーフォーム: 図形 26">
            <a:extLst>
              <a:ext uri="{FF2B5EF4-FFF2-40B4-BE49-F238E27FC236}">
                <a16:creationId xmlns:a16="http://schemas.microsoft.com/office/drawing/2014/main" id="{4FB028EC-F807-444C-AA3E-73243DA1CF70}"/>
              </a:ext>
            </a:extLst>
          </p:cNvPr>
          <p:cNvSpPr/>
          <p:nvPr/>
        </p:nvSpPr>
        <p:spPr>
          <a:xfrm>
            <a:off x="1824320" y="4408548"/>
            <a:ext cx="4506544" cy="580519"/>
          </a:xfrm>
          <a:custGeom>
            <a:avLst/>
            <a:gdLst>
              <a:gd name="connsiteX0" fmla="*/ 96755 w 580519"/>
              <a:gd name="connsiteY0" fmla="*/ 0 h 3933633"/>
              <a:gd name="connsiteX1" fmla="*/ 483764 w 580519"/>
              <a:gd name="connsiteY1" fmla="*/ 0 h 3933633"/>
              <a:gd name="connsiteX2" fmla="*/ 580519 w 580519"/>
              <a:gd name="connsiteY2" fmla="*/ 96755 h 3933633"/>
              <a:gd name="connsiteX3" fmla="*/ 580519 w 580519"/>
              <a:gd name="connsiteY3" fmla="*/ 3933633 h 3933633"/>
              <a:gd name="connsiteX4" fmla="*/ 580519 w 580519"/>
              <a:gd name="connsiteY4" fmla="*/ 3933633 h 3933633"/>
              <a:gd name="connsiteX5" fmla="*/ 0 w 580519"/>
              <a:gd name="connsiteY5" fmla="*/ 3933633 h 3933633"/>
              <a:gd name="connsiteX6" fmla="*/ 0 w 580519"/>
              <a:gd name="connsiteY6" fmla="*/ 3933633 h 3933633"/>
              <a:gd name="connsiteX7" fmla="*/ 0 w 580519"/>
              <a:gd name="connsiteY7" fmla="*/ 96755 h 3933633"/>
              <a:gd name="connsiteX8" fmla="*/ 96755 w 580519"/>
              <a:gd name="connsiteY8" fmla="*/ 0 h 393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0519" h="3933633">
                <a:moveTo>
                  <a:pt x="580519" y="655618"/>
                </a:moveTo>
                <a:lnTo>
                  <a:pt x="580519" y="3278015"/>
                </a:lnTo>
                <a:cubicBezTo>
                  <a:pt x="580519" y="3640101"/>
                  <a:pt x="574126" y="3933633"/>
                  <a:pt x="566240" y="3933633"/>
                </a:cubicBezTo>
                <a:lnTo>
                  <a:pt x="0" y="3933633"/>
                </a:lnTo>
                <a:lnTo>
                  <a:pt x="0" y="3933633"/>
                </a:lnTo>
                <a:lnTo>
                  <a:pt x="0" y="0"/>
                </a:lnTo>
                <a:lnTo>
                  <a:pt x="0" y="0"/>
                </a:lnTo>
                <a:lnTo>
                  <a:pt x="566240" y="0"/>
                </a:lnTo>
                <a:cubicBezTo>
                  <a:pt x="574126" y="0"/>
                  <a:pt x="580519" y="293532"/>
                  <a:pt x="580519" y="655618"/>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7228" rIns="37228" bIns="37230" numCol="1" spcCol="1270" anchor="ctr" anchorCtr="0">
            <a:noAutofit/>
          </a:bodyPr>
          <a:lstStyle/>
          <a:p>
            <a:pPr marL="114300" lvl="1" indent="-114300" defTabSz="622300">
              <a:lnSpc>
                <a:spcPct val="90000"/>
              </a:lnSpc>
              <a:spcAft>
                <a:spcPct val="15000"/>
              </a:spcAft>
              <a:buChar char="•"/>
            </a:pPr>
            <a:r>
              <a:rPr lang="ja-JP" altLang="en-US" sz="1400" dirty="0">
                <a:latin typeface="+mj-ea"/>
                <a:ea typeface="+mj-ea"/>
              </a:rPr>
              <a:t>年収が</a:t>
            </a:r>
            <a:r>
              <a:rPr lang="en-US" altLang="ja-JP" sz="1400" b="1" dirty="0">
                <a:solidFill>
                  <a:srgbClr val="FF0000"/>
                </a:solidFill>
                <a:latin typeface="+mj-ea"/>
                <a:ea typeface="+mj-ea"/>
              </a:rPr>
              <a:t>106</a:t>
            </a:r>
            <a:r>
              <a:rPr lang="ja-JP" altLang="en-US" sz="1400" b="1" dirty="0">
                <a:solidFill>
                  <a:srgbClr val="FF0000"/>
                </a:solidFill>
                <a:latin typeface="+mj-ea"/>
                <a:ea typeface="+mj-ea"/>
              </a:rPr>
              <a:t>万円</a:t>
            </a:r>
            <a:r>
              <a:rPr lang="ja-JP" altLang="en-US" sz="1400" dirty="0">
                <a:latin typeface="+mj-ea"/>
                <a:ea typeface="+mj-ea"/>
              </a:rPr>
              <a:t>に届いたパートは厚生年金と健康保険の</a:t>
            </a:r>
            <a:r>
              <a:rPr lang="ja-JP" altLang="en-US" sz="1400" b="1" dirty="0">
                <a:solidFill>
                  <a:srgbClr val="FF0000"/>
                </a:solidFill>
                <a:latin typeface="+mj-ea"/>
                <a:ea typeface="+mj-ea"/>
              </a:rPr>
              <a:t>保険料を負担</a:t>
            </a:r>
            <a:r>
              <a:rPr lang="ja-JP" altLang="en-US" sz="1400" dirty="0">
                <a:latin typeface="+mj-ea"/>
                <a:ea typeface="+mj-ea"/>
              </a:rPr>
              <a:t>する必要</a:t>
            </a:r>
          </a:p>
        </p:txBody>
      </p:sp>
      <p:sp>
        <p:nvSpPr>
          <p:cNvPr id="28" name="フリーフォーム: 図形 27">
            <a:extLst>
              <a:ext uri="{FF2B5EF4-FFF2-40B4-BE49-F238E27FC236}">
                <a16:creationId xmlns:a16="http://schemas.microsoft.com/office/drawing/2014/main" id="{49F1F75E-534E-4450-BA0B-BF257D31D68F}"/>
              </a:ext>
            </a:extLst>
          </p:cNvPr>
          <p:cNvSpPr/>
          <p:nvPr/>
        </p:nvSpPr>
        <p:spPr>
          <a:xfrm>
            <a:off x="1257300" y="4997207"/>
            <a:ext cx="553599" cy="911485"/>
          </a:xfrm>
          <a:custGeom>
            <a:avLst/>
            <a:gdLst>
              <a:gd name="connsiteX0" fmla="*/ 0 w 911485"/>
              <a:gd name="connsiteY0" fmla="*/ 0 h 553599"/>
              <a:gd name="connsiteX1" fmla="*/ 634686 w 911485"/>
              <a:gd name="connsiteY1" fmla="*/ 0 h 553599"/>
              <a:gd name="connsiteX2" fmla="*/ 911485 w 911485"/>
              <a:gd name="connsiteY2" fmla="*/ 276800 h 553599"/>
              <a:gd name="connsiteX3" fmla="*/ 634686 w 911485"/>
              <a:gd name="connsiteY3" fmla="*/ 553599 h 553599"/>
              <a:gd name="connsiteX4" fmla="*/ 0 w 911485"/>
              <a:gd name="connsiteY4" fmla="*/ 553599 h 553599"/>
              <a:gd name="connsiteX5" fmla="*/ 276800 w 911485"/>
              <a:gd name="connsiteY5" fmla="*/ 276800 h 553599"/>
              <a:gd name="connsiteX6" fmla="*/ 0 w 911485"/>
              <a:gd name="connsiteY6" fmla="*/ 0 h 55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1485" h="553599">
                <a:moveTo>
                  <a:pt x="911485" y="0"/>
                </a:moveTo>
                <a:lnTo>
                  <a:pt x="911485" y="385483"/>
                </a:lnTo>
                <a:lnTo>
                  <a:pt x="455742" y="553599"/>
                </a:lnTo>
                <a:lnTo>
                  <a:pt x="0" y="385483"/>
                </a:lnTo>
                <a:lnTo>
                  <a:pt x="0" y="0"/>
                </a:lnTo>
                <a:lnTo>
                  <a:pt x="455742" y="168117"/>
                </a:lnTo>
                <a:lnTo>
                  <a:pt x="911485"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6" tIns="282515" rIns="5714" bIns="282514" numCol="1" spcCol="1270" anchor="ctr" anchorCtr="0">
            <a:noAutofit/>
          </a:bodyPr>
          <a:lstStyle/>
          <a:p>
            <a:pPr algn="ctr" defTabSz="400050">
              <a:lnSpc>
                <a:spcPct val="90000"/>
              </a:lnSpc>
              <a:spcAft>
                <a:spcPct val="35000"/>
              </a:spcAft>
            </a:pPr>
            <a:r>
              <a:rPr lang="ja-JP" altLang="en-US" sz="900" dirty="0">
                <a:latin typeface="+mj-ea"/>
                <a:ea typeface="+mj-ea"/>
              </a:rPr>
              <a:t>　</a:t>
            </a:r>
          </a:p>
        </p:txBody>
      </p:sp>
      <p:sp>
        <p:nvSpPr>
          <p:cNvPr id="29" name="フリーフォーム: 図形 28">
            <a:extLst>
              <a:ext uri="{FF2B5EF4-FFF2-40B4-BE49-F238E27FC236}">
                <a16:creationId xmlns:a16="http://schemas.microsoft.com/office/drawing/2014/main" id="{88B01645-283A-449E-8C99-F5F6EA1B8FB8}"/>
              </a:ext>
            </a:extLst>
          </p:cNvPr>
          <p:cNvSpPr/>
          <p:nvPr/>
        </p:nvSpPr>
        <p:spPr>
          <a:xfrm>
            <a:off x="1824320" y="5115564"/>
            <a:ext cx="4506543" cy="693107"/>
          </a:xfrm>
          <a:custGeom>
            <a:avLst/>
            <a:gdLst>
              <a:gd name="connsiteX0" fmla="*/ 115520 w 693107"/>
              <a:gd name="connsiteY0" fmla="*/ 0 h 3933633"/>
              <a:gd name="connsiteX1" fmla="*/ 577587 w 693107"/>
              <a:gd name="connsiteY1" fmla="*/ 0 h 3933633"/>
              <a:gd name="connsiteX2" fmla="*/ 693107 w 693107"/>
              <a:gd name="connsiteY2" fmla="*/ 115520 h 3933633"/>
              <a:gd name="connsiteX3" fmla="*/ 693107 w 693107"/>
              <a:gd name="connsiteY3" fmla="*/ 3933633 h 3933633"/>
              <a:gd name="connsiteX4" fmla="*/ 693107 w 693107"/>
              <a:gd name="connsiteY4" fmla="*/ 3933633 h 3933633"/>
              <a:gd name="connsiteX5" fmla="*/ 0 w 693107"/>
              <a:gd name="connsiteY5" fmla="*/ 3933633 h 3933633"/>
              <a:gd name="connsiteX6" fmla="*/ 0 w 693107"/>
              <a:gd name="connsiteY6" fmla="*/ 3933633 h 3933633"/>
              <a:gd name="connsiteX7" fmla="*/ 0 w 693107"/>
              <a:gd name="connsiteY7" fmla="*/ 115520 h 3933633"/>
              <a:gd name="connsiteX8" fmla="*/ 115520 w 693107"/>
              <a:gd name="connsiteY8" fmla="*/ 0 h 393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3107" h="3933633">
                <a:moveTo>
                  <a:pt x="693107" y="655618"/>
                </a:moveTo>
                <a:lnTo>
                  <a:pt x="693107" y="3278015"/>
                </a:lnTo>
                <a:cubicBezTo>
                  <a:pt x="693107" y="3640103"/>
                  <a:pt x="683994" y="3933633"/>
                  <a:pt x="672752" y="3933633"/>
                </a:cubicBezTo>
                <a:lnTo>
                  <a:pt x="0" y="3933633"/>
                </a:lnTo>
                <a:lnTo>
                  <a:pt x="0" y="3933633"/>
                </a:lnTo>
                <a:lnTo>
                  <a:pt x="0" y="0"/>
                </a:lnTo>
                <a:lnTo>
                  <a:pt x="0" y="0"/>
                </a:lnTo>
                <a:lnTo>
                  <a:pt x="672752" y="0"/>
                </a:lnTo>
                <a:cubicBezTo>
                  <a:pt x="683994" y="0"/>
                  <a:pt x="693107" y="293530"/>
                  <a:pt x="693107" y="655618"/>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43994" rIns="43994" bIns="43996" numCol="1" spcCol="1270" anchor="ctr" anchorCtr="0">
            <a:noAutofit/>
          </a:bodyPr>
          <a:lstStyle/>
          <a:p>
            <a:pPr marL="171450" lvl="1" indent="-171450" defTabSz="711200">
              <a:lnSpc>
                <a:spcPct val="90000"/>
              </a:lnSpc>
              <a:spcAft>
                <a:spcPct val="15000"/>
              </a:spcAft>
              <a:buChar char="•"/>
            </a:pPr>
            <a:r>
              <a:rPr lang="ja-JP" altLang="en-US" sz="1600" dirty="0">
                <a:latin typeface="+mj-ea"/>
                <a:ea typeface="+mj-ea"/>
              </a:rPr>
              <a:t>勤務時間を調整して保険料の負担を避けようとする＝</a:t>
            </a:r>
            <a:r>
              <a:rPr lang="ja-JP" altLang="en-US" sz="1600" b="1" dirty="0">
                <a:solidFill>
                  <a:srgbClr val="FF0000"/>
                </a:solidFill>
                <a:latin typeface="+mj-ea"/>
                <a:ea typeface="+mj-ea"/>
              </a:rPr>
              <a:t>勤務を減らす</a:t>
            </a:r>
          </a:p>
        </p:txBody>
      </p:sp>
      <p:sp>
        <p:nvSpPr>
          <p:cNvPr id="32" name="フリーフォーム: 図形 31">
            <a:extLst>
              <a:ext uri="{FF2B5EF4-FFF2-40B4-BE49-F238E27FC236}">
                <a16:creationId xmlns:a16="http://schemas.microsoft.com/office/drawing/2014/main" id="{718EC31E-AAF7-47F1-A98E-56D13E3E268E}"/>
              </a:ext>
            </a:extLst>
          </p:cNvPr>
          <p:cNvSpPr/>
          <p:nvPr/>
        </p:nvSpPr>
        <p:spPr>
          <a:xfrm>
            <a:off x="1264010" y="5699722"/>
            <a:ext cx="553600" cy="790857"/>
          </a:xfrm>
          <a:custGeom>
            <a:avLst/>
            <a:gdLst>
              <a:gd name="connsiteX0" fmla="*/ 0 w 790856"/>
              <a:gd name="connsiteY0" fmla="*/ 0 h 553599"/>
              <a:gd name="connsiteX1" fmla="*/ 514057 w 790856"/>
              <a:gd name="connsiteY1" fmla="*/ 0 h 553599"/>
              <a:gd name="connsiteX2" fmla="*/ 790856 w 790856"/>
              <a:gd name="connsiteY2" fmla="*/ 276800 h 553599"/>
              <a:gd name="connsiteX3" fmla="*/ 514057 w 790856"/>
              <a:gd name="connsiteY3" fmla="*/ 553599 h 553599"/>
              <a:gd name="connsiteX4" fmla="*/ 0 w 790856"/>
              <a:gd name="connsiteY4" fmla="*/ 553599 h 553599"/>
              <a:gd name="connsiteX5" fmla="*/ 276800 w 790856"/>
              <a:gd name="connsiteY5" fmla="*/ 276800 h 553599"/>
              <a:gd name="connsiteX6" fmla="*/ 0 w 790856"/>
              <a:gd name="connsiteY6" fmla="*/ 0 h 55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856" h="553599">
                <a:moveTo>
                  <a:pt x="790855" y="0"/>
                </a:moveTo>
                <a:lnTo>
                  <a:pt x="790855" y="359840"/>
                </a:lnTo>
                <a:lnTo>
                  <a:pt x="395427" y="553599"/>
                </a:lnTo>
                <a:lnTo>
                  <a:pt x="1" y="359840"/>
                </a:lnTo>
                <a:lnTo>
                  <a:pt x="1" y="0"/>
                </a:lnTo>
                <a:lnTo>
                  <a:pt x="395427" y="193760"/>
                </a:lnTo>
                <a:lnTo>
                  <a:pt x="790855"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6" tIns="282516" rIns="5715" bIns="282514" numCol="1" spcCol="1270" anchor="ctr" anchorCtr="0">
            <a:noAutofit/>
          </a:bodyPr>
          <a:lstStyle/>
          <a:p>
            <a:pPr algn="ctr" defTabSz="400050">
              <a:lnSpc>
                <a:spcPct val="90000"/>
              </a:lnSpc>
              <a:spcAft>
                <a:spcPct val="35000"/>
              </a:spcAft>
            </a:pPr>
            <a:r>
              <a:rPr lang="ja-JP" altLang="en-US" sz="900" dirty="0">
                <a:latin typeface="+mj-ea"/>
                <a:ea typeface="+mj-ea"/>
              </a:rPr>
              <a:t>　</a:t>
            </a:r>
          </a:p>
        </p:txBody>
      </p:sp>
      <p:sp>
        <p:nvSpPr>
          <p:cNvPr id="33" name="フリーフォーム: 図形 32">
            <a:extLst>
              <a:ext uri="{FF2B5EF4-FFF2-40B4-BE49-F238E27FC236}">
                <a16:creationId xmlns:a16="http://schemas.microsoft.com/office/drawing/2014/main" id="{752443E3-7E87-4EE2-A77F-69A7EC5E1DF6}"/>
              </a:ext>
            </a:extLst>
          </p:cNvPr>
          <p:cNvSpPr/>
          <p:nvPr/>
        </p:nvSpPr>
        <p:spPr>
          <a:xfrm>
            <a:off x="1824320" y="5896663"/>
            <a:ext cx="4506542" cy="514057"/>
          </a:xfrm>
          <a:custGeom>
            <a:avLst/>
            <a:gdLst>
              <a:gd name="connsiteX0" fmla="*/ 85678 w 514056"/>
              <a:gd name="connsiteY0" fmla="*/ 0 h 3933633"/>
              <a:gd name="connsiteX1" fmla="*/ 428378 w 514056"/>
              <a:gd name="connsiteY1" fmla="*/ 0 h 3933633"/>
              <a:gd name="connsiteX2" fmla="*/ 514056 w 514056"/>
              <a:gd name="connsiteY2" fmla="*/ 85678 h 3933633"/>
              <a:gd name="connsiteX3" fmla="*/ 514056 w 514056"/>
              <a:gd name="connsiteY3" fmla="*/ 3933633 h 3933633"/>
              <a:gd name="connsiteX4" fmla="*/ 514056 w 514056"/>
              <a:gd name="connsiteY4" fmla="*/ 3933633 h 3933633"/>
              <a:gd name="connsiteX5" fmla="*/ 0 w 514056"/>
              <a:gd name="connsiteY5" fmla="*/ 3933633 h 3933633"/>
              <a:gd name="connsiteX6" fmla="*/ 0 w 514056"/>
              <a:gd name="connsiteY6" fmla="*/ 3933633 h 3933633"/>
              <a:gd name="connsiteX7" fmla="*/ 0 w 514056"/>
              <a:gd name="connsiteY7" fmla="*/ 85678 h 3933633"/>
              <a:gd name="connsiteX8" fmla="*/ 85678 w 514056"/>
              <a:gd name="connsiteY8" fmla="*/ 0 h 393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056" h="3933633">
                <a:moveTo>
                  <a:pt x="514056" y="655623"/>
                </a:moveTo>
                <a:lnTo>
                  <a:pt x="514056" y="3278010"/>
                </a:lnTo>
                <a:cubicBezTo>
                  <a:pt x="514056" y="3640101"/>
                  <a:pt x="509043" y="3933629"/>
                  <a:pt x="502859" y="3933629"/>
                </a:cubicBezTo>
                <a:lnTo>
                  <a:pt x="0" y="3933629"/>
                </a:lnTo>
                <a:lnTo>
                  <a:pt x="0" y="3933629"/>
                </a:lnTo>
                <a:lnTo>
                  <a:pt x="0" y="4"/>
                </a:lnTo>
                <a:lnTo>
                  <a:pt x="0" y="4"/>
                </a:lnTo>
                <a:lnTo>
                  <a:pt x="502859" y="4"/>
                </a:lnTo>
                <a:cubicBezTo>
                  <a:pt x="509043" y="4"/>
                  <a:pt x="514056" y="293532"/>
                  <a:pt x="514056" y="655623"/>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37159" rIns="37159" bIns="37160" numCol="1" spcCol="1270" anchor="ctr" anchorCtr="0">
            <a:noAutofit/>
          </a:bodyPr>
          <a:lstStyle/>
          <a:p>
            <a:pPr marL="171450" lvl="1" indent="-171450" defTabSz="844550">
              <a:lnSpc>
                <a:spcPct val="90000"/>
              </a:lnSpc>
              <a:spcAft>
                <a:spcPct val="15000"/>
              </a:spcAft>
              <a:buChar char="•"/>
            </a:pPr>
            <a:r>
              <a:rPr lang="ja-JP" altLang="en-US" sz="1900" dirty="0">
                <a:latin typeface="+mj-ea"/>
                <a:ea typeface="+mj-ea"/>
              </a:rPr>
              <a:t>主に中小企業が</a:t>
            </a:r>
            <a:r>
              <a:rPr lang="ja-JP" altLang="en-US" sz="1900" b="1" dirty="0">
                <a:solidFill>
                  <a:srgbClr val="FF0000"/>
                </a:solidFill>
                <a:latin typeface="+mj-ea"/>
                <a:ea typeface="+mj-ea"/>
              </a:rPr>
              <a:t>人手不足</a:t>
            </a:r>
            <a:r>
              <a:rPr lang="ja-JP" altLang="en-US" sz="1900" dirty="0">
                <a:latin typeface="+mj-ea"/>
                <a:ea typeface="+mj-ea"/>
              </a:rPr>
              <a:t>になる</a:t>
            </a:r>
          </a:p>
        </p:txBody>
      </p:sp>
      <p:sp>
        <p:nvSpPr>
          <p:cNvPr id="11" name="吹き出し: 角を丸めた四角形 10">
            <a:extLst>
              <a:ext uri="{FF2B5EF4-FFF2-40B4-BE49-F238E27FC236}">
                <a16:creationId xmlns:a16="http://schemas.microsoft.com/office/drawing/2014/main" id="{33F2729B-E398-4CE9-A5CE-108313212C6F}"/>
              </a:ext>
            </a:extLst>
          </p:cNvPr>
          <p:cNvSpPr/>
          <p:nvPr/>
        </p:nvSpPr>
        <p:spPr>
          <a:xfrm>
            <a:off x="6336150" y="1527652"/>
            <a:ext cx="3280642" cy="1846391"/>
          </a:xfrm>
          <a:prstGeom prst="wedgeRoundRectCallout">
            <a:avLst>
              <a:gd name="adj1" fmla="val -88513"/>
              <a:gd name="adj2" fmla="val -37487"/>
              <a:gd name="adj3" fmla="val 16667"/>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nSpc>
                <a:spcPct val="150000"/>
              </a:lnSpc>
            </a:pPr>
            <a:r>
              <a:rPr kumimoji="1" lang="en-US" altLang="ja-JP" dirty="0">
                <a:latin typeface="Meiryo UI" panose="020B0604030504040204" pitchFamily="50" charset="-128"/>
                <a:ea typeface="Meiryo UI" panose="020B0604030504040204" pitchFamily="50" charset="-128"/>
              </a:rPr>
              <a:t>2022</a:t>
            </a:r>
            <a:r>
              <a:rPr kumimoji="1" lang="ja-JP" altLang="en-US" dirty="0">
                <a:latin typeface="Meiryo UI" panose="020B0604030504040204" pitchFamily="50" charset="-128"/>
                <a:ea typeface="Meiryo UI" panose="020B0604030504040204" pitchFamily="50" charset="-128"/>
              </a:rPr>
              <a:t>年より</a:t>
            </a:r>
            <a:r>
              <a:rPr kumimoji="1" lang="ja-JP" altLang="en-US" b="1" dirty="0">
                <a:solidFill>
                  <a:srgbClr val="FF0000"/>
                </a:solidFill>
                <a:latin typeface="Meiryo UI" panose="020B0604030504040204" pitchFamily="50" charset="-128"/>
                <a:ea typeface="Meiryo UI" panose="020B0604030504040204" pitchFamily="50" charset="-128"/>
              </a:rPr>
              <a:t>中小企業</a:t>
            </a:r>
            <a:r>
              <a:rPr kumimoji="1" lang="ja-JP" altLang="en-US" dirty="0">
                <a:latin typeface="Meiryo UI" panose="020B0604030504040204" pitchFamily="50" charset="-128"/>
                <a:ea typeface="Meiryo UI" panose="020B0604030504040204" pitchFamily="50" charset="-128"/>
              </a:rPr>
              <a:t>の従業員にも</a:t>
            </a:r>
            <a:r>
              <a:rPr kumimoji="1" lang="ja-JP" altLang="en-US" b="1" dirty="0">
                <a:solidFill>
                  <a:srgbClr val="FF0000"/>
                </a:solidFill>
                <a:latin typeface="Meiryo UI" panose="020B0604030504040204" pitchFamily="50" charset="-128"/>
                <a:ea typeface="Meiryo UI" panose="020B0604030504040204" pitchFamily="50" charset="-128"/>
              </a:rPr>
              <a:t>加入対象拡大</a:t>
            </a:r>
            <a:endParaRPr kumimoji="1" lang="en-US" altLang="ja-JP" b="1" dirty="0">
              <a:solidFill>
                <a:srgbClr val="FF0000"/>
              </a:solidFill>
              <a:latin typeface="Meiryo UI" panose="020B0604030504040204" pitchFamily="50" charset="-128"/>
              <a:ea typeface="Meiryo UI" panose="020B0604030504040204" pitchFamily="50" charset="-128"/>
            </a:endParaRPr>
          </a:p>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現行は従業員</a:t>
            </a:r>
            <a:r>
              <a:rPr lang="en-US" altLang="ja-JP" sz="1600" b="1" dirty="0">
                <a:latin typeface="Meiryo UI" panose="020B0604030504040204" pitchFamily="50" charset="-128"/>
                <a:ea typeface="Meiryo UI" panose="020B0604030504040204" pitchFamily="50" charset="-128"/>
              </a:rPr>
              <a:t>501</a:t>
            </a:r>
            <a:r>
              <a:rPr lang="ja-JP" altLang="en-US" sz="1600" b="1" dirty="0">
                <a:latin typeface="Meiryo UI" panose="020B0604030504040204" pitchFamily="50" charset="-128"/>
                <a:ea typeface="Meiryo UI" panose="020B0604030504040204" pitchFamily="50" charset="-128"/>
              </a:rPr>
              <a:t>人以上の企業従業員が加入対象</a:t>
            </a:r>
          </a:p>
        </p:txBody>
      </p:sp>
    </p:spTree>
    <p:extLst>
      <p:ext uri="{BB962C8B-B14F-4D97-AF65-F5344CB8AC3E}">
        <p14:creationId xmlns:p14="http://schemas.microsoft.com/office/powerpoint/2010/main" val="164645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2" grpId="0"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BF582ECE-98BD-A844-90BA-3E6CF6BCB21A}"/>
              </a:ext>
            </a:extLst>
          </p:cNvPr>
          <p:cNvSpPr/>
          <p:nvPr/>
        </p:nvSpPr>
        <p:spPr>
          <a:xfrm>
            <a:off x="1705734" y="2434088"/>
            <a:ext cx="4893187" cy="1247227"/>
          </a:xfrm>
          <a:prstGeom prst="rect">
            <a:avLst/>
          </a:prstGeom>
          <a:no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ctrTitle"/>
          </p:nvPr>
        </p:nvSpPr>
        <p:spPr>
          <a:xfrm>
            <a:off x="381000" y="262306"/>
            <a:ext cx="9144000" cy="1144465"/>
          </a:xfrm>
        </p:spPr>
        <p:txBody>
          <a:bodyPr>
            <a:normAutofit/>
          </a:bodyPr>
          <a:lstStyle/>
          <a:p>
            <a:pPr>
              <a:lnSpc>
                <a:spcPct val="100000"/>
              </a:lnSpc>
            </a:pPr>
            <a:r>
              <a:rPr lang="ja-JP" altLang="en-US" sz="3323">
                <a:solidFill>
                  <a:srgbClr val="3366CC"/>
                </a:solidFill>
              </a:rPr>
              <a:t>人材流出の高まり</a:t>
            </a:r>
            <a:endParaRPr lang="ja-JP" altLang="en-US" sz="3323" dirty="0">
              <a:solidFill>
                <a:srgbClr val="3366CC"/>
              </a:solidFill>
            </a:endParaRPr>
          </a:p>
        </p:txBody>
      </p:sp>
      <p:sp>
        <p:nvSpPr>
          <p:cNvPr id="4" name="テキスト ボックス 3">
            <a:extLst>
              <a:ext uri="{FF2B5EF4-FFF2-40B4-BE49-F238E27FC236}">
                <a16:creationId xmlns:a16="http://schemas.microsoft.com/office/drawing/2014/main" id="{7660A5F0-BF4B-CE4F-A3B5-99B7F080C5DF}"/>
              </a:ext>
            </a:extLst>
          </p:cNvPr>
          <p:cNvSpPr txBox="1"/>
          <p:nvPr/>
        </p:nvSpPr>
        <p:spPr>
          <a:xfrm>
            <a:off x="3965390" y="1407341"/>
            <a:ext cx="1975221" cy="461665"/>
          </a:xfrm>
          <a:prstGeom prst="rect">
            <a:avLst/>
          </a:prstGeom>
          <a:noFill/>
        </p:spPr>
        <p:txBody>
          <a:bodyPr wrap="none" rtlCol="0">
            <a:spAutoFit/>
          </a:bodyPr>
          <a:lstStyle/>
          <a:p>
            <a:r>
              <a:rPr lang="ja-JP" altLang="en-US" sz="2400">
                <a:latin typeface="Meiryo UI" panose="020B0604030504040204" pitchFamily="34" charset="-128"/>
                <a:ea typeface="Meiryo UI" panose="020B0604030504040204" pitchFamily="34" charset="-128"/>
              </a:rPr>
              <a:t>「安い日本人」</a:t>
            </a:r>
            <a:endParaRPr lang="en-US" altLang="ja-JP" sz="2400" dirty="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C945D9C1-2400-8240-8B06-0BCCE1B585EC}"/>
              </a:ext>
            </a:extLst>
          </p:cNvPr>
          <p:cNvSpPr txBox="1"/>
          <p:nvPr/>
        </p:nvSpPr>
        <p:spPr>
          <a:xfrm>
            <a:off x="1560593" y="2012251"/>
            <a:ext cx="4781347" cy="646331"/>
          </a:xfrm>
          <a:prstGeom prst="rect">
            <a:avLst/>
          </a:prstGeom>
          <a:solidFill>
            <a:schemeClr val="bg1"/>
          </a:solidFill>
        </p:spPr>
        <p:txBody>
          <a:bodyPr wrap="square" rtlCol="0">
            <a:spAutoFit/>
          </a:bodyPr>
          <a:lstStyle/>
          <a:p>
            <a:r>
              <a:rPr kumimoji="1" lang="ja-JP" altLang="en-US">
                <a:latin typeface="Meiryo UI" panose="020B0604030504040204" pitchFamily="34" charset="-128"/>
                <a:ea typeface="Meiryo UI" panose="020B0604030504040204" pitchFamily="34" charset="-128"/>
              </a:rPr>
              <a:t>例えば</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サイバーセキュリティのコンサルタント</a:t>
            </a:r>
            <a:r>
              <a:rPr lang="ja-JP" altLang="en-US">
                <a:latin typeface="Meiryo UI" panose="020B0604030504040204" pitchFamily="34" charset="-128"/>
                <a:ea typeface="Meiryo UI" panose="020B0604030504040204" pitchFamily="34" charset="-128"/>
              </a:rPr>
              <a:t>の最高給与額</a:t>
            </a:r>
            <a:endParaRPr lang="en-US" altLang="ja-JP" dirty="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FDC7052D-0AA3-034E-9A42-C0360F1F7BBB}"/>
              </a:ext>
            </a:extLst>
          </p:cNvPr>
          <p:cNvSpPr txBox="1"/>
          <p:nvPr/>
        </p:nvSpPr>
        <p:spPr>
          <a:xfrm>
            <a:off x="2273677" y="2731723"/>
            <a:ext cx="1297150" cy="923330"/>
          </a:xfrm>
          <a:prstGeom prst="rect">
            <a:avLst/>
          </a:prstGeom>
          <a:noFill/>
        </p:spPr>
        <p:txBody>
          <a:bodyPr wrap="none" rtlCol="0">
            <a:spAutoFit/>
          </a:bodyPr>
          <a:lstStyle/>
          <a:p>
            <a:r>
              <a:rPr kumimoji="1" lang="ja-JP" altLang="en-US" dirty="0">
                <a:latin typeface="Meiryo UI" panose="020B0604030504040204" pitchFamily="34" charset="-128"/>
                <a:ea typeface="Meiryo UI" panose="020B0604030504040204" pitchFamily="34" charset="-128"/>
              </a:rPr>
              <a:t>日本</a:t>
            </a:r>
            <a:endParaRPr kumimoji="1" lang="en-US" altLang="ja-JP" dirty="0">
              <a:latin typeface="Meiryo UI" panose="020B0604030504040204" pitchFamily="34" charset="-128"/>
              <a:ea typeface="Meiryo UI" panose="020B0604030504040204" pitchFamily="34" charset="-128"/>
            </a:endParaRPr>
          </a:p>
          <a:p>
            <a:r>
              <a:rPr kumimoji="1" lang="ja-JP" altLang="en-US" dirty="0">
                <a:latin typeface="Meiryo UI" panose="020B0604030504040204" pitchFamily="34" charset="-128"/>
                <a:ea typeface="Meiryo UI" panose="020B0604030504040204" pitchFamily="34" charset="-128"/>
              </a:rPr>
              <a:t>香港</a:t>
            </a:r>
            <a:endParaRPr kumimoji="1" lang="en-US" altLang="ja-JP" dirty="0">
              <a:latin typeface="Meiryo UI" panose="020B0604030504040204" pitchFamily="34" charset="-128"/>
              <a:ea typeface="Meiryo UI" panose="020B0604030504040204" pitchFamily="34" charset="-128"/>
            </a:endParaRPr>
          </a:p>
          <a:p>
            <a:r>
              <a:rPr lang="ja-JP" altLang="en-US" dirty="0">
                <a:latin typeface="Meiryo UI" panose="020B0604030504040204" pitchFamily="34" charset="-128"/>
                <a:ea typeface="Meiryo UI" panose="020B0604030504040204" pitchFamily="34" charset="-128"/>
              </a:rPr>
              <a:t>シンガポール</a:t>
            </a:r>
            <a:endParaRPr kumimoji="1" lang="ja-JP" altLang="en-US" dirty="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72413F02-B25C-5041-B16A-387CFC8DB84C}"/>
              </a:ext>
            </a:extLst>
          </p:cNvPr>
          <p:cNvSpPr txBox="1"/>
          <p:nvPr/>
        </p:nvSpPr>
        <p:spPr>
          <a:xfrm>
            <a:off x="3736000" y="2731723"/>
            <a:ext cx="1217000" cy="923330"/>
          </a:xfrm>
          <a:prstGeom prst="rect">
            <a:avLst/>
          </a:prstGeom>
          <a:noFill/>
        </p:spPr>
        <p:txBody>
          <a:bodyPr wrap="none" rtlCol="0">
            <a:spAutoFit/>
          </a:bodyPr>
          <a:lstStyle/>
          <a:p>
            <a:r>
              <a:rPr lang="en-US" altLang="ja-JP" dirty="0">
                <a:latin typeface="Meiryo UI" panose="020B0604030504040204" pitchFamily="34" charset="-128"/>
                <a:ea typeface="Meiryo UI" panose="020B0604030504040204" pitchFamily="34" charset="-128"/>
              </a:rPr>
              <a:t>1300</a:t>
            </a:r>
            <a:r>
              <a:rPr lang="ja-JP" altLang="en-US" dirty="0">
                <a:latin typeface="Meiryo UI" panose="020B0604030504040204" pitchFamily="34" charset="-128"/>
                <a:ea typeface="Meiryo UI" panose="020B0604030504040204" pitchFamily="34" charset="-128"/>
              </a:rPr>
              <a:t>万円</a:t>
            </a:r>
            <a:endParaRPr lang="en-US" altLang="ja-JP" dirty="0">
              <a:latin typeface="Meiryo UI" panose="020B0604030504040204" pitchFamily="34" charset="-128"/>
              <a:ea typeface="Meiryo UI" panose="020B0604030504040204" pitchFamily="34" charset="-128"/>
            </a:endParaRPr>
          </a:p>
          <a:p>
            <a:r>
              <a:rPr kumimoji="1" lang="en-US" altLang="ja-JP" dirty="0">
                <a:latin typeface="Meiryo UI" panose="020B0604030504040204" pitchFamily="34" charset="-128"/>
                <a:ea typeface="Meiryo UI" panose="020B0604030504040204" pitchFamily="34" charset="-128"/>
              </a:rPr>
              <a:t>2480</a:t>
            </a:r>
            <a:r>
              <a:rPr kumimoji="1" lang="ja-JP" altLang="en-US" dirty="0">
                <a:latin typeface="Meiryo UI" panose="020B0604030504040204" pitchFamily="34" charset="-128"/>
                <a:ea typeface="Meiryo UI" panose="020B0604030504040204" pitchFamily="34" charset="-128"/>
              </a:rPr>
              <a:t>万円</a:t>
            </a:r>
            <a:endParaRPr kumimoji="1" lang="en-US" altLang="ja-JP" dirty="0">
              <a:latin typeface="Meiryo UI" panose="020B0604030504040204" pitchFamily="34" charset="-128"/>
              <a:ea typeface="Meiryo UI" panose="020B0604030504040204" pitchFamily="34" charset="-128"/>
            </a:endParaRPr>
          </a:p>
          <a:p>
            <a:r>
              <a:rPr lang="en-US" altLang="ja-JP" dirty="0">
                <a:latin typeface="Meiryo UI" panose="020B0604030504040204" pitchFamily="34" charset="-128"/>
                <a:ea typeface="Meiryo UI" panose="020B0604030504040204" pitchFamily="34" charset="-128"/>
              </a:rPr>
              <a:t>1970</a:t>
            </a:r>
            <a:r>
              <a:rPr lang="ja-JP" altLang="en-US" dirty="0">
                <a:latin typeface="Meiryo UI" panose="020B0604030504040204" pitchFamily="34" charset="-128"/>
                <a:ea typeface="Meiryo UI" panose="020B0604030504040204" pitchFamily="34" charset="-128"/>
              </a:rPr>
              <a:t>万円</a:t>
            </a:r>
            <a:endParaRPr kumimoji="1" lang="ja-JP" altLang="en-US" dirty="0">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BCD72028-AC4E-5949-9AE9-BAAD323F621B}"/>
              </a:ext>
            </a:extLst>
          </p:cNvPr>
          <p:cNvSpPr txBox="1"/>
          <p:nvPr/>
        </p:nvSpPr>
        <p:spPr>
          <a:xfrm>
            <a:off x="1285628" y="4764875"/>
            <a:ext cx="7334744" cy="1323439"/>
          </a:xfrm>
          <a:prstGeom prst="rect">
            <a:avLst/>
          </a:prstGeom>
          <a:noFill/>
        </p:spPr>
        <p:txBody>
          <a:bodyPr wrap="square" rtlCol="0">
            <a:spAutoFit/>
          </a:bodyPr>
          <a:lstStyle/>
          <a:p>
            <a:pPr marL="285750" indent="-285750">
              <a:buFont typeface="Arial" panose="020B0604020202020204" pitchFamily="34" charset="0"/>
              <a:buChar char="•"/>
            </a:pPr>
            <a:r>
              <a:rPr lang="ja-JP" altLang="en-US" sz="2000" dirty="0">
                <a:latin typeface="Meiryo UI" panose="020B0604030504040204" pitchFamily="34" charset="-128"/>
                <a:ea typeface="Meiryo UI" panose="020B0604030504040204" pitchFamily="34" charset="-128"/>
              </a:rPr>
              <a:t>外国のスタートアップ企業ではスキルや納期に対する意識が高い優秀な日本人の採用が高まる</a:t>
            </a:r>
            <a:endParaRPr lang="en-US" altLang="ja-JP" sz="2000" dirty="0">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r>
              <a:rPr lang="ja-JP" altLang="en-US" sz="2000" dirty="0">
                <a:latin typeface="Meiryo UI" panose="020B0604030504040204" pitchFamily="34" charset="-128"/>
                <a:ea typeface="Meiryo UI" panose="020B0604030504040204" pitchFamily="34" charset="-128"/>
              </a:rPr>
              <a:t>自動運転や</a:t>
            </a:r>
            <a:r>
              <a:rPr lang="en-US" altLang="ja-JP" sz="2000" dirty="0">
                <a:latin typeface="Meiryo UI" panose="020B0604030504040204" pitchFamily="34" charset="-128"/>
                <a:ea typeface="Meiryo UI" panose="020B0604030504040204" pitchFamily="34" charset="-128"/>
              </a:rPr>
              <a:t>AI</a:t>
            </a:r>
            <a:r>
              <a:rPr lang="ja-JP" altLang="en-US" sz="2000" dirty="0">
                <a:latin typeface="Meiryo UI" panose="020B0604030504040204" pitchFamily="34" charset="-128"/>
                <a:ea typeface="Meiryo UI" panose="020B0604030504040204" pitchFamily="34" charset="-128"/>
              </a:rPr>
              <a:t>などの高度人材が必要な分野で日本から人材が流出する</a:t>
            </a:r>
            <a:endParaRPr lang="en-US" altLang="ja-JP" sz="2000" dirty="0">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9F812C76-541A-E74C-90E7-86145F133BE5}"/>
              </a:ext>
            </a:extLst>
          </p:cNvPr>
          <p:cNvSpPr txBox="1"/>
          <p:nvPr/>
        </p:nvSpPr>
        <p:spPr>
          <a:xfrm>
            <a:off x="1560593" y="3895392"/>
            <a:ext cx="6818277" cy="369332"/>
          </a:xfrm>
          <a:prstGeom prst="rect">
            <a:avLst/>
          </a:prstGeom>
          <a:noFill/>
        </p:spPr>
        <p:txBody>
          <a:bodyPr wrap="none" rtlCol="0">
            <a:spAutoFit/>
          </a:bodyPr>
          <a:lstStyle/>
          <a:p>
            <a:r>
              <a:rPr kumimoji="1" lang="ja-JP" altLang="en-US">
                <a:latin typeface="Meiryo UI" panose="020B0604030504040204" pitchFamily="34" charset="-128"/>
                <a:ea typeface="Meiryo UI" panose="020B0604030504040204" pitchFamily="34" charset="-128"/>
              </a:rPr>
              <a:t>データサイエンティストや</a:t>
            </a:r>
            <a:r>
              <a:rPr kumimoji="1" lang="en-US" altLang="ja-JP" dirty="0">
                <a:latin typeface="Meiryo UI" panose="020B0604030504040204" pitchFamily="34" charset="-128"/>
                <a:ea typeface="Meiryo UI" panose="020B0604030504040204" pitchFamily="34" charset="-128"/>
              </a:rPr>
              <a:t>IoT</a:t>
            </a:r>
            <a:r>
              <a:rPr kumimoji="1" lang="ja-JP" altLang="en-US">
                <a:latin typeface="Meiryo UI" panose="020B0604030504040204" pitchFamily="34" charset="-128"/>
                <a:ea typeface="Meiryo UI" panose="020B0604030504040204" pitchFamily="34" charset="-128"/>
              </a:rPr>
              <a:t>関連技術者なども</a:t>
            </a:r>
            <a:r>
              <a:rPr lang="ja-JP" altLang="en-US">
                <a:latin typeface="Meiryo UI" panose="020B0604030504040204" pitchFamily="34" charset="-128"/>
                <a:ea typeface="Meiryo UI" panose="020B0604030504040204" pitchFamily="34" charset="-128"/>
              </a:rPr>
              <a:t>給与面で海外に買い負ける</a:t>
            </a:r>
          </a:p>
        </p:txBody>
      </p:sp>
      <p:pic>
        <p:nvPicPr>
          <p:cNvPr id="14" name="図 13">
            <a:extLst>
              <a:ext uri="{FF2B5EF4-FFF2-40B4-BE49-F238E27FC236}">
                <a16:creationId xmlns:a16="http://schemas.microsoft.com/office/drawing/2014/main" id="{91FC2A33-4E5C-224D-B7B7-873AA17514C0}"/>
              </a:ext>
            </a:extLst>
          </p:cNvPr>
          <p:cNvPicPr>
            <a:picLocks noChangeAspect="1"/>
          </p:cNvPicPr>
          <p:nvPr/>
        </p:nvPicPr>
        <p:blipFill>
          <a:blip r:embed="rId2"/>
          <a:stretch>
            <a:fillRect/>
          </a:stretch>
        </p:blipFill>
        <p:spPr>
          <a:xfrm>
            <a:off x="7107984" y="2434087"/>
            <a:ext cx="1247228" cy="1247228"/>
          </a:xfrm>
          <a:prstGeom prst="rect">
            <a:avLst/>
          </a:prstGeom>
        </p:spPr>
      </p:pic>
    </p:spTree>
    <p:extLst>
      <p:ext uri="{BB962C8B-B14F-4D97-AF65-F5344CB8AC3E}">
        <p14:creationId xmlns:p14="http://schemas.microsoft.com/office/powerpoint/2010/main" val="3392411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p:bldP spid="7" grpId="0" animBg="1"/>
      <p:bldP spid="8" grpId="0"/>
      <p:bldP spid="9" grpId="0"/>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3A11D4-4BD1-F6D3-1EFF-0040D466EADE}"/>
              </a:ext>
            </a:extLst>
          </p:cNvPr>
          <p:cNvSpPr>
            <a:spLocks noGrp="1"/>
          </p:cNvSpPr>
          <p:nvPr>
            <p:ph type="ctrTitle"/>
          </p:nvPr>
        </p:nvSpPr>
        <p:spPr/>
        <p:txBody>
          <a:bodyPr/>
          <a:lstStyle/>
          <a:p>
            <a:r>
              <a:rPr kumimoji="1" lang="ja-JP" altLang="en-US" dirty="0"/>
              <a:t>　　特大鳥カツ弁当が値上げでもう食べられない・・・</a:t>
            </a:r>
          </a:p>
        </p:txBody>
      </p:sp>
      <p:sp>
        <p:nvSpPr>
          <p:cNvPr id="3" name="字幕 2">
            <a:extLst>
              <a:ext uri="{FF2B5EF4-FFF2-40B4-BE49-F238E27FC236}">
                <a16:creationId xmlns:a16="http://schemas.microsoft.com/office/drawing/2014/main" id="{E3F7F7A9-BE99-6BD6-9CCC-38FC766F0314}"/>
              </a:ext>
            </a:extLst>
          </p:cNvPr>
          <p:cNvSpPr>
            <a:spLocks noGrp="1"/>
          </p:cNvSpPr>
          <p:nvPr>
            <p:ph type="subTitle" idx="1"/>
          </p:nvPr>
        </p:nvSpPr>
        <p:spPr/>
        <p:txBody>
          <a:bodyPr/>
          <a:lstStyle/>
          <a:p>
            <a:endParaRPr kumimoji="1" lang="ja-JP" altLang="en-US"/>
          </a:p>
        </p:txBody>
      </p:sp>
      <p:pic>
        <p:nvPicPr>
          <p:cNvPr id="5" name="図 4">
            <a:extLst>
              <a:ext uri="{FF2B5EF4-FFF2-40B4-BE49-F238E27FC236}">
                <a16:creationId xmlns:a16="http://schemas.microsoft.com/office/drawing/2014/main" id="{2D8C21C6-16DE-4217-4E61-9D482E82B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658" y="3419473"/>
            <a:ext cx="66684" cy="19053"/>
          </a:xfrm>
          <a:prstGeom prst="rect">
            <a:avLst/>
          </a:prstGeom>
        </p:spPr>
      </p:pic>
      <p:pic>
        <p:nvPicPr>
          <p:cNvPr id="7" name="図 6" descr="店の上にある数種類のポスター&#10;&#10;中程度の精度で自動的に生成された説明">
            <a:extLst>
              <a:ext uri="{FF2B5EF4-FFF2-40B4-BE49-F238E27FC236}">
                <a16:creationId xmlns:a16="http://schemas.microsoft.com/office/drawing/2014/main" id="{3A1308D2-6167-8D59-A67A-654377F53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1600"/>
            <a:ext cx="9939342" cy="5486400"/>
          </a:xfrm>
          <a:prstGeom prst="rect">
            <a:avLst/>
          </a:prstGeom>
        </p:spPr>
      </p:pic>
    </p:spTree>
    <p:extLst>
      <p:ext uri="{BB962C8B-B14F-4D97-AF65-F5344CB8AC3E}">
        <p14:creationId xmlns:p14="http://schemas.microsoft.com/office/powerpoint/2010/main" val="3402269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483261-19EB-AF4C-F355-2B4AFD123F08}"/>
              </a:ext>
            </a:extLst>
          </p:cNvPr>
          <p:cNvSpPr>
            <a:spLocks noGrp="1"/>
          </p:cNvSpPr>
          <p:nvPr>
            <p:ph type="ctrTitle"/>
          </p:nvPr>
        </p:nvSpPr>
        <p:spPr/>
        <p:txBody>
          <a:bodyPr/>
          <a:lstStyle/>
          <a:p>
            <a:r>
              <a:rPr kumimoji="1" lang="ja-JP" altLang="en-US" dirty="0"/>
              <a:t>塗料メーカー再値上げの衝撃</a:t>
            </a:r>
          </a:p>
        </p:txBody>
      </p:sp>
      <p:sp>
        <p:nvSpPr>
          <p:cNvPr id="3" name="字幕 2">
            <a:extLst>
              <a:ext uri="{FF2B5EF4-FFF2-40B4-BE49-F238E27FC236}">
                <a16:creationId xmlns:a16="http://schemas.microsoft.com/office/drawing/2014/main" id="{DC45178E-7180-7AF6-7720-C722E874AF87}"/>
              </a:ext>
            </a:extLst>
          </p:cNvPr>
          <p:cNvSpPr>
            <a:spLocks noGrp="1"/>
          </p:cNvSpPr>
          <p:nvPr>
            <p:ph type="subTitle" idx="1"/>
          </p:nvPr>
        </p:nvSpPr>
        <p:spPr/>
        <p:txBody>
          <a:bodyPr/>
          <a:lstStyle/>
          <a:p>
            <a:endParaRPr kumimoji="1" lang="ja-JP" altLang="en-US" dirty="0"/>
          </a:p>
        </p:txBody>
      </p:sp>
      <p:pic>
        <p:nvPicPr>
          <p:cNvPr id="5" name="図 4" descr="テーブル&#10;&#10;自動的に生成された説明">
            <a:extLst>
              <a:ext uri="{FF2B5EF4-FFF2-40B4-BE49-F238E27FC236}">
                <a16:creationId xmlns:a16="http://schemas.microsoft.com/office/drawing/2014/main" id="{6C918663-2B13-FF83-CD3D-5E6B36554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8250"/>
            <a:ext cx="5652655" cy="5658640"/>
          </a:xfrm>
          <a:prstGeom prst="rect">
            <a:avLst/>
          </a:prstGeom>
        </p:spPr>
      </p:pic>
      <p:pic>
        <p:nvPicPr>
          <p:cNvPr id="7" name="図 6">
            <a:extLst>
              <a:ext uri="{FF2B5EF4-FFF2-40B4-BE49-F238E27FC236}">
                <a16:creationId xmlns:a16="http://schemas.microsoft.com/office/drawing/2014/main" id="{9F5BC671-2E28-9E32-9254-7ECCAFB73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710" y="3371842"/>
            <a:ext cx="28579" cy="114316"/>
          </a:xfrm>
          <a:prstGeom prst="rect">
            <a:avLst/>
          </a:prstGeom>
        </p:spPr>
      </p:pic>
      <p:pic>
        <p:nvPicPr>
          <p:cNvPr id="9" name="図 8" descr="テキスト, 手紙&#10;&#10;自動的に生成された説明">
            <a:extLst>
              <a:ext uri="{FF2B5EF4-FFF2-40B4-BE49-F238E27FC236}">
                <a16:creationId xmlns:a16="http://schemas.microsoft.com/office/drawing/2014/main" id="{57D16F37-B12F-B1DC-5B79-40E344EA6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6467" y="1556652"/>
            <a:ext cx="4439533" cy="2353003"/>
          </a:xfrm>
          <a:prstGeom prst="rect">
            <a:avLst/>
          </a:prstGeom>
        </p:spPr>
      </p:pic>
      <p:pic>
        <p:nvPicPr>
          <p:cNvPr id="11" name="図 10" descr="テキスト, 手紙&#10;&#10;自動的に生成された説明">
            <a:extLst>
              <a:ext uri="{FF2B5EF4-FFF2-40B4-BE49-F238E27FC236}">
                <a16:creationId xmlns:a16="http://schemas.microsoft.com/office/drawing/2014/main" id="{DAA04BF1-4D4A-D469-DD4B-25EA598BAB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6467" y="4224176"/>
            <a:ext cx="4439533" cy="2314898"/>
          </a:xfrm>
          <a:prstGeom prst="rect">
            <a:avLst/>
          </a:prstGeom>
        </p:spPr>
      </p:pic>
    </p:spTree>
    <p:extLst>
      <p:ext uri="{BB962C8B-B14F-4D97-AF65-F5344CB8AC3E}">
        <p14:creationId xmlns:p14="http://schemas.microsoft.com/office/powerpoint/2010/main" val="515583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矢印: 五方向 129">
            <a:extLst>
              <a:ext uri="{FF2B5EF4-FFF2-40B4-BE49-F238E27FC236}">
                <a16:creationId xmlns:a16="http://schemas.microsoft.com/office/drawing/2014/main" id="{7E9DC6F1-31E4-1210-7FD6-DC11041A0108}"/>
              </a:ext>
            </a:extLst>
          </p:cNvPr>
          <p:cNvSpPr/>
          <p:nvPr/>
        </p:nvSpPr>
        <p:spPr>
          <a:xfrm>
            <a:off x="584672" y="4192325"/>
            <a:ext cx="9041037" cy="2499420"/>
          </a:xfrm>
          <a:prstGeom prst="homePlat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effectLst>
                  <a:glow rad="127000">
                    <a:schemeClr val="bg1"/>
                  </a:glow>
                </a:effectLst>
                <a:latin typeface="UD デジタル 教科書体 NK-B" panose="02020700000000000000" pitchFamily="18" charset="-128"/>
                <a:ea typeface="UD デジタル 教科書体 NK-B" panose="02020700000000000000" pitchFamily="18" charset="-128"/>
              </a:rPr>
              <a:t>202</a:t>
            </a:r>
            <a:endParaRPr kumimoji="1" lang="ja-JP" altLang="en-US" dirty="0"/>
          </a:p>
        </p:txBody>
      </p:sp>
      <p:sp>
        <p:nvSpPr>
          <p:cNvPr id="1024" name="矢印: 五方向 1023">
            <a:extLst>
              <a:ext uri="{FF2B5EF4-FFF2-40B4-BE49-F238E27FC236}">
                <a16:creationId xmlns:a16="http://schemas.microsoft.com/office/drawing/2014/main" id="{0518C731-524D-2F30-5E89-749BA68C866A}"/>
              </a:ext>
            </a:extLst>
          </p:cNvPr>
          <p:cNvSpPr/>
          <p:nvPr/>
        </p:nvSpPr>
        <p:spPr>
          <a:xfrm>
            <a:off x="592144" y="1512484"/>
            <a:ext cx="9033565" cy="2455833"/>
          </a:xfrm>
          <a:prstGeom prst="homePlat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2FB4E0A-18EF-6FFA-9D69-BA783E6F8464}"/>
              </a:ext>
            </a:extLst>
          </p:cNvPr>
          <p:cNvSpPr>
            <a:spLocks noGrp="1"/>
          </p:cNvSpPr>
          <p:nvPr>
            <p:ph type="ctrTitle"/>
          </p:nvPr>
        </p:nvSpPr>
        <p:spPr/>
        <p:txBody>
          <a:bodyPr/>
          <a:lstStyle/>
          <a:p>
            <a:r>
              <a:rPr kumimoji="1" lang="ja-JP" altLang="en-US" dirty="0"/>
              <a:t>塗料値上げ率</a:t>
            </a:r>
          </a:p>
        </p:txBody>
      </p:sp>
      <p:sp>
        <p:nvSpPr>
          <p:cNvPr id="4" name="正方形/長方形 3">
            <a:extLst>
              <a:ext uri="{FF2B5EF4-FFF2-40B4-BE49-F238E27FC236}">
                <a16:creationId xmlns:a16="http://schemas.microsoft.com/office/drawing/2014/main" id="{FE15B4F9-8CB1-75E1-2306-2FF3FECE7AD1}"/>
              </a:ext>
            </a:extLst>
          </p:cNvPr>
          <p:cNvSpPr/>
          <p:nvPr/>
        </p:nvSpPr>
        <p:spPr>
          <a:xfrm>
            <a:off x="3324710" y="2384474"/>
            <a:ext cx="1250302" cy="727788"/>
          </a:xfrm>
          <a:prstGeom prst="rect">
            <a:avLst/>
          </a:prstGeom>
          <a:solidFill>
            <a:srgbClr val="FEC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ADDADE2F-F434-A925-811D-24EF4C077150}"/>
              </a:ext>
            </a:extLst>
          </p:cNvPr>
          <p:cNvSpPr/>
          <p:nvPr/>
        </p:nvSpPr>
        <p:spPr>
          <a:xfrm>
            <a:off x="4783396" y="2301531"/>
            <a:ext cx="1250302" cy="810731"/>
          </a:xfrm>
          <a:prstGeom prst="rect">
            <a:avLst/>
          </a:prstGeom>
          <a:solidFill>
            <a:srgbClr val="FEB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439763AC-2193-1F3C-FF24-1CBD0FBA583F}"/>
              </a:ext>
            </a:extLst>
          </p:cNvPr>
          <p:cNvSpPr/>
          <p:nvPr/>
        </p:nvSpPr>
        <p:spPr>
          <a:xfrm>
            <a:off x="6242082" y="2132564"/>
            <a:ext cx="1250302" cy="979697"/>
          </a:xfrm>
          <a:prstGeom prst="rect">
            <a:avLst/>
          </a:prstGeom>
          <a:solidFill>
            <a:srgbClr val="E9A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54D0D330-32F4-164A-DBE2-3A21EA9879B0}"/>
              </a:ext>
            </a:extLst>
          </p:cNvPr>
          <p:cNvSpPr/>
          <p:nvPr/>
        </p:nvSpPr>
        <p:spPr>
          <a:xfrm>
            <a:off x="7700768" y="1914850"/>
            <a:ext cx="1250302" cy="1208312"/>
          </a:xfrm>
          <a:prstGeom prst="rect">
            <a:avLst/>
          </a:prstGeom>
          <a:solidFill>
            <a:srgbClr val="D19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6F808FAD-D7ED-6F46-44F5-B2E23F4E7BC6}"/>
              </a:ext>
            </a:extLst>
          </p:cNvPr>
          <p:cNvSpPr txBox="1"/>
          <p:nvPr/>
        </p:nvSpPr>
        <p:spPr>
          <a:xfrm>
            <a:off x="3473435" y="2443093"/>
            <a:ext cx="918841" cy="384721"/>
          </a:xfrm>
          <a:prstGeom prst="rect">
            <a:avLst/>
          </a:prstGeom>
          <a:noFill/>
        </p:spPr>
        <p:txBody>
          <a:bodyPr wrap="none" rtlCol="0">
            <a:spAutoFit/>
          </a:bodyPr>
          <a:lstStyle/>
          <a:p>
            <a:pPr algn="ctr"/>
            <a:endParaRPr kumimoji="1" lang="en-US" altLang="ja-JP" sz="5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￥２，７３８</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19" name="テキスト ボックス 18">
            <a:extLst>
              <a:ext uri="{FF2B5EF4-FFF2-40B4-BE49-F238E27FC236}">
                <a16:creationId xmlns:a16="http://schemas.microsoft.com/office/drawing/2014/main" id="{2DB9A510-078A-659A-0506-DBFDDD4D2306}"/>
              </a:ext>
            </a:extLst>
          </p:cNvPr>
          <p:cNvSpPr txBox="1"/>
          <p:nvPr/>
        </p:nvSpPr>
        <p:spPr>
          <a:xfrm>
            <a:off x="4929212" y="2456907"/>
            <a:ext cx="918841" cy="307777"/>
          </a:xfrm>
          <a:prstGeom prst="rect">
            <a:avLst/>
          </a:prstGeom>
          <a:noFill/>
        </p:spPr>
        <p:txBody>
          <a:bodyPr wrap="none" rtlCol="0">
            <a:spAutoFit/>
          </a:bodyPr>
          <a:lstStyle/>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￥２，</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892</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20" name="テキスト ボックス 19">
            <a:extLst>
              <a:ext uri="{FF2B5EF4-FFF2-40B4-BE49-F238E27FC236}">
                <a16:creationId xmlns:a16="http://schemas.microsoft.com/office/drawing/2014/main" id="{D22FE733-422A-6C48-1E98-754E952D008E}"/>
              </a:ext>
            </a:extLst>
          </p:cNvPr>
          <p:cNvSpPr txBox="1"/>
          <p:nvPr/>
        </p:nvSpPr>
        <p:spPr>
          <a:xfrm>
            <a:off x="6432560" y="2391843"/>
            <a:ext cx="885179" cy="307777"/>
          </a:xfrm>
          <a:prstGeom prst="rect">
            <a:avLst/>
          </a:prstGeom>
          <a:noFill/>
        </p:spPr>
        <p:txBody>
          <a:bodyPr wrap="none" rtlCol="0">
            <a:spAutoFit/>
          </a:bodyPr>
          <a:lstStyle/>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3,042</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21" name="テキスト ボックス 20">
            <a:extLst>
              <a:ext uri="{FF2B5EF4-FFF2-40B4-BE49-F238E27FC236}">
                <a16:creationId xmlns:a16="http://schemas.microsoft.com/office/drawing/2014/main" id="{7651A29C-A530-91BB-4814-ED2A7F30C750}"/>
              </a:ext>
            </a:extLst>
          </p:cNvPr>
          <p:cNvSpPr txBox="1"/>
          <p:nvPr/>
        </p:nvSpPr>
        <p:spPr>
          <a:xfrm>
            <a:off x="7868642" y="2250241"/>
            <a:ext cx="885178" cy="307777"/>
          </a:xfrm>
          <a:prstGeom prst="rect">
            <a:avLst/>
          </a:prstGeom>
          <a:noFill/>
        </p:spPr>
        <p:txBody>
          <a:bodyPr wrap="none" rtlCol="0">
            <a:spAutoFit/>
          </a:bodyPr>
          <a:lstStyle/>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3,392</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51" name="テキスト ボックス 50">
            <a:extLst>
              <a:ext uri="{FF2B5EF4-FFF2-40B4-BE49-F238E27FC236}">
                <a16:creationId xmlns:a16="http://schemas.microsoft.com/office/drawing/2014/main" id="{9597D5BD-859B-5D86-356E-892374967692}"/>
              </a:ext>
            </a:extLst>
          </p:cNvPr>
          <p:cNvSpPr txBox="1"/>
          <p:nvPr/>
        </p:nvSpPr>
        <p:spPr>
          <a:xfrm>
            <a:off x="749785" y="1717065"/>
            <a:ext cx="2400017" cy="830997"/>
          </a:xfrm>
          <a:prstGeom prst="rect">
            <a:avLst/>
          </a:prstGeom>
          <a:noFill/>
        </p:spPr>
        <p:txBody>
          <a:bodyPr wrap="none" rtlCol="0">
            <a:spAutoFit/>
          </a:bodyPr>
          <a:lstStyle/>
          <a:p>
            <a:pPr algn="ctr"/>
            <a:r>
              <a:rPr kumimoji="1" lang="ja-JP" altLang="en-US" sz="2400" u="sng" dirty="0">
                <a:latin typeface="UD デジタル 教科書体 NK-B" panose="02020700000000000000" pitchFamily="18" charset="-128"/>
                <a:ea typeface="UD デジタル 教科書体 NK-B" panose="02020700000000000000" pitchFamily="18" charset="-128"/>
              </a:rPr>
              <a:t>トヨタ１</a:t>
            </a:r>
            <a:r>
              <a:rPr kumimoji="1" lang="en-US" altLang="ja-JP" sz="2400" u="sng" dirty="0">
                <a:latin typeface="UD デジタル 教科書体 NK-B" panose="02020700000000000000" pitchFamily="18" charset="-128"/>
                <a:ea typeface="UD デジタル 教科書体 NK-B" panose="02020700000000000000" pitchFamily="18" charset="-128"/>
              </a:rPr>
              <a:t>CO</a:t>
            </a:r>
            <a:r>
              <a:rPr kumimoji="1" lang="ja-JP" altLang="en-US" sz="2400" u="sng" dirty="0">
                <a:latin typeface="UD デジタル 教科書体 NK-B" panose="02020700000000000000" pitchFamily="18" charset="-128"/>
                <a:ea typeface="UD デジタル 教科書体 NK-B" panose="02020700000000000000" pitchFamily="18" charset="-128"/>
              </a:rPr>
              <a:t>（</a:t>
            </a:r>
            <a:r>
              <a:rPr lang="ja-JP" altLang="en-US" sz="2400" u="sng" dirty="0">
                <a:latin typeface="UD デジタル 教科書体 NK-B" panose="02020700000000000000" pitchFamily="18" charset="-128"/>
                <a:ea typeface="UD デジタル 教科書体 NK-B" panose="02020700000000000000" pitchFamily="18" charset="-128"/>
              </a:rPr>
              <a:t>１</a:t>
            </a:r>
            <a:r>
              <a:rPr lang="en-US" altLang="ja-JP" sz="2400" u="sng" dirty="0">
                <a:latin typeface="UD デジタル 教科書体 NK-B" panose="02020700000000000000" pitchFamily="18" charset="-128"/>
                <a:ea typeface="UD デジタル 教科書体 NK-B" panose="02020700000000000000" pitchFamily="18" charset="-128"/>
              </a:rPr>
              <a:t>L</a:t>
            </a:r>
            <a:r>
              <a:rPr lang="ja-JP" altLang="en-US" sz="2400" u="sng" dirty="0">
                <a:latin typeface="UD デジタル 教科書体 NK-B" panose="02020700000000000000" pitchFamily="18" charset="-128"/>
                <a:ea typeface="UD デジタル 教科書体 NK-B" panose="02020700000000000000" pitchFamily="18" charset="-128"/>
              </a:rPr>
              <a:t>）</a:t>
            </a:r>
            <a:endParaRPr lang="en-US" altLang="ja-JP" sz="2400" u="sng" dirty="0">
              <a:latin typeface="UD デジタル 教科書体 NK-B" panose="02020700000000000000" pitchFamily="18" charset="-128"/>
              <a:ea typeface="UD デジタル 教科書体 NK-B" panose="02020700000000000000" pitchFamily="18" charset="-128"/>
            </a:endParaRPr>
          </a:p>
          <a:p>
            <a:pPr algn="ctr"/>
            <a:r>
              <a:rPr kumimoji="1" lang="ja-JP" altLang="en-US" sz="2400" u="sng" dirty="0">
                <a:latin typeface="UD デジタル 教科書体 NK-B" panose="02020700000000000000" pitchFamily="18" charset="-128"/>
                <a:ea typeface="UD デジタル 教科書体 NK-B" panose="02020700000000000000" pitchFamily="18" charset="-128"/>
              </a:rPr>
              <a:t>の推移</a:t>
            </a:r>
          </a:p>
        </p:txBody>
      </p:sp>
      <p:sp>
        <p:nvSpPr>
          <p:cNvPr id="52" name="テキスト ボックス 51">
            <a:extLst>
              <a:ext uri="{FF2B5EF4-FFF2-40B4-BE49-F238E27FC236}">
                <a16:creationId xmlns:a16="http://schemas.microsoft.com/office/drawing/2014/main" id="{3E69027C-A484-794D-7111-D6FE84D19538}"/>
              </a:ext>
            </a:extLst>
          </p:cNvPr>
          <p:cNvSpPr txBox="1"/>
          <p:nvPr/>
        </p:nvSpPr>
        <p:spPr>
          <a:xfrm>
            <a:off x="736013" y="4424445"/>
            <a:ext cx="2363147" cy="830997"/>
          </a:xfrm>
          <a:prstGeom prst="rect">
            <a:avLst/>
          </a:prstGeom>
          <a:noFill/>
        </p:spPr>
        <p:txBody>
          <a:bodyPr wrap="none" rtlCol="0">
            <a:spAutoFit/>
          </a:bodyPr>
          <a:lstStyle/>
          <a:p>
            <a:pPr algn="ctr"/>
            <a:r>
              <a:rPr kumimoji="1" lang="ja-JP" altLang="en-US" sz="2400" u="sng" dirty="0">
                <a:latin typeface="UD デジタル 教科書体 NK-B" panose="02020700000000000000" pitchFamily="18" charset="-128"/>
                <a:ea typeface="UD デジタル 教科書体 NK-B" panose="02020700000000000000" pitchFamily="18" charset="-128"/>
              </a:rPr>
              <a:t>トヨタ</a:t>
            </a:r>
            <a:r>
              <a:rPr kumimoji="1" lang="en-US" altLang="ja-JP" sz="2400" u="sng" dirty="0">
                <a:latin typeface="UD デジタル 教科書体 NK-B" panose="02020700000000000000" pitchFamily="18" charset="-128"/>
                <a:ea typeface="UD デジタル 教科書体 NK-B" panose="02020700000000000000" pitchFamily="18" charset="-128"/>
              </a:rPr>
              <a:t>070</a:t>
            </a:r>
            <a:r>
              <a:rPr kumimoji="1" lang="ja-JP" altLang="en-US" sz="2400" u="sng" dirty="0">
                <a:latin typeface="UD デジタル 教科書体 NK-B" panose="02020700000000000000" pitchFamily="18" charset="-128"/>
                <a:ea typeface="UD デジタル 教科書体 NK-B" panose="02020700000000000000" pitchFamily="18" charset="-128"/>
              </a:rPr>
              <a:t>（</a:t>
            </a:r>
            <a:r>
              <a:rPr lang="ja-JP" altLang="en-US" sz="2400" u="sng" dirty="0">
                <a:latin typeface="UD デジタル 教科書体 NK-B" panose="02020700000000000000" pitchFamily="18" charset="-128"/>
                <a:ea typeface="UD デジタル 教科書体 NK-B" panose="02020700000000000000" pitchFamily="18" charset="-128"/>
              </a:rPr>
              <a:t>１</a:t>
            </a:r>
            <a:r>
              <a:rPr lang="en-US" altLang="ja-JP" sz="2400" u="sng" dirty="0">
                <a:latin typeface="UD デジタル 教科書体 NK-B" panose="02020700000000000000" pitchFamily="18" charset="-128"/>
                <a:ea typeface="UD デジタル 教科書体 NK-B" panose="02020700000000000000" pitchFamily="18" charset="-128"/>
              </a:rPr>
              <a:t>L</a:t>
            </a:r>
            <a:r>
              <a:rPr lang="ja-JP" altLang="en-US" sz="2400" u="sng" dirty="0">
                <a:latin typeface="UD デジタル 教科書体 NK-B" panose="02020700000000000000" pitchFamily="18" charset="-128"/>
                <a:ea typeface="UD デジタル 教科書体 NK-B" panose="02020700000000000000" pitchFamily="18" charset="-128"/>
              </a:rPr>
              <a:t>）</a:t>
            </a:r>
            <a:endParaRPr lang="en-US" altLang="ja-JP" sz="2400" u="sng" dirty="0">
              <a:latin typeface="UD デジタル 教科書体 NK-B" panose="02020700000000000000" pitchFamily="18" charset="-128"/>
              <a:ea typeface="UD デジタル 教科書体 NK-B" panose="02020700000000000000" pitchFamily="18" charset="-128"/>
            </a:endParaRPr>
          </a:p>
          <a:p>
            <a:pPr algn="ctr"/>
            <a:r>
              <a:rPr kumimoji="1" lang="ja-JP" altLang="en-US" sz="2400" u="sng" dirty="0">
                <a:latin typeface="UD デジタル 教科書体 NK-B" panose="02020700000000000000" pitchFamily="18" charset="-128"/>
                <a:ea typeface="UD デジタル 教科書体 NK-B" panose="02020700000000000000" pitchFamily="18" charset="-128"/>
              </a:rPr>
              <a:t>の推移</a:t>
            </a:r>
          </a:p>
        </p:txBody>
      </p:sp>
      <p:sp>
        <p:nvSpPr>
          <p:cNvPr id="76" name="矢印: 上向き折線 75">
            <a:extLst>
              <a:ext uri="{FF2B5EF4-FFF2-40B4-BE49-F238E27FC236}">
                <a16:creationId xmlns:a16="http://schemas.microsoft.com/office/drawing/2014/main" id="{5B4C5BA9-6E29-505D-FF31-440FBF8BC75A}"/>
              </a:ext>
            </a:extLst>
          </p:cNvPr>
          <p:cNvSpPr/>
          <p:nvPr/>
        </p:nvSpPr>
        <p:spPr>
          <a:xfrm flipH="1">
            <a:off x="3852085" y="3115453"/>
            <a:ext cx="2417543" cy="314273"/>
          </a:xfrm>
          <a:prstGeom prst="bentUpArrow">
            <a:avLst>
              <a:gd name="adj1" fmla="val 25000"/>
              <a:gd name="adj2" fmla="val 25000"/>
              <a:gd name="adj3" fmla="val 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吹き出し: 円形 74">
            <a:extLst>
              <a:ext uri="{FF2B5EF4-FFF2-40B4-BE49-F238E27FC236}">
                <a16:creationId xmlns:a16="http://schemas.microsoft.com/office/drawing/2014/main" id="{EF4111F8-721C-AF0E-765F-2C491D4362A2}"/>
              </a:ext>
            </a:extLst>
          </p:cNvPr>
          <p:cNvSpPr/>
          <p:nvPr/>
        </p:nvSpPr>
        <p:spPr>
          <a:xfrm>
            <a:off x="4020100" y="1459231"/>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E33F27CE-E8D9-8B79-0719-6E5BD57E75D2}"/>
              </a:ext>
            </a:extLst>
          </p:cNvPr>
          <p:cNvSpPr txBox="1"/>
          <p:nvPr/>
        </p:nvSpPr>
        <p:spPr>
          <a:xfrm>
            <a:off x="4115081" y="1593244"/>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１０５．６％</a:t>
            </a:r>
          </a:p>
        </p:txBody>
      </p:sp>
      <p:pic>
        <p:nvPicPr>
          <p:cNvPr id="78" name="図 77">
            <a:extLst>
              <a:ext uri="{FF2B5EF4-FFF2-40B4-BE49-F238E27FC236}">
                <a16:creationId xmlns:a16="http://schemas.microsoft.com/office/drawing/2014/main" id="{18B9FAC4-1606-3539-A418-6A77111835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5081" y="1786838"/>
            <a:ext cx="807296" cy="542402"/>
          </a:xfrm>
          <a:prstGeom prst="rect">
            <a:avLst/>
          </a:prstGeom>
        </p:spPr>
      </p:pic>
      <p:sp>
        <p:nvSpPr>
          <p:cNvPr id="80" name="吹き出し: 円形 79">
            <a:extLst>
              <a:ext uri="{FF2B5EF4-FFF2-40B4-BE49-F238E27FC236}">
                <a16:creationId xmlns:a16="http://schemas.microsoft.com/office/drawing/2014/main" id="{30BD7506-64B2-14AB-64D7-1F13CEA1238A}"/>
              </a:ext>
            </a:extLst>
          </p:cNvPr>
          <p:cNvSpPr/>
          <p:nvPr/>
        </p:nvSpPr>
        <p:spPr>
          <a:xfrm>
            <a:off x="5444862" y="1341622"/>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テキスト ボックス 80">
            <a:extLst>
              <a:ext uri="{FF2B5EF4-FFF2-40B4-BE49-F238E27FC236}">
                <a16:creationId xmlns:a16="http://schemas.microsoft.com/office/drawing/2014/main" id="{B86350EE-88B5-3AD3-FD28-62A39882DA38}"/>
              </a:ext>
            </a:extLst>
          </p:cNvPr>
          <p:cNvSpPr txBox="1"/>
          <p:nvPr/>
        </p:nvSpPr>
        <p:spPr>
          <a:xfrm>
            <a:off x="5539843" y="1464060"/>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１０５．</a:t>
            </a:r>
            <a:r>
              <a:rPr kumimoji="1" lang="en-US" altLang="ja-JP" sz="1200" dirty="0">
                <a:latin typeface="UD デジタル 教科書体 NK-B" panose="02020700000000000000" pitchFamily="18" charset="-128"/>
                <a:ea typeface="UD デジタル 教科書体 NK-B" panose="02020700000000000000" pitchFamily="18" charset="-128"/>
              </a:rPr>
              <a:t>4</a:t>
            </a:r>
            <a:r>
              <a:rPr kumimoji="1" lang="ja-JP" altLang="en-US" sz="1200" dirty="0">
                <a:latin typeface="UD デジタル 教科書体 NK-B" panose="02020700000000000000" pitchFamily="18" charset="-128"/>
                <a:ea typeface="UD デジタル 教科書体 NK-B" panose="02020700000000000000" pitchFamily="18" charset="-128"/>
              </a:rPr>
              <a:t>％</a:t>
            </a:r>
          </a:p>
        </p:txBody>
      </p:sp>
      <p:pic>
        <p:nvPicPr>
          <p:cNvPr id="82" name="図 81">
            <a:extLst>
              <a:ext uri="{FF2B5EF4-FFF2-40B4-BE49-F238E27FC236}">
                <a16:creationId xmlns:a16="http://schemas.microsoft.com/office/drawing/2014/main" id="{E238B581-DE50-EFF9-51AA-286F30586C5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9843" y="1657654"/>
            <a:ext cx="807296" cy="542402"/>
          </a:xfrm>
          <a:prstGeom prst="rect">
            <a:avLst/>
          </a:prstGeom>
        </p:spPr>
      </p:pic>
      <p:sp>
        <p:nvSpPr>
          <p:cNvPr id="83" name="吹き出し: 円形 82">
            <a:extLst>
              <a:ext uri="{FF2B5EF4-FFF2-40B4-BE49-F238E27FC236}">
                <a16:creationId xmlns:a16="http://schemas.microsoft.com/office/drawing/2014/main" id="{C0EABD23-5516-3EE0-8B41-4232F51C1AAB}"/>
              </a:ext>
            </a:extLst>
          </p:cNvPr>
          <p:cNvSpPr/>
          <p:nvPr/>
        </p:nvSpPr>
        <p:spPr>
          <a:xfrm>
            <a:off x="6845722" y="1254553"/>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F9A28FA2-BA6C-44BC-C02A-43F65FFF27C0}"/>
              </a:ext>
            </a:extLst>
          </p:cNvPr>
          <p:cNvSpPr txBox="1"/>
          <p:nvPr/>
        </p:nvSpPr>
        <p:spPr>
          <a:xfrm>
            <a:off x="6993711" y="1376991"/>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a:t>
            </a:r>
            <a:r>
              <a:rPr kumimoji="1" lang="en-US" altLang="ja-JP" sz="1200" dirty="0">
                <a:latin typeface="UD デジタル 教科書体 NK-B" panose="02020700000000000000" pitchFamily="18" charset="-128"/>
                <a:ea typeface="UD デジタル 教科書体 NK-B" panose="02020700000000000000" pitchFamily="18" charset="-128"/>
              </a:rPr>
              <a:t>11</a:t>
            </a:r>
            <a:r>
              <a:rPr kumimoji="1" lang="ja-JP" altLang="en-US" sz="1200" dirty="0">
                <a:latin typeface="UD デジタル 教科書体 NK-B" panose="02020700000000000000" pitchFamily="18" charset="-128"/>
                <a:ea typeface="UD デジタル 教科書体 NK-B" panose="02020700000000000000" pitchFamily="18" charset="-128"/>
              </a:rPr>
              <a:t>．</a:t>
            </a:r>
            <a:r>
              <a:rPr kumimoji="1" lang="en-US" altLang="ja-JP" sz="1200" dirty="0">
                <a:latin typeface="UD デジタル 教科書体 NK-B" panose="02020700000000000000" pitchFamily="18" charset="-128"/>
                <a:ea typeface="UD デジタル 教科書体 NK-B" panose="02020700000000000000" pitchFamily="18" charset="-128"/>
              </a:rPr>
              <a:t>5</a:t>
            </a:r>
            <a:r>
              <a:rPr kumimoji="1" lang="ja-JP" altLang="en-US" sz="1200" dirty="0">
                <a:latin typeface="UD デジタル 教科書体 NK-B" panose="02020700000000000000" pitchFamily="18" charset="-128"/>
                <a:ea typeface="UD デジタル 教科書体 NK-B" panose="02020700000000000000" pitchFamily="18" charset="-128"/>
              </a:rPr>
              <a:t>％</a:t>
            </a:r>
          </a:p>
        </p:txBody>
      </p:sp>
      <p:pic>
        <p:nvPicPr>
          <p:cNvPr id="85" name="図 84">
            <a:extLst>
              <a:ext uri="{FF2B5EF4-FFF2-40B4-BE49-F238E27FC236}">
                <a16:creationId xmlns:a16="http://schemas.microsoft.com/office/drawing/2014/main" id="{34093452-2B13-2A0D-93EB-55671786447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993711" y="1570585"/>
            <a:ext cx="807296" cy="542402"/>
          </a:xfrm>
          <a:prstGeom prst="rect">
            <a:avLst/>
          </a:prstGeom>
        </p:spPr>
      </p:pic>
      <p:sp>
        <p:nvSpPr>
          <p:cNvPr id="79" name="テキスト ボックス 78">
            <a:extLst>
              <a:ext uri="{FF2B5EF4-FFF2-40B4-BE49-F238E27FC236}">
                <a16:creationId xmlns:a16="http://schemas.microsoft.com/office/drawing/2014/main" id="{13D09D56-DAE8-9DBB-6FE2-8D2C1DC89FAD}"/>
              </a:ext>
            </a:extLst>
          </p:cNvPr>
          <p:cNvSpPr txBox="1"/>
          <p:nvPr/>
        </p:nvSpPr>
        <p:spPr>
          <a:xfrm>
            <a:off x="5298022" y="3520780"/>
            <a:ext cx="1665841" cy="369332"/>
          </a:xfrm>
          <a:prstGeom prst="rect">
            <a:avLst/>
          </a:prstGeom>
          <a:noFill/>
        </p:spPr>
        <p:txBody>
          <a:bodyPr wrap="none" rtlCol="0">
            <a:spAutoFit/>
          </a:bodyPr>
          <a:lstStyle/>
          <a:p>
            <a:pPr algn="ctr"/>
            <a:r>
              <a:rPr kumimoji="1" lang="ja-JP" altLang="en-US" dirty="0">
                <a:solidFill>
                  <a:srgbClr val="FF0000"/>
                </a:solidFill>
                <a:effectLst>
                  <a:glow rad="127000">
                    <a:schemeClr val="bg1"/>
                  </a:glow>
                </a:effectLst>
                <a:latin typeface="UD デジタル 教科書体 NK-B" panose="02020700000000000000" pitchFamily="18" charset="-128"/>
                <a:ea typeface="UD デジタル 教科書体 NK-B" panose="02020700000000000000" pitchFamily="18" charset="-128"/>
              </a:rPr>
              <a:t>１２３．８％　</a:t>
            </a:r>
            <a:r>
              <a:rPr kumimoji="1" lang="en-US" altLang="ja-JP" dirty="0">
                <a:solidFill>
                  <a:srgbClr val="FF0000"/>
                </a:solidFill>
                <a:effectLst>
                  <a:glow rad="127000">
                    <a:schemeClr val="bg1"/>
                  </a:glow>
                </a:effectLst>
                <a:latin typeface="UD デジタル 教科書体 NK-B" panose="02020700000000000000" pitchFamily="18" charset="-128"/>
                <a:ea typeface="UD デジタル 教科書体 NK-B" panose="02020700000000000000" pitchFamily="18" charset="-128"/>
              </a:rPr>
              <a:t>UP</a:t>
            </a:r>
            <a:endParaRPr kumimoji="1" lang="ja-JP" altLang="en-US" dirty="0">
              <a:solidFill>
                <a:srgbClr val="FF0000"/>
              </a:solidFill>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pic>
        <p:nvPicPr>
          <p:cNvPr id="106" name="図 105">
            <a:extLst>
              <a:ext uri="{FF2B5EF4-FFF2-40B4-BE49-F238E27FC236}">
                <a16:creationId xmlns:a16="http://schemas.microsoft.com/office/drawing/2014/main" id="{170EF027-04B2-659C-4805-818C274AF23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12695" y="3446877"/>
            <a:ext cx="807296" cy="542402"/>
          </a:xfrm>
          <a:prstGeom prst="rect">
            <a:avLst/>
          </a:prstGeom>
        </p:spPr>
      </p:pic>
      <p:sp>
        <p:nvSpPr>
          <p:cNvPr id="107" name="正方形/長方形 106">
            <a:extLst>
              <a:ext uri="{FF2B5EF4-FFF2-40B4-BE49-F238E27FC236}">
                <a16:creationId xmlns:a16="http://schemas.microsoft.com/office/drawing/2014/main" id="{D1CCF784-1758-4D4D-E60A-4F450971812C}"/>
              </a:ext>
            </a:extLst>
          </p:cNvPr>
          <p:cNvSpPr/>
          <p:nvPr/>
        </p:nvSpPr>
        <p:spPr>
          <a:xfrm>
            <a:off x="3314841" y="5154542"/>
            <a:ext cx="1250302" cy="727788"/>
          </a:xfrm>
          <a:prstGeom prst="rect">
            <a:avLst/>
          </a:prstGeom>
          <a:solidFill>
            <a:srgbClr val="FEC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525F9B26-2582-87A5-FD11-CDAEA971CCD7}"/>
              </a:ext>
            </a:extLst>
          </p:cNvPr>
          <p:cNvSpPr/>
          <p:nvPr/>
        </p:nvSpPr>
        <p:spPr>
          <a:xfrm>
            <a:off x="4773527" y="5071599"/>
            <a:ext cx="1250302" cy="810731"/>
          </a:xfrm>
          <a:prstGeom prst="rect">
            <a:avLst/>
          </a:prstGeom>
          <a:solidFill>
            <a:srgbClr val="FEB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DEB7D5DB-D03C-ED75-0630-33570AB5D870}"/>
              </a:ext>
            </a:extLst>
          </p:cNvPr>
          <p:cNvSpPr/>
          <p:nvPr/>
        </p:nvSpPr>
        <p:spPr>
          <a:xfrm>
            <a:off x="6232213" y="4902632"/>
            <a:ext cx="1250302" cy="979697"/>
          </a:xfrm>
          <a:prstGeom prst="rect">
            <a:avLst/>
          </a:prstGeom>
          <a:solidFill>
            <a:srgbClr val="E9A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AF591447-28BB-2412-E80E-AF8B32A88963}"/>
              </a:ext>
            </a:extLst>
          </p:cNvPr>
          <p:cNvSpPr/>
          <p:nvPr/>
        </p:nvSpPr>
        <p:spPr>
          <a:xfrm>
            <a:off x="7690899" y="4684918"/>
            <a:ext cx="1250302" cy="1208312"/>
          </a:xfrm>
          <a:prstGeom prst="rect">
            <a:avLst/>
          </a:prstGeom>
          <a:solidFill>
            <a:srgbClr val="D19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920D839C-F494-47A6-EB26-E69A401F12C8}"/>
              </a:ext>
            </a:extLst>
          </p:cNvPr>
          <p:cNvSpPr txBox="1"/>
          <p:nvPr/>
        </p:nvSpPr>
        <p:spPr>
          <a:xfrm>
            <a:off x="3463566" y="5197638"/>
            <a:ext cx="918841" cy="384721"/>
          </a:xfrm>
          <a:prstGeom prst="rect">
            <a:avLst/>
          </a:prstGeom>
          <a:noFill/>
        </p:spPr>
        <p:txBody>
          <a:bodyPr wrap="none" rtlCol="0">
            <a:spAutoFit/>
          </a:bodyPr>
          <a:lstStyle/>
          <a:p>
            <a:pPr algn="ctr"/>
            <a:endParaRPr kumimoji="1" lang="en-US" altLang="ja-JP" sz="5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5</a:t>
            </a: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157</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112" name="テキスト ボックス 111">
            <a:extLst>
              <a:ext uri="{FF2B5EF4-FFF2-40B4-BE49-F238E27FC236}">
                <a16:creationId xmlns:a16="http://schemas.microsoft.com/office/drawing/2014/main" id="{89B44C63-00A4-C810-B7F5-695520B7D586}"/>
              </a:ext>
            </a:extLst>
          </p:cNvPr>
          <p:cNvSpPr txBox="1"/>
          <p:nvPr/>
        </p:nvSpPr>
        <p:spPr>
          <a:xfrm>
            <a:off x="4919343" y="5147952"/>
            <a:ext cx="918841" cy="384721"/>
          </a:xfrm>
          <a:prstGeom prst="rect">
            <a:avLst/>
          </a:prstGeom>
          <a:noFill/>
        </p:spPr>
        <p:txBody>
          <a:bodyPr wrap="none" rtlCol="0">
            <a:spAutoFit/>
          </a:bodyPr>
          <a:lstStyle/>
          <a:p>
            <a:pPr algn="ctr"/>
            <a:endParaRPr kumimoji="1" lang="en-US" altLang="ja-JP" sz="5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5</a:t>
            </a: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439</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113" name="テキスト ボックス 112">
            <a:extLst>
              <a:ext uri="{FF2B5EF4-FFF2-40B4-BE49-F238E27FC236}">
                <a16:creationId xmlns:a16="http://schemas.microsoft.com/office/drawing/2014/main" id="{BDF5DA2E-CF51-71EC-4CFC-69DDA7F929E7}"/>
              </a:ext>
            </a:extLst>
          </p:cNvPr>
          <p:cNvSpPr txBox="1"/>
          <p:nvPr/>
        </p:nvSpPr>
        <p:spPr>
          <a:xfrm>
            <a:off x="6422691" y="5060310"/>
            <a:ext cx="885179" cy="384721"/>
          </a:xfrm>
          <a:prstGeom prst="rect">
            <a:avLst/>
          </a:prstGeom>
          <a:noFill/>
        </p:spPr>
        <p:txBody>
          <a:bodyPr wrap="none" rtlCol="0">
            <a:spAutoFit/>
          </a:bodyPr>
          <a:lstStyle/>
          <a:p>
            <a:pPr algn="ctr"/>
            <a:endParaRPr kumimoji="1" lang="en-US" altLang="ja-JP" sz="5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5,716</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114" name="テキスト ボックス 113">
            <a:extLst>
              <a:ext uri="{FF2B5EF4-FFF2-40B4-BE49-F238E27FC236}">
                <a16:creationId xmlns:a16="http://schemas.microsoft.com/office/drawing/2014/main" id="{9693E8F1-FD30-D858-7319-85080A39FDE5}"/>
              </a:ext>
            </a:extLst>
          </p:cNvPr>
          <p:cNvSpPr txBox="1"/>
          <p:nvPr/>
        </p:nvSpPr>
        <p:spPr>
          <a:xfrm>
            <a:off x="7870062" y="4952575"/>
            <a:ext cx="885178" cy="384721"/>
          </a:xfrm>
          <a:prstGeom prst="rect">
            <a:avLst/>
          </a:prstGeom>
          <a:noFill/>
        </p:spPr>
        <p:txBody>
          <a:bodyPr wrap="none" rtlCol="0">
            <a:spAutoFit/>
          </a:bodyPr>
          <a:lstStyle/>
          <a:p>
            <a:pPr algn="ctr"/>
            <a:endParaRPr kumimoji="1" lang="en-US" altLang="ja-JP" sz="5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a:p>
            <a:pPr algn="ctr"/>
            <a:r>
              <a:rPr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a:t>
            </a:r>
            <a:r>
              <a:rPr lang="en-US" altLang="ja-JP" sz="1400" dirty="0">
                <a:effectLst>
                  <a:glow rad="127000">
                    <a:schemeClr val="bg1"/>
                  </a:glow>
                </a:effectLst>
                <a:latin typeface="UD デジタル 教科書体 NK-B" panose="02020700000000000000" pitchFamily="18" charset="-128"/>
                <a:ea typeface="UD デジタル 教科書体 NK-B" panose="02020700000000000000" pitchFamily="18" charset="-128"/>
              </a:rPr>
              <a:t>6,361</a:t>
            </a:r>
            <a:endParaRPr kumimoji="1" lang="ja-JP" altLang="en-US" sz="14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115" name="矢印: 上向き折線 114">
            <a:extLst>
              <a:ext uri="{FF2B5EF4-FFF2-40B4-BE49-F238E27FC236}">
                <a16:creationId xmlns:a16="http://schemas.microsoft.com/office/drawing/2014/main" id="{679D89C2-9728-38EF-1E47-8D719CEF319B}"/>
              </a:ext>
            </a:extLst>
          </p:cNvPr>
          <p:cNvSpPr/>
          <p:nvPr/>
        </p:nvSpPr>
        <p:spPr>
          <a:xfrm>
            <a:off x="5982885" y="5888829"/>
            <a:ext cx="2547605" cy="310964"/>
          </a:xfrm>
          <a:prstGeom prst="bentUpArrow">
            <a:avLst>
              <a:gd name="adj1" fmla="val 25000"/>
              <a:gd name="adj2" fmla="val 25000"/>
              <a:gd name="adj3" fmla="val 2138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矢印: 上向き折線 115">
            <a:extLst>
              <a:ext uri="{FF2B5EF4-FFF2-40B4-BE49-F238E27FC236}">
                <a16:creationId xmlns:a16="http://schemas.microsoft.com/office/drawing/2014/main" id="{84373126-1012-CA27-6872-CC857F5C5183}"/>
              </a:ext>
            </a:extLst>
          </p:cNvPr>
          <p:cNvSpPr/>
          <p:nvPr/>
        </p:nvSpPr>
        <p:spPr>
          <a:xfrm flipH="1">
            <a:off x="3842216" y="5885519"/>
            <a:ext cx="2417543" cy="314273"/>
          </a:xfrm>
          <a:prstGeom prst="bentUpArrow">
            <a:avLst>
              <a:gd name="adj1" fmla="val 25000"/>
              <a:gd name="adj2" fmla="val 25000"/>
              <a:gd name="adj3" fmla="val 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吹き出し: 円形 116">
            <a:extLst>
              <a:ext uri="{FF2B5EF4-FFF2-40B4-BE49-F238E27FC236}">
                <a16:creationId xmlns:a16="http://schemas.microsoft.com/office/drawing/2014/main" id="{1629928D-F6A8-4CA4-D72A-A927FC8FF096}"/>
              </a:ext>
            </a:extLst>
          </p:cNvPr>
          <p:cNvSpPr/>
          <p:nvPr/>
        </p:nvSpPr>
        <p:spPr>
          <a:xfrm>
            <a:off x="4010231" y="4240874"/>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テキスト ボックス 117">
            <a:extLst>
              <a:ext uri="{FF2B5EF4-FFF2-40B4-BE49-F238E27FC236}">
                <a16:creationId xmlns:a16="http://schemas.microsoft.com/office/drawing/2014/main" id="{D98BAB52-6741-754B-3B0B-20D1D26AD622}"/>
              </a:ext>
            </a:extLst>
          </p:cNvPr>
          <p:cNvSpPr txBox="1"/>
          <p:nvPr/>
        </p:nvSpPr>
        <p:spPr>
          <a:xfrm>
            <a:off x="4105212" y="4421187"/>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１０５．</a:t>
            </a:r>
            <a:r>
              <a:rPr kumimoji="1" lang="en-US" altLang="ja-JP" sz="1200" dirty="0">
                <a:latin typeface="UD デジタル 教科書体 NK-B" panose="02020700000000000000" pitchFamily="18" charset="-128"/>
                <a:ea typeface="UD デジタル 教科書体 NK-B" panose="02020700000000000000" pitchFamily="18" charset="-128"/>
              </a:rPr>
              <a:t>4</a:t>
            </a:r>
            <a:r>
              <a:rPr kumimoji="1" lang="ja-JP" altLang="en-US" sz="1200" dirty="0">
                <a:latin typeface="UD デジタル 教科書体 NK-B" panose="02020700000000000000" pitchFamily="18" charset="-128"/>
                <a:ea typeface="UD デジタル 教科書体 NK-B" panose="02020700000000000000" pitchFamily="18" charset="-128"/>
              </a:rPr>
              <a:t>％</a:t>
            </a:r>
          </a:p>
        </p:txBody>
      </p:sp>
      <p:pic>
        <p:nvPicPr>
          <p:cNvPr id="119" name="図 118">
            <a:extLst>
              <a:ext uri="{FF2B5EF4-FFF2-40B4-BE49-F238E27FC236}">
                <a16:creationId xmlns:a16="http://schemas.microsoft.com/office/drawing/2014/main" id="{FA8ECFA4-C570-4C07-E2E2-4A817FFC402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05212" y="4556906"/>
            <a:ext cx="807296" cy="542402"/>
          </a:xfrm>
          <a:prstGeom prst="rect">
            <a:avLst/>
          </a:prstGeom>
        </p:spPr>
      </p:pic>
      <p:sp>
        <p:nvSpPr>
          <p:cNvPr id="120" name="吹き出し: 円形 119">
            <a:extLst>
              <a:ext uri="{FF2B5EF4-FFF2-40B4-BE49-F238E27FC236}">
                <a16:creationId xmlns:a16="http://schemas.microsoft.com/office/drawing/2014/main" id="{DCAE7CC2-BB62-23D6-6F9A-A4CE5516F4EC}"/>
              </a:ext>
            </a:extLst>
          </p:cNvPr>
          <p:cNvSpPr/>
          <p:nvPr/>
        </p:nvSpPr>
        <p:spPr>
          <a:xfrm>
            <a:off x="5434993" y="4111690"/>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ボックス 120">
            <a:extLst>
              <a:ext uri="{FF2B5EF4-FFF2-40B4-BE49-F238E27FC236}">
                <a16:creationId xmlns:a16="http://schemas.microsoft.com/office/drawing/2014/main" id="{B24B872A-43B0-5619-03C3-0EDA9C97A1F6}"/>
              </a:ext>
            </a:extLst>
          </p:cNvPr>
          <p:cNvSpPr txBox="1"/>
          <p:nvPr/>
        </p:nvSpPr>
        <p:spPr>
          <a:xfrm>
            <a:off x="5529974" y="4292003"/>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１０５．</a:t>
            </a:r>
            <a:r>
              <a:rPr lang="en-US" altLang="ja-JP" sz="1200" dirty="0">
                <a:latin typeface="UD デジタル 教科書体 NK-B" panose="02020700000000000000" pitchFamily="18" charset="-128"/>
                <a:ea typeface="UD デジタル 教科書体 NK-B" panose="02020700000000000000" pitchFamily="18" charset="-128"/>
              </a:rPr>
              <a:t>1</a:t>
            </a:r>
            <a:r>
              <a:rPr kumimoji="1" lang="ja-JP" altLang="en-US" sz="1200" dirty="0">
                <a:latin typeface="UD デジタル 教科書体 NK-B" panose="02020700000000000000" pitchFamily="18" charset="-128"/>
                <a:ea typeface="UD デジタル 教科書体 NK-B" panose="02020700000000000000" pitchFamily="18" charset="-128"/>
              </a:rPr>
              <a:t>％</a:t>
            </a:r>
          </a:p>
        </p:txBody>
      </p:sp>
      <p:pic>
        <p:nvPicPr>
          <p:cNvPr id="122" name="図 121">
            <a:extLst>
              <a:ext uri="{FF2B5EF4-FFF2-40B4-BE49-F238E27FC236}">
                <a16:creationId xmlns:a16="http://schemas.microsoft.com/office/drawing/2014/main" id="{7AFF18D4-8C2C-761F-E1A1-E0FAB920BC0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29974" y="4427722"/>
            <a:ext cx="807296" cy="542402"/>
          </a:xfrm>
          <a:prstGeom prst="rect">
            <a:avLst/>
          </a:prstGeom>
        </p:spPr>
      </p:pic>
      <p:sp>
        <p:nvSpPr>
          <p:cNvPr id="123" name="吹き出し: 円形 122">
            <a:extLst>
              <a:ext uri="{FF2B5EF4-FFF2-40B4-BE49-F238E27FC236}">
                <a16:creationId xmlns:a16="http://schemas.microsoft.com/office/drawing/2014/main" id="{4EF40951-69AD-5167-3A95-D19216A2A3C7}"/>
              </a:ext>
            </a:extLst>
          </p:cNvPr>
          <p:cNvSpPr/>
          <p:nvPr/>
        </p:nvSpPr>
        <p:spPr>
          <a:xfrm>
            <a:off x="6888861" y="4024621"/>
            <a:ext cx="1046288" cy="842384"/>
          </a:xfrm>
          <a:prstGeom prst="wedgeEllipseCallout">
            <a:avLst>
              <a:gd name="adj1" fmla="val 14772"/>
              <a:gd name="adj2" fmla="val 718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テキスト ボックス 123">
            <a:extLst>
              <a:ext uri="{FF2B5EF4-FFF2-40B4-BE49-F238E27FC236}">
                <a16:creationId xmlns:a16="http://schemas.microsoft.com/office/drawing/2014/main" id="{1AB686BE-A15B-D861-9F09-3D2B029E0686}"/>
              </a:ext>
            </a:extLst>
          </p:cNvPr>
          <p:cNvSpPr txBox="1"/>
          <p:nvPr/>
        </p:nvSpPr>
        <p:spPr>
          <a:xfrm>
            <a:off x="6983842" y="4204934"/>
            <a:ext cx="856325" cy="276999"/>
          </a:xfrm>
          <a:prstGeom prst="rect">
            <a:avLst/>
          </a:prstGeom>
          <a:noFill/>
        </p:spPr>
        <p:txBody>
          <a:bodyPr wrap="none" rtlCol="0">
            <a:spAutoFit/>
          </a:bodyPr>
          <a:lstStyle/>
          <a:p>
            <a:pPr algn="ctr"/>
            <a:r>
              <a:rPr kumimoji="1" lang="ja-JP" altLang="en-US" sz="1200" dirty="0">
                <a:latin typeface="UD デジタル 教科書体 NK-B" panose="02020700000000000000" pitchFamily="18" charset="-128"/>
                <a:ea typeface="UD デジタル 教科書体 NK-B" panose="02020700000000000000" pitchFamily="18" charset="-128"/>
              </a:rPr>
              <a:t>１</a:t>
            </a:r>
            <a:r>
              <a:rPr kumimoji="1" lang="en-US" altLang="ja-JP" sz="1200" dirty="0">
                <a:latin typeface="UD デジタル 教科書体 NK-B" panose="02020700000000000000" pitchFamily="18" charset="-128"/>
                <a:ea typeface="UD デジタル 教科書体 NK-B" panose="02020700000000000000" pitchFamily="18" charset="-128"/>
              </a:rPr>
              <a:t>11</a:t>
            </a:r>
            <a:r>
              <a:rPr kumimoji="1" lang="ja-JP" altLang="en-US" sz="1200" dirty="0">
                <a:latin typeface="UD デジタル 教科書体 NK-B" panose="02020700000000000000" pitchFamily="18" charset="-128"/>
                <a:ea typeface="UD デジタル 教科書体 NK-B" panose="02020700000000000000" pitchFamily="18" charset="-128"/>
              </a:rPr>
              <a:t>．</a:t>
            </a:r>
            <a:r>
              <a:rPr lang="en-US" altLang="ja-JP" sz="1200" dirty="0">
                <a:latin typeface="UD デジタル 教科書体 NK-B" panose="02020700000000000000" pitchFamily="18" charset="-128"/>
                <a:ea typeface="UD デジタル 教科書体 NK-B" panose="02020700000000000000" pitchFamily="18" charset="-128"/>
              </a:rPr>
              <a:t>2</a:t>
            </a:r>
            <a:r>
              <a:rPr kumimoji="1" lang="ja-JP" altLang="en-US" sz="1200" dirty="0">
                <a:latin typeface="UD デジタル 教科書体 NK-B" panose="02020700000000000000" pitchFamily="18" charset="-128"/>
                <a:ea typeface="UD デジタル 教科書体 NK-B" panose="02020700000000000000" pitchFamily="18" charset="-128"/>
              </a:rPr>
              <a:t>％</a:t>
            </a:r>
          </a:p>
        </p:txBody>
      </p:sp>
      <p:pic>
        <p:nvPicPr>
          <p:cNvPr id="125" name="図 124">
            <a:extLst>
              <a:ext uri="{FF2B5EF4-FFF2-40B4-BE49-F238E27FC236}">
                <a16:creationId xmlns:a16="http://schemas.microsoft.com/office/drawing/2014/main" id="{F02B41D9-3190-2729-FDB0-D391FF3FCFA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983842" y="4340653"/>
            <a:ext cx="807296" cy="542402"/>
          </a:xfrm>
          <a:prstGeom prst="rect">
            <a:avLst/>
          </a:prstGeom>
        </p:spPr>
      </p:pic>
      <p:sp>
        <p:nvSpPr>
          <p:cNvPr id="126" name="テキスト ボックス 125">
            <a:extLst>
              <a:ext uri="{FF2B5EF4-FFF2-40B4-BE49-F238E27FC236}">
                <a16:creationId xmlns:a16="http://schemas.microsoft.com/office/drawing/2014/main" id="{0E81E385-0135-16FD-3993-8F3ABC2CE4E8}"/>
              </a:ext>
            </a:extLst>
          </p:cNvPr>
          <p:cNvSpPr txBox="1"/>
          <p:nvPr/>
        </p:nvSpPr>
        <p:spPr>
          <a:xfrm>
            <a:off x="5288154" y="6290848"/>
            <a:ext cx="1665841" cy="369332"/>
          </a:xfrm>
          <a:prstGeom prst="rect">
            <a:avLst/>
          </a:prstGeom>
          <a:noFill/>
        </p:spPr>
        <p:txBody>
          <a:bodyPr wrap="none" rtlCol="0">
            <a:spAutoFit/>
          </a:bodyPr>
          <a:lstStyle/>
          <a:p>
            <a:pPr algn="ct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１２３．</a:t>
            </a:r>
            <a:r>
              <a:rPr kumimoji="1" lang="en-US" altLang="ja-JP" dirty="0">
                <a:solidFill>
                  <a:srgbClr val="FF0000"/>
                </a:solidFill>
                <a:latin typeface="UD デジタル 教科書体 NK-B" panose="02020700000000000000" pitchFamily="18" charset="-128"/>
                <a:ea typeface="UD デジタル 教科書体 NK-B" panose="02020700000000000000" pitchFamily="18" charset="-128"/>
              </a:rPr>
              <a:t>3</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　</a:t>
            </a:r>
            <a:r>
              <a:rPr kumimoji="1" lang="en-US" altLang="ja-JP" dirty="0">
                <a:solidFill>
                  <a:srgbClr val="FF0000"/>
                </a:solidFill>
                <a:latin typeface="UD デジタル 教科書体 NK-B" panose="02020700000000000000" pitchFamily="18" charset="-128"/>
                <a:ea typeface="UD デジタル 教科書体 NK-B" panose="02020700000000000000" pitchFamily="18" charset="-128"/>
              </a:rPr>
              <a:t>UP</a:t>
            </a:r>
            <a:endPar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endParaRPr>
          </a:p>
        </p:txBody>
      </p:sp>
      <p:pic>
        <p:nvPicPr>
          <p:cNvPr id="127" name="図 126">
            <a:extLst>
              <a:ext uri="{FF2B5EF4-FFF2-40B4-BE49-F238E27FC236}">
                <a16:creationId xmlns:a16="http://schemas.microsoft.com/office/drawing/2014/main" id="{60584505-B487-7704-D758-15BD250EEAC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58090" y="6187500"/>
            <a:ext cx="807296" cy="542402"/>
          </a:xfrm>
          <a:prstGeom prst="rect">
            <a:avLst/>
          </a:prstGeom>
        </p:spPr>
      </p:pic>
      <p:sp>
        <p:nvSpPr>
          <p:cNvPr id="55" name="テキスト ボックス 54">
            <a:extLst>
              <a:ext uri="{FF2B5EF4-FFF2-40B4-BE49-F238E27FC236}">
                <a16:creationId xmlns:a16="http://schemas.microsoft.com/office/drawing/2014/main" id="{59DC3F9A-9A45-58DB-B3AF-3D45538A9169}"/>
              </a:ext>
            </a:extLst>
          </p:cNvPr>
          <p:cNvSpPr txBox="1"/>
          <p:nvPr/>
        </p:nvSpPr>
        <p:spPr>
          <a:xfrm>
            <a:off x="3324710" y="2902904"/>
            <a:ext cx="1250302"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2014</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9</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56" name="テキスト ボックス 55">
            <a:extLst>
              <a:ext uri="{FF2B5EF4-FFF2-40B4-BE49-F238E27FC236}">
                <a16:creationId xmlns:a16="http://schemas.microsoft.com/office/drawing/2014/main" id="{801CF73E-BDFA-1076-32E5-915213AA923E}"/>
              </a:ext>
            </a:extLst>
          </p:cNvPr>
          <p:cNvSpPr txBox="1"/>
          <p:nvPr/>
        </p:nvSpPr>
        <p:spPr>
          <a:xfrm>
            <a:off x="4782736" y="2898355"/>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2018</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8</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57" name="テキスト ボックス 56">
            <a:extLst>
              <a:ext uri="{FF2B5EF4-FFF2-40B4-BE49-F238E27FC236}">
                <a16:creationId xmlns:a16="http://schemas.microsoft.com/office/drawing/2014/main" id="{CBF755A8-500B-F842-1123-D569DB8B77CF}"/>
              </a:ext>
            </a:extLst>
          </p:cNvPr>
          <p:cNvSpPr txBox="1"/>
          <p:nvPr/>
        </p:nvSpPr>
        <p:spPr>
          <a:xfrm>
            <a:off x="6248120" y="2902904"/>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2021</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9</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58" name="テキスト ボックス 57">
            <a:extLst>
              <a:ext uri="{FF2B5EF4-FFF2-40B4-BE49-F238E27FC236}">
                <a16:creationId xmlns:a16="http://schemas.microsoft.com/office/drawing/2014/main" id="{FF73FA5C-89E4-8018-9B03-AEF0C345E87E}"/>
              </a:ext>
            </a:extLst>
          </p:cNvPr>
          <p:cNvSpPr txBox="1"/>
          <p:nvPr/>
        </p:nvSpPr>
        <p:spPr>
          <a:xfrm>
            <a:off x="7696452" y="2874237"/>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2022</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6</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74" name="矢印: 上向き折線 73">
            <a:extLst>
              <a:ext uri="{FF2B5EF4-FFF2-40B4-BE49-F238E27FC236}">
                <a16:creationId xmlns:a16="http://schemas.microsoft.com/office/drawing/2014/main" id="{F9955E85-377C-96C9-F91A-01DF3BB75C27}"/>
              </a:ext>
            </a:extLst>
          </p:cNvPr>
          <p:cNvSpPr/>
          <p:nvPr/>
        </p:nvSpPr>
        <p:spPr>
          <a:xfrm>
            <a:off x="5992754" y="3118763"/>
            <a:ext cx="2547605" cy="310964"/>
          </a:xfrm>
          <a:prstGeom prst="bentUpArrow">
            <a:avLst>
              <a:gd name="adj1" fmla="val 25000"/>
              <a:gd name="adj2" fmla="val 25000"/>
              <a:gd name="adj3" fmla="val 2138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11B6E444-4BB4-5256-E1EE-3B7AC49E3358}"/>
              </a:ext>
            </a:extLst>
          </p:cNvPr>
          <p:cNvSpPr txBox="1"/>
          <p:nvPr/>
        </p:nvSpPr>
        <p:spPr>
          <a:xfrm>
            <a:off x="3319157" y="5662591"/>
            <a:ext cx="1250302"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2014</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9</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60" name="テキスト ボックス 59">
            <a:extLst>
              <a:ext uri="{FF2B5EF4-FFF2-40B4-BE49-F238E27FC236}">
                <a16:creationId xmlns:a16="http://schemas.microsoft.com/office/drawing/2014/main" id="{AAE2A996-3B6C-2F8E-DC29-A73E88B1FC97}"/>
              </a:ext>
            </a:extLst>
          </p:cNvPr>
          <p:cNvSpPr txBox="1"/>
          <p:nvPr/>
        </p:nvSpPr>
        <p:spPr>
          <a:xfrm>
            <a:off x="4777183" y="5658042"/>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2018</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8</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61" name="テキスト ボックス 60">
            <a:extLst>
              <a:ext uri="{FF2B5EF4-FFF2-40B4-BE49-F238E27FC236}">
                <a16:creationId xmlns:a16="http://schemas.microsoft.com/office/drawing/2014/main" id="{3CB575DE-FB7E-29A3-B9AC-0A73668A3182}"/>
              </a:ext>
            </a:extLst>
          </p:cNvPr>
          <p:cNvSpPr txBox="1"/>
          <p:nvPr/>
        </p:nvSpPr>
        <p:spPr>
          <a:xfrm>
            <a:off x="6231278" y="5662591"/>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2021</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9</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sp>
        <p:nvSpPr>
          <p:cNvPr id="62" name="テキスト ボックス 61">
            <a:extLst>
              <a:ext uri="{FF2B5EF4-FFF2-40B4-BE49-F238E27FC236}">
                <a16:creationId xmlns:a16="http://schemas.microsoft.com/office/drawing/2014/main" id="{0D994836-0227-6361-1F81-CD3BA2FC1A36}"/>
              </a:ext>
            </a:extLst>
          </p:cNvPr>
          <p:cNvSpPr txBox="1"/>
          <p:nvPr/>
        </p:nvSpPr>
        <p:spPr>
          <a:xfrm>
            <a:off x="7690899" y="5633924"/>
            <a:ext cx="1253228" cy="261610"/>
          </a:xfrm>
          <a:prstGeom prst="rect">
            <a:avLst/>
          </a:prstGeom>
          <a:solidFill>
            <a:schemeClr val="bg1"/>
          </a:solidFill>
        </p:spPr>
        <p:txBody>
          <a:bodyPr wrap="square" rtlCol="0">
            <a:spAutoFit/>
          </a:bodyPr>
          <a:lstStyle/>
          <a:p>
            <a:pPr algn="ctr"/>
            <a:r>
              <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2022</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年</a:t>
            </a:r>
            <a:r>
              <a:rPr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6</a:t>
            </a:r>
            <a:r>
              <a:rPr kumimoji="1" lang="ja-JP" altLang="en-US" sz="1100" dirty="0">
                <a:effectLst>
                  <a:glow rad="127000">
                    <a:schemeClr val="bg1"/>
                  </a:glow>
                </a:effectLst>
                <a:latin typeface="UD デジタル 教科書体 NK-B" panose="02020700000000000000" pitchFamily="18" charset="-128"/>
                <a:ea typeface="UD デジタル 教科書体 NK-B" panose="02020700000000000000" pitchFamily="18" charset="-128"/>
              </a:rPr>
              <a:t>月</a:t>
            </a:r>
            <a:endParaRPr kumimoji="1" lang="en-US" altLang="ja-JP" sz="1100" dirty="0">
              <a:effectLst>
                <a:glow rad="127000">
                  <a:schemeClr val="bg1"/>
                </a:glow>
              </a:effectLst>
              <a:latin typeface="UD デジタル 教科書体 NK-B" panose="02020700000000000000" pitchFamily="18" charset="-128"/>
              <a:ea typeface="UD デジタル 教科書体 NK-B" panose="02020700000000000000" pitchFamily="18" charset="-128"/>
            </a:endParaRPr>
          </a:p>
        </p:txBody>
      </p:sp>
      <p:pic>
        <p:nvPicPr>
          <p:cNvPr id="14" name="図 13">
            <a:extLst>
              <a:ext uri="{FF2B5EF4-FFF2-40B4-BE49-F238E27FC236}">
                <a16:creationId xmlns:a16="http://schemas.microsoft.com/office/drawing/2014/main" id="{349CB58E-5E92-B9B0-8389-9217342035C8}"/>
              </a:ext>
            </a:extLst>
          </p:cNvPr>
          <p:cNvPicPr>
            <a:picLocks noChangeAspect="1"/>
          </p:cNvPicPr>
          <p:nvPr/>
        </p:nvPicPr>
        <p:blipFill>
          <a:blip r:embed="rId4"/>
          <a:stretch>
            <a:fillRect/>
          </a:stretch>
        </p:blipFill>
        <p:spPr>
          <a:xfrm>
            <a:off x="1165483" y="5118901"/>
            <a:ext cx="1553266" cy="1553266"/>
          </a:xfrm>
          <a:prstGeom prst="rect">
            <a:avLst/>
          </a:prstGeom>
        </p:spPr>
      </p:pic>
      <p:pic>
        <p:nvPicPr>
          <p:cNvPr id="15" name="図 14">
            <a:extLst>
              <a:ext uri="{FF2B5EF4-FFF2-40B4-BE49-F238E27FC236}">
                <a16:creationId xmlns:a16="http://schemas.microsoft.com/office/drawing/2014/main" id="{37F54459-DF5E-82A1-6332-E4917C592C50}"/>
              </a:ext>
            </a:extLst>
          </p:cNvPr>
          <p:cNvPicPr>
            <a:picLocks noChangeAspect="1"/>
          </p:cNvPicPr>
          <p:nvPr/>
        </p:nvPicPr>
        <p:blipFill>
          <a:blip r:embed="rId5"/>
          <a:stretch>
            <a:fillRect/>
          </a:stretch>
        </p:blipFill>
        <p:spPr>
          <a:xfrm>
            <a:off x="1004297" y="2366005"/>
            <a:ext cx="1590134" cy="1587920"/>
          </a:xfrm>
          <a:prstGeom prst="rect">
            <a:avLst/>
          </a:prstGeom>
        </p:spPr>
      </p:pic>
    </p:spTree>
    <p:extLst>
      <p:ext uri="{BB962C8B-B14F-4D97-AF65-F5344CB8AC3E}">
        <p14:creationId xmlns:p14="http://schemas.microsoft.com/office/powerpoint/2010/main" val="116318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675097-741F-CACC-82A4-4143D49B2F88}"/>
              </a:ext>
            </a:extLst>
          </p:cNvPr>
          <p:cNvSpPr>
            <a:spLocks noGrp="1"/>
          </p:cNvSpPr>
          <p:nvPr>
            <p:ph type="ctrTitle"/>
          </p:nvPr>
        </p:nvSpPr>
        <p:spPr/>
        <p:txBody>
          <a:bodyPr/>
          <a:lstStyle/>
          <a:p>
            <a:r>
              <a:rPr kumimoji="1" lang="ja-JP" altLang="en-US" dirty="0"/>
              <a:t>値上げするなら今でしょ！</a:t>
            </a:r>
          </a:p>
        </p:txBody>
      </p:sp>
      <p:sp>
        <p:nvSpPr>
          <p:cNvPr id="3" name="字幕 2">
            <a:extLst>
              <a:ext uri="{FF2B5EF4-FFF2-40B4-BE49-F238E27FC236}">
                <a16:creationId xmlns:a16="http://schemas.microsoft.com/office/drawing/2014/main" id="{92E6144F-17FB-65D4-9405-776DBA010C79}"/>
              </a:ext>
            </a:extLst>
          </p:cNvPr>
          <p:cNvSpPr>
            <a:spLocks noGrp="1"/>
          </p:cNvSpPr>
          <p:nvPr>
            <p:ph type="subTitle" idx="1"/>
          </p:nvPr>
        </p:nvSpPr>
        <p:spPr>
          <a:xfrm>
            <a:off x="0" y="1476374"/>
            <a:ext cx="9906000" cy="5381626"/>
          </a:xfrm>
        </p:spPr>
        <p:txBody>
          <a:bodyPr>
            <a:normAutofit/>
          </a:bodyPr>
          <a:lstStyle/>
          <a:p>
            <a:r>
              <a:rPr kumimoji="1" lang="ja-JP" altLang="en-US" b="1" dirty="0">
                <a:solidFill>
                  <a:schemeClr val="tx1"/>
                </a:solidFill>
              </a:rPr>
              <a:t>塗料メーカー、販売店からの値上げ通知が根拠となる資料</a:t>
            </a:r>
            <a:endParaRPr kumimoji="1" lang="en-US" altLang="ja-JP" b="1" dirty="0">
              <a:solidFill>
                <a:schemeClr val="tx1"/>
              </a:solidFill>
            </a:endParaRPr>
          </a:p>
          <a:p>
            <a:r>
              <a:rPr lang="ja-JP" altLang="en-US" b="1" dirty="0">
                <a:solidFill>
                  <a:schemeClr val="tx1"/>
                </a:solidFill>
              </a:rPr>
              <a:t>自社の実績値から算出した資料</a:t>
            </a:r>
            <a:endParaRPr lang="en-US" altLang="ja-JP" b="1" dirty="0">
              <a:solidFill>
                <a:schemeClr val="tx1"/>
              </a:solidFill>
            </a:endParaRPr>
          </a:p>
          <a:p>
            <a:pPr marL="0" indent="0">
              <a:buNone/>
            </a:pPr>
            <a:r>
              <a:rPr lang="ja-JP" altLang="en-US" b="1" dirty="0">
                <a:solidFill>
                  <a:schemeClr val="tx1"/>
                </a:solidFill>
              </a:rPr>
              <a:t>保険会社も材料費が上がっていることは把握している。材料代が上がったことに対して</a:t>
            </a:r>
            <a:endParaRPr lang="en-US" altLang="ja-JP" b="1" dirty="0">
              <a:solidFill>
                <a:schemeClr val="tx1"/>
              </a:solidFill>
            </a:endParaRPr>
          </a:p>
          <a:p>
            <a:pPr marL="0" indent="0">
              <a:buNone/>
            </a:pPr>
            <a:r>
              <a:rPr lang="ja-JP" altLang="en-US" b="1" dirty="0">
                <a:solidFill>
                  <a:schemeClr val="tx1"/>
                </a:solidFill>
              </a:rPr>
              <a:t>根拠を説明する必要がある。単に値上がりしたからでなく、自社の使用材料のうち、</a:t>
            </a:r>
            <a:endParaRPr lang="en-US" altLang="ja-JP" b="1" dirty="0">
              <a:solidFill>
                <a:schemeClr val="tx1"/>
              </a:solidFill>
            </a:endParaRPr>
          </a:p>
          <a:p>
            <a:pPr marL="0" indent="0">
              <a:buNone/>
            </a:pPr>
            <a:r>
              <a:rPr lang="ja-JP" altLang="en-US" b="1" dirty="0">
                <a:solidFill>
                  <a:schemeClr val="tx1"/>
                </a:solidFill>
              </a:rPr>
              <a:t>例えば、ドア１枚の塗装工程分を計算し、塗装工賃に対してどのくらいの割合を</a:t>
            </a:r>
            <a:endParaRPr lang="en-US" altLang="ja-JP" b="1" dirty="0">
              <a:solidFill>
                <a:schemeClr val="tx1"/>
              </a:solidFill>
            </a:endParaRPr>
          </a:p>
          <a:p>
            <a:pPr marL="0" indent="0">
              <a:buNone/>
            </a:pPr>
            <a:r>
              <a:rPr lang="ja-JP" altLang="en-US" b="1" dirty="0">
                <a:solidFill>
                  <a:schemeClr val="tx1"/>
                </a:solidFill>
              </a:rPr>
              <a:t>占めているのか？　過去と比べてどうかを示す。</a:t>
            </a:r>
            <a:endParaRPr lang="en-US" altLang="ja-JP" b="1" dirty="0">
              <a:solidFill>
                <a:schemeClr val="tx1"/>
              </a:solidFill>
            </a:endParaRPr>
          </a:p>
          <a:p>
            <a:r>
              <a:rPr lang="ja-JP" altLang="en-US" b="1" dirty="0">
                <a:solidFill>
                  <a:schemeClr val="tx1"/>
                </a:solidFill>
              </a:rPr>
              <a:t>ＡＪが認めない場合、「</a:t>
            </a:r>
            <a:r>
              <a:rPr lang="ja-JP" altLang="en-US" b="1" dirty="0">
                <a:solidFill>
                  <a:srgbClr val="FF0000"/>
                </a:solidFill>
              </a:rPr>
              <a:t>２０年前からの材料代割合の変化をあなたが調べてきてください</a:t>
            </a:r>
            <a:r>
              <a:rPr lang="ja-JP" altLang="en-US" b="1" dirty="0">
                <a:solidFill>
                  <a:schemeClr val="tx1"/>
                </a:solidFill>
              </a:rPr>
              <a:t>」と切り返すのも一つの手</a:t>
            </a:r>
            <a:endParaRPr lang="en-US" altLang="ja-JP" b="1" dirty="0">
              <a:solidFill>
                <a:schemeClr val="tx1"/>
              </a:solidFill>
            </a:endParaRPr>
          </a:p>
          <a:p>
            <a:endParaRPr kumimoji="1" lang="ja-JP" altLang="en-US" dirty="0"/>
          </a:p>
        </p:txBody>
      </p:sp>
    </p:spTree>
    <p:extLst>
      <p:ext uri="{BB962C8B-B14F-4D97-AF65-F5344CB8AC3E}">
        <p14:creationId xmlns:p14="http://schemas.microsoft.com/office/powerpoint/2010/main" val="2580552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C665B935-D874-4071-B070-AD4752FB0D4F}"/>
              </a:ext>
            </a:extLst>
          </p:cNvPr>
          <p:cNvSpPr txBox="1"/>
          <p:nvPr/>
        </p:nvSpPr>
        <p:spPr>
          <a:xfrm>
            <a:off x="2182676" y="1870469"/>
            <a:ext cx="6978869" cy="610935"/>
          </a:xfrm>
          <a:prstGeom prst="rect">
            <a:avLst/>
          </a:prstGeom>
          <a:noFill/>
          <a:ln w="19050">
            <a:solidFill>
              <a:schemeClr val="bg1">
                <a:lumMod val="50000"/>
              </a:schemeClr>
            </a:solidFill>
          </a:ln>
        </p:spPr>
        <p:txBody>
          <a:bodyPr wrap="square" rtlCol="0">
            <a:noAutofit/>
          </a:bodyPr>
          <a:lstStyle/>
          <a:p>
            <a:pPr algn="ctr"/>
            <a:endParaRPr kumimoji="1" lang="ja-JP" altLang="en-US" dirty="0">
              <a:latin typeface="+mn-lt"/>
            </a:endParaRPr>
          </a:p>
        </p:txBody>
      </p:sp>
      <p:sp>
        <p:nvSpPr>
          <p:cNvPr id="9" name="スライド番号プレースホルダー 3">
            <a:extLst>
              <a:ext uri="{FF2B5EF4-FFF2-40B4-BE49-F238E27FC236}">
                <a16:creationId xmlns:a16="http://schemas.microsoft.com/office/drawing/2014/main" id="{DBA0D888-8C40-4D3B-8073-D3864D84EADB}"/>
              </a:ext>
            </a:extLst>
          </p:cNvPr>
          <p:cNvSpPr>
            <a:spLocks noGrp="1"/>
          </p:cNvSpPr>
          <p:nvPr>
            <p:ph type="sldNum" sz="quarter" idx="12"/>
          </p:nvPr>
        </p:nvSpPr>
        <p:spPr/>
        <p:txBody>
          <a:bodyPr/>
          <a:lstStyle/>
          <a:p>
            <a:fld id="{0A29B64D-021D-4A2D-8D90-888FC786D35E}" type="slidenum">
              <a:rPr lang="en-US" altLang="ja-JP" smtClean="0"/>
              <a:pPr/>
              <a:t>18</a:t>
            </a:fld>
            <a:r>
              <a:rPr lang="ja-JP" altLang="en-US" dirty="0"/>
              <a:t>　</a:t>
            </a:r>
            <a:endParaRPr lang="en-US" altLang="ja-JP" dirty="0"/>
          </a:p>
        </p:txBody>
      </p:sp>
      <p:sp>
        <p:nvSpPr>
          <p:cNvPr id="2" name="タイトル 1"/>
          <p:cNvSpPr>
            <a:spLocks noGrp="1"/>
          </p:cNvSpPr>
          <p:nvPr>
            <p:ph type="ctrTitle"/>
          </p:nvPr>
        </p:nvSpPr>
        <p:spPr/>
        <p:txBody>
          <a:bodyPr/>
          <a:lstStyle/>
          <a:p>
            <a:r>
              <a:rPr kumimoji="1" lang="ja-JP" altLang="en-US" dirty="0"/>
              <a:t>　　</a:t>
            </a:r>
            <a:r>
              <a:rPr kumimoji="1" lang="ja-JP" altLang="en-US" sz="3600" dirty="0">
                <a:latin typeface="メイリオ" panose="020B0604030504040204" pitchFamily="50" charset="-128"/>
                <a:ea typeface="メイリオ" panose="020B0604030504040204" pitchFamily="50" charset="-128"/>
              </a:rPr>
              <a:t>売上 </a:t>
            </a:r>
            <a:r>
              <a:rPr kumimoji="1" lang="en-US" altLang="ja-JP" sz="3600" dirty="0">
                <a:latin typeface="メイリオ" panose="020B0604030504040204" pitchFamily="50" charset="-128"/>
                <a:ea typeface="メイリオ" panose="020B0604030504040204" pitchFamily="50" charset="-128"/>
              </a:rPr>
              <a:t>‐</a:t>
            </a:r>
            <a:r>
              <a:rPr kumimoji="1" lang="ja-JP" altLang="en-US" sz="3600" dirty="0">
                <a:latin typeface="メイリオ" panose="020B0604030504040204" pitchFamily="50" charset="-128"/>
                <a:ea typeface="メイリオ" panose="020B0604030504040204" pitchFamily="50" charset="-128"/>
              </a:rPr>
              <a:t> 経費 ＝利益</a:t>
            </a:r>
          </a:p>
        </p:txBody>
      </p:sp>
      <p:sp>
        <p:nvSpPr>
          <p:cNvPr id="5" name="サブタイトル 4"/>
          <p:cNvSpPr txBox="1">
            <a:spLocks/>
          </p:cNvSpPr>
          <p:nvPr/>
        </p:nvSpPr>
        <p:spPr>
          <a:xfrm>
            <a:off x="381000" y="1355174"/>
            <a:ext cx="9144000" cy="610934"/>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ctr"/>
            <a:r>
              <a:rPr lang="ja-JP" altLang="en-US" sz="3000" b="1" dirty="0">
                <a:solidFill>
                  <a:srgbClr val="FF0000"/>
                </a:solidFill>
                <a:latin typeface="メイリオ" panose="020B0604030504040204" pitchFamily="50" charset="-128"/>
                <a:ea typeface="メイリオ" panose="020B0604030504040204" pitchFamily="50" charset="-128"/>
              </a:rPr>
              <a:t>売上が上がり、経費を減らすことで利益がでる</a:t>
            </a:r>
          </a:p>
        </p:txBody>
      </p:sp>
      <p:sp>
        <p:nvSpPr>
          <p:cNvPr id="7" name="サブタイトル 4"/>
          <p:cNvSpPr txBox="1">
            <a:spLocks/>
          </p:cNvSpPr>
          <p:nvPr/>
        </p:nvSpPr>
        <p:spPr>
          <a:xfrm>
            <a:off x="2587533" y="1716356"/>
            <a:ext cx="6105375" cy="989320"/>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ctr"/>
            <a:r>
              <a:rPr lang="ja-JP" altLang="en-US" b="1" dirty="0">
                <a:solidFill>
                  <a:schemeClr val="tx1">
                    <a:lumMod val="65000"/>
                    <a:lumOff val="35000"/>
                  </a:schemeClr>
                </a:solidFill>
              </a:rPr>
              <a:t>人件費 </a:t>
            </a:r>
            <a:r>
              <a:rPr lang="en-US" altLang="ja-JP" b="1" dirty="0">
                <a:solidFill>
                  <a:schemeClr val="tx1">
                    <a:lumMod val="65000"/>
                    <a:lumOff val="35000"/>
                  </a:schemeClr>
                </a:solidFill>
              </a:rPr>
              <a:t>+ </a:t>
            </a:r>
            <a:r>
              <a:rPr lang="ja-JP" altLang="en-US" b="1" dirty="0">
                <a:solidFill>
                  <a:schemeClr val="tx1">
                    <a:lumMod val="65000"/>
                    <a:lumOff val="35000"/>
                  </a:schemeClr>
                </a:solidFill>
              </a:rPr>
              <a:t>光熱費 </a:t>
            </a:r>
            <a:r>
              <a:rPr lang="en-US" altLang="ja-JP" b="1" dirty="0">
                <a:solidFill>
                  <a:schemeClr val="tx1">
                    <a:lumMod val="65000"/>
                    <a:lumOff val="35000"/>
                  </a:schemeClr>
                </a:solidFill>
              </a:rPr>
              <a:t>+</a:t>
            </a:r>
            <a:r>
              <a:rPr lang="ja-JP" altLang="en-US" b="1" dirty="0">
                <a:solidFill>
                  <a:schemeClr val="tx1">
                    <a:lumMod val="65000"/>
                    <a:lumOff val="35000"/>
                  </a:schemeClr>
                </a:solidFill>
              </a:rPr>
              <a:t> 材料費 など</a:t>
            </a:r>
          </a:p>
        </p:txBody>
      </p:sp>
      <p:sp>
        <p:nvSpPr>
          <p:cNvPr id="10" name="サブタイトル 4">
            <a:extLst>
              <a:ext uri="{FF2B5EF4-FFF2-40B4-BE49-F238E27FC236}">
                <a16:creationId xmlns:a16="http://schemas.microsoft.com/office/drawing/2014/main" id="{3436FEB6-FFC7-4B35-91A6-1A960F6510BA}"/>
              </a:ext>
            </a:extLst>
          </p:cNvPr>
          <p:cNvSpPr txBox="1">
            <a:spLocks/>
          </p:cNvSpPr>
          <p:nvPr/>
        </p:nvSpPr>
        <p:spPr>
          <a:xfrm>
            <a:off x="744455" y="1941655"/>
            <a:ext cx="1461906" cy="514269"/>
          </a:xfrm>
          <a:prstGeom prst="rect">
            <a:avLst/>
          </a:prstGeom>
          <a:solidFill>
            <a:schemeClr val="accent5"/>
          </a:solid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ctr"/>
            <a:r>
              <a:rPr lang="ja-JP" altLang="en-US" b="1" dirty="0">
                <a:solidFill>
                  <a:schemeClr val="bg1"/>
                </a:solidFill>
                <a:latin typeface="メイリオ" panose="020B0604030504040204" pitchFamily="50" charset="-128"/>
                <a:ea typeface="メイリオ" panose="020B0604030504040204" pitchFamily="50" charset="-128"/>
              </a:rPr>
              <a:t>経費とは</a:t>
            </a:r>
            <a:endParaRPr lang="en-US" altLang="ja-JP" b="1" dirty="0">
              <a:solidFill>
                <a:schemeClr val="bg1"/>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A9DBDF74-3604-05A1-F455-05F82491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17" y="2705676"/>
            <a:ext cx="6363035" cy="3983359"/>
          </a:xfrm>
          <a:prstGeom prst="rect">
            <a:avLst/>
          </a:prstGeom>
        </p:spPr>
      </p:pic>
      <p:pic>
        <p:nvPicPr>
          <p:cNvPr id="15" name="図 14">
            <a:extLst>
              <a:ext uri="{FF2B5EF4-FFF2-40B4-BE49-F238E27FC236}">
                <a16:creationId xmlns:a16="http://schemas.microsoft.com/office/drawing/2014/main" id="{697200F2-2241-0257-DDCA-D3D02FC65C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0253" y="2635517"/>
            <a:ext cx="2781854" cy="3792676"/>
          </a:xfrm>
          <a:prstGeom prst="rect">
            <a:avLst/>
          </a:prstGeom>
        </p:spPr>
      </p:pic>
    </p:spTree>
    <p:extLst>
      <p:ext uri="{BB962C8B-B14F-4D97-AF65-F5344CB8AC3E}">
        <p14:creationId xmlns:p14="http://schemas.microsoft.com/office/powerpoint/2010/main" val="206474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29B64D-021D-4A2D-8D90-888FC786D35E}" type="slidenum">
              <a:rPr kumimoji="1" lang="en-US" altLang="ja-JP" sz="975"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1" lang="en-US" altLang="ja-JP" sz="975"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 name="タイトル 2"/>
          <p:cNvSpPr>
            <a:spLocks noGrp="1"/>
          </p:cNvSpPr>
          <p:nvPr>
            <p:ph type="ctrTitle"/>
          </p:nvPr>
        </p:nvSpPr>
        <p:spPr>
          <a:xfrm>
            <a:off x="0" y="68143"/>
            <a:ext cx="9906000" cy="915987"/>
          </a:xfrm>
        </p:spPr>
        <p:txBody>
          <a:bodyPr>
            <a:noAutofit/>
          </a:bodyPr>
          <a:lstStyle/>
          <a:p>
            <a:pPr>
              <a:lnSpc>
                <a:spcPct val="150000"/>
              </a:lnSpc>
            </a:pPr>
            <a:r>
              <a:rPr lang="ja-JP" altLang="en-US" sz="4400" dirty="0">
                <a:solidFill>
                  <a:schemeClr val="accent1"/>
                </a:solidFill>
                <a:latin typeface="メイリオ" panose="020B0604030504040204" pitchFamily="50" charset="-128"/>
                <a:ea typeface="メイリオ" panose="020B0604030504040204" pitchFamily="50" charset="-128"/>
              </a:rPr>
              <a:t>自動車業界の現状</a:t>
            </a:r>
            <a:endParaRPr kumimoji="1" lang="ja-JP" altLang="en-US" sz="4400" dirty="0">
              <a:solidFill>
                <a:schemeClr val="accent1"/>
              </a:solidFill>
              <a:latin typeface="メイリオ" panose="020B0604030504040204" pitchFamily="50" charset="-128"/>
              <a:ea typeface="メイリオ" panose="020B0604030504040204" pitchFamily="50" charset="-128"/>
            </a:endParaRPr>
          </a:p>
        </p:txBody>
      </p:sp>
      <p:graphicFrame>
        <p:nvGraphicFramePr>
          <p:cNvPr id="4" name="図表 3">
            <a:extLst>
              <a:ext uri="{FF2B5EF4-FFF2-40B4-BE49-F238E27FC236}">
                <a16:creationId xmlns:a16="http://schemas.microsoft.com/office/drawing/2014/main" id="{08534106-C36F-4615-ADD9-3480CF826C28}"/>
              </a:ext>
            </a:extLst>
          </p:cNvPr>
          <p:cNvGraphicFramePr/>
          <p:nvPr>
            <p:extLst>
              <p:ext uri="{D42A27DB-BD31-4B8C-83A1-F6EECF244321}">
                <p14:modId xmlns:p14="http://schemas.microsoft.com/office/powerpoint/2010/main" val="2859117551"/>
              </p:ext>
            </p:extLst>
          </p:nvPr>
        </p:nvGraphicFramePr>
        <p:xfrm>
          <a:off x="1242418" y="1328007"/>
          <a:ext cx="7660950" cy="5088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サブタイトル 4">
            <a:extLst>
              <a:ext uri="{FF2B5EF4-FFF2-40B4-BE49-F238E27FC236}">
                <a16:creationId xmlns:a16="http://schemas.microsoft.com/office/drawing/2014/main" id="{1553C6D9-73AB-4866-9535-37D6F0498F50}"/>
              </a:ext>
            </a:extLst>
          </p:cNvPr>
          <p:cNvSpPr txBox="1">
            <a:spLocks/>
          </p:cNvSpPr>
          <p:nvPr/>
        </p:nvSpPr>
        <p:spPr>
          <a:xfrm>
            <a:off x="4658020" y="2206365"/>
            <a:ext cx="2073222" cy="1060228"/>
          </a:xfrm>
          <a:prstGeom prst="rect">
            <a:avLst/>
          </a:prstGeom>
        </p:spPr>
        <p:txBody>
          <a:bodyPr vert="horz" lIns="360000" tIns="45720" rIns="91440" bIns="45720" rtlCol="0" anchor="ctr" anchorCtr="0">
            <a:noAutofit/>
          </a:bodyPr>
          <a:lstStyle>
            <a:lvl1pPr marL="185738" indent="-185738" algn="l" defTabSz="742950" rtl="0" eaLnBrk="1" latinLnBrk="0" hangingPunct="1">
              <a:lnSpc>
                <a:spcPct val="150000"/>
              </a:lnSpc>
              <a:spcBef>
                <a:spcPts val="813"/>
              </a:spcBef>
              <a:buFont typeface="Arial" panose="020B0604020202020204" pitchFamily="34" charset="0"/>
              <a:buChar char="•"/>
              <a:defRPr kumimoji="1" lang="ja-JP" altLang="en-US" sz="2000" kern="12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自動車技術の高度化</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2400" b="1" dirty="0">
                <a:solidFill>
                  <a:prstClr val="white"/>
                </a:solidFill>
                <a:latin typeface="メイリオ" panose="020B0604030504040204" pitchFamily="50" charset="-128"/>
                <a:ea typeface="メイリオ" panose="020B0604030504040204" pitchFamily="50" charset="-128"/>
              </a:rPr>
              <a:t>特定整備</a:t>
            </a:r>
            <a:endPar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8" name="サブタイトル 4">
            <a:extLst>
              <a:ext uri="{FF2B5EF4-FFF2-40B4-BE49-F238E27FC236}">
                <a16:creationId xmlns:a16="http://schemas.microsoft.com/office/drawing/2014/main" id="{179D73B8-2674-4041-AD4B-10EB5E703637}"/>
              </a:ext>
            </a:extLst>
          </p:cNvPr>
          <p:cNvSpPr txBox="1">
            <a:spLocks/>
          </p:cNvSpPr>
          <p:nvPr/>
        </p:nvSpPr>
        <p:spPr>
          <a:xfrm>
            <a:off x="4658020" y="4535306"/>
            <a:ext cx="2073222" cy="1121191"/>
          </a:xfrm>
          <a:prstGeom prst="rect">
            <a:avLst/>
          </a:prstGeom>
        </p:spPr>
        <p:txBody>
          <a:bodyPr vert="horz" lIns="360000" tIns="45720" rIns="91440" bIns="45720" rtlCol="0" anchor="ctr" anchorCtr="0">
            <a:noAutofit/>
          </a:bodyPr>
          <a:lstStyle>
            <a:lvl1pPr marL="185738" indent="-185738" algn="l" defTabSz="742950" rtl="0" eaLnBrk="1" latinLnBrk="0" hangingPunct="1">
              <a:lnSpc>
                <a:spcPct val="150000"/>
              </a:lnSpc>
              <a:spcBef>
                <a:spcPts val="813"/>
              </a:spcBef>
              <a:buFont typeface="Arial" panose="020B0604020202020204" pitchFamily="34" charset="0"/>
              <a:buChar char="•"/>
              <a:defRPr kumimoji="1" lang="ja-JP" altLang="en-US" sz="2000" kern="12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部品代・</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材料代の</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高騰</a:t>
            </a:r>
          </a:p>
        </p:txBody>
      </p:sp>
      <p:sp>
        <p:nvSpPr>
          <p:cNvPr id="9" name="サブタイトル 4">
            <a:extLst>
              <a:ext uri="{FF2B5EF4-FFF2-40B4-BE49-F238E27FC236}">
                <a16:creationId xmlns:a16="http://schemas.microsoft.com/office/drawing/2014/main" id="{213112A7-5EEC-44D0-B151-F1B17528D2BF}"/>
              </a:ext>
            </a:extLst>
          </p:cNvPr>
          <p:cNvSpPr txBox="1">
            <a:spLocks/>
          </p:cNvSpPr>
          <p:nvPr/>
        </p:nvSpPr>
        <p:spPr>
          <a:xfrm>
            <a:off x="2932895" y="2190232"/>
            <a:ext cx="2073222" cy="1121191"/>
          </a:xfrm>
          <a:prstGeom prst="rect">
            <a:avLst/>
          </a:prstGeom>
        </p:spPr>
        <p:txBody>
          <a:bodyPr vert="horz" lIns="360000" tIns="45720" rIns="91440" bIns="45720" rtlCol="0" anchor="ctr" anchorCtr="0">
            <a:noAutofit/>
          </a:bodyPr>
          <a:lstStyle>
            <a:lvl1pPr marL="185738" indent="-185738" algn="l" defTabSz="742950" rtl="0" eaLnBrk="1" latinLnBrk="0" hangingPunct="1">
              <a:lnSpc>
                <a:spcPct val="150000"/>
              </a:lnSpc>
              <a:spcBef>
                <a:spcPts val="813"/>
              </a:spcBef>
              <a:buFont typeface="Arial" panose="020B0604020202020204" pitchFamily="34" charset="0"/>
              <a:buChar char="•"/>
              <a:defRPr kumimoji="1" lang="ja-JP" altLang="en-US" sz="2000" kern="12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業務効率</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の改善</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働き方改革</a:t>
            </a:r>
          </a:p>
        </p:txBody>
      </p:sp>
      <p:sp>
        <p:nvSpPr>
          <p:cNvPr id="10" name="サブタイトル 4">
            <a:extLst>
              <a:ext uri="{FF2B5EF4-FFF2-40B4-BE49-F238E27FC236}">
                <a16:creationId xmlns:a16="http://schemas.microsoft.com/office/drawing/2014/main" id="{35152AF1-CFF6-4667-B0AD-61875256AC8F}"/>
              </a:ext>
            </a:extLst>
          </p:cNvPr>
          <p:cNvSpPr txBox="1">
            <a:spLocks/>
          </p:cNvSpPr>
          <p:nvPr/>
        </p:nvSpPr>
        <p:spPr>
          <a:xfrm>
            <a:off x="2838026" y="4489887"/>
            <a:ext cx="2073222" cy="1121191"/>
          </a:xfrm>
          <a:prstGeom prst="rect">
            <a:avLst/>
          </a:prstGeom>
        </p:spPr>
        <p:txBody>
          <a:bodyPr vert="horz" lIns="360000" tIns="45720" rIns="91440" bIns="45720" rtlCol="0" anchor="ctr" anchorCtr="0">
            <a:noAutofit/>
          </a:bodyPr>
          <a:lstStyle>
            <a:lvl1pPr marL="185738" indent="-185738" algn="l" defTabSz="742950" rtl="0" eaLnBrk="1" latinLnBrk="0" hangingPunct="1">
              <a:lnSpc>
                <a:spcPct val="150000"/>
              </a:lnSpc>
              <a:spcBef>
                <a:spcPts val="813"/>
              </a:spcBef>
              <a:buFont typeface="Arial" panose="020B0604020202020204" pitchFamily="34" charset="0"/>
              <a:buChar char="•"/>
              <a:defRPr kumimoji="1" lang="ja-JP" altLang="en-US" sz="2000" kern="12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高齢化</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人材不足</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C97D18F-6808-4941-AE64-23E826ADB954}"/>
              </a:ext>
            </a:extLst>
          </p:cNvPr>
          <p:cNvSpPr/>
          <p:nvPr/>
        </p:nvSpPr>
        <p:spPr>
          <a:xfrm>
            <a:off x="1138166" y="5192244"/>
            <a:ext cx="2579552"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・円安で海外からの</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500" b="1" dirty="0">
                <a:solidFill>
                  <a:prstClr val="black">
                    <a:lumMod val="65000"/>
                    <a:lumOff val="35000"/>
                  </a:prstClr>
                </a:solidFill>
                <a:latin typeface="メイリオ" panose="020B0604030504040204" pitchFamily="50" charset="-128"/>
                <a:ea typeface="メイリオ" panose="020B0604030504040204" pitchFamily="50" charset="-128"/>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技能実習生も激減</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・高齢で若手不足</a:t>
            </a:r>
          </a:p>
        </p:txBody>
      </p:sp>
      <p:sp>
        <p:nvSpPr>
          <p:cNvPr id="13" name="正方形/長方形 12">
            <a:extLst>
              <a:ext uri="{FF2B5EF4-FFF2-40B4-BE49-F238E27FC236}">
                <a16:creationId xmlns:a16="http://schemas.microsoft.com/office/drawing/2014/main" id="{41FDDF29-BB50-4022-958F-C56AB9B569F9}"/>
              </a:ext>
            </a:extLst>
          </p:cNvPr>
          <p:cNvSpPr/>
          <p:nvPr/>
        </p:nvSpPr>
        <p:spPr>
          <a:xfrm>
            <a:off x="1275578" y="1447761"/>
            <a:ext cx="3454792" cy="1077218"/>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a:t>
            </a:r>
            <a:r>
              <a:rPr lang="ja-JP" altLang="en-US" sz="1500" b="1" dirty="0">
                <a:solidFill>
                  <a:prstClr val="black">
                    <a:lumMod val="65000"/>
                    <a:lumOff val="35000"/>
                  </a:prstClr>
                </a:solidFill>
                <a:latin typeface="メイリオ" panose="020B0604030504040204" pitchFamily="50" charset="-128"/>
                <a:ea typeface="メイリオ" panose="020B0604030504040204" pitchFamily="50" charset="-128"/>
              </a:rPr>
              <a:t>労働時間・休み・コンプライアンス</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作業しやすい設備・機器等</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の環境整備 </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lumMod val="65000"/>
                    <a:lumOff val="35000"/>
                  </a:prstClr>
                </a:solidFill>
                <a:effectLst/>
                <a:uLnTx/>
                <a:uFillTx/>
                <a:latin typeface="Arial" charset="0"/>
                <a:ea typeface="ＭＳ Ｐゴシック" pitchFamily="50" charset="-128"/>
                <a:cs typeface="+mn-cs"/>
              </a:rPr>
              <a:t>　　</a:t>
            </a:r>
          </a:p>
        </p:txBody>
      </p:sp>
      <p:sp>
        <p:nvSpPr>
          <p:cNvPr id="14" name="正方形/長方形 13">
            <a:extLst>
              <a:ext uri="{FF2B5EF4-FFF2-40B4-BE49-F238E27FC236}">
                <a16:creationId xmlns:a16="http://schemas.microsoft.com/office/drawing/2014/main" id="{30F55C61-CB89-469A-A9A4-7314EBC2B8C1}"/>
              </a:ext>
            </a:extLst>
          </p:cNvPr>
          <p:cNvSpPr/>
          <p:nvPr/>
        </p:nvSpPr>
        <p:spPr>
          <a:xfrm>
            <a:off x="5762603" y="1388704"/>
            <a:ext cx="2896913" cy="101566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0" i="0" u="none" strike="noStrike" kern="1200" cap="none" spc="0" normalizeH="0" baseline="0" noProof="0" dirty="0">
                <a:ln>
                  <a:noFill/>
                </a:ln>
                <a:solidFill>
                  <a:prstClr val="black">
                    <a:lumMod val="65000"/>
                    <a:lumOff val="35000"/>
                  </a:prstClr>
                </a:solidFill>
                <a:effectLst/>
                <a:uLnTx/>
                <a:uFillTx/>
                <a:latin typeface="Arial" charset="0"/>
                <a:ea typeface="ＭＳ Ｐゴシック" pitchFamily="50" charset="-128"/>
                <a:cs typeface="+mn-cs"/>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・衝突被害軽減ブレーキ等の</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先進安全技術が急速に</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普及し、適切な点検・</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整備・資格のあり方</a:t>
            </a:r>
            <a:r>
              <a:rPr kumimoji="1" lang="ja-JP" altLang="en-US" sz="1500" b="0"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a:t>
            </a:r>
          </a:p>
        </p:txBody>
      </p:sp>
      <p:sp>
        <p:nvSpPr>
          <p:cNvPr id="15" name="正方形/長方形 14">
            <a:extLst>
              <a:ext uri="{FF2B5EF4-FFF2-40B4-BE49-F238E27FC236}">
                <a16:creationId xmlns:a16="http://schemas.microsoft.com/office/drawing/2014/main" id="{2B40F9CD-E83A-4DCF-88DF-A46DF4DB2676}"/>
              </a:ext>
            </a:extLst>
          </p:cNvPr>
          <p:cNvSpPr/>
          <p:nvPr/>
        </p:nvSpPr>
        <p:spPr>
          <a:xfrm>
            <a:off x="5973161" y="5095901"/>
            <a:ext cx="3103462" cy="101566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0" i="0" u="none" strike="noStrike" kern="1200" cap="none" spc="0" normalizeH="0" baseline="0" noProof="0" dirty="0">
                <a:ln>
                  <a:noFill/>
                </a:ln>
                <a:solidFill>
                  <a:prstClr val="black">
                    <a:lumMod val="65000"/>
                    <a:lumOff val="35000"/>
                  </a:prstClr>
                </a:solidFill>
                <a:effectLst/>
                <a:uLnTx/>
                <a:uFillTx/>
                <a:latin typeface="Arial" charset="0"/>
                <a:ea typeface="ＭＳ Ｐゴシック" pitchFamily="50" charset="-128"/>
                <a:cs typeface="+mn-cs"/>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Arial" charset="0"/>
                <a:ea typeface="ＭＳ Ｐゴシック" pitchFamily="50" charset="-128"/>
                <a:cs typeface="+mn-cs"/>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・塗料・副資材高騰</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500" b="1" dirty="0">
                <a:solidFill>
                  <a:prstClr val="black">
                    <a:lumMod val="65000"/>
                    <a:lumOff val="35000"/>
                  </a:prstClr>
                </a:solidFill>
                <a:latin typeface="メイリオ" panose="020B0604030504040204" pitchFamily="50" charset="-128"/>
                <a:ea typeface="メイリオ" panose="020B0604030504040204" pitchFamily="50" charset="-128"/>
              </a:rPr>
              <a:t>　　　　</a:t>
            </a: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・物流費・部品代などの</a:t>
            </a:r>
            <a:endParaRPr kumimoji="1" lang="en-US" altLang="ja-JP"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5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rPr>
              <a:t>          コストが上昇</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500" b="0" i="0" u="none" strike="noStrike" kern="1200" cap="none" spc="0" normalizeH="0" baseline="0" noProof="0" dirty="0">
              <a:ln>
                <a:noFill/>
              </a:ln>
              <a:solidFill>
                <a:prstClr val="black">
                  <a:lumMod val="65000"/>
                  <a:lumOff val="35000"/>
                </a:prstClr>
              </a:solidFill>
              <a:effectLst/>
              <a:uLnTx/>
              <a:uFillTx/>
              <a:latin typeface="Arial" charset="0"/>
              <a:ea typeface="ＭＳ Ｐゴシック" pitchFamily="50" charset="-128"/>
              <a:cs typeface="+mn-cs"/>
            </a:endParaRPr>
          </a:p>
        </p:txBody>
      </p:sp>
      <p:grpSp>
        <p:nvGrpSpPr>
          <p:cNvPr id="16" name="グループ化 15">
            <a:extLst>
              <a:ext uri="{FF2B5EF4-FFF2-40B4-BE49-F238E27FC236}">
                <a16:creationId xmlns:a16="http://schemas.microsoft.com/office/drawing/2014/main" id="{7C21E640-ABE2-4689-9BC7-2A3440ECA891}"/>
              </a:ext>
            </a:extLst>
          </p:cNvPr>
          <p:cNvGrpSpPr/>
          <p:nvPr/>
        </p:nvGrpSpPr>
        <p:grpSpPr>
          <a:xfrm>
            <a:off x="3551262" y="3660428"/>
            <a:ext cx="2737933" cy="550467"/>
            <a:chOff x="1358211" y="1284761"/>
            <a:chExt cx="2737933" cy="550467"/>
          </a:xfrm>
          <a:solidFill>
            <a:schemeClr val="bg2"/>
          </a:solidFill>
        </p:grpSpPr>
        <p:sp>
          <p:nvSpPr>
            <p:cNvPr id="17" name="四角形: 角を丸くする 16">
              <a:extLst>
                <a:ext uri="{FF2B5EF4-FFF2-40B4-BE49-F238E27FC236}">
                  <a16:creationId xmlns:a16="http://schemas.microsoft.com/office/drawing/2014/main" id="{DD58C41A-5BE4-49CF-B535-95305F81B5B7}"/>
                </a:ext>
              </a:extLst>
            </p:cNvPr>
            <p:cNvSpPr/>
            <p:nvPr/>
          </p:nvSpPr>
          <p:spPr>
            <a:xfrm>
              <a:off x="1358211" y="1284761"/>
              <a:ext cx="2737933" cy="550467"/>
            </a:xfrm>
            <a:prstGeom prst="roundRect">
              <a:avLst/>
            </a:prstGeom>
            <a:grpFill/>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8" name="四角形: 角を丸くする 4">
              <a:extLst>
                <a:ext uri="{FF2B5EF4-FFF2-40B4-BE49-F238E27FC236}">
                  <a16:creationId xmlns:a16="http://schemas.microsoft.com/office/drawing/2014/main" id="{6BF38D90-2A49-4070-AB04-CAE5E1D4343E}"/>
                </a:ext>
              </a:extLst>
            </p:cNvPr>
            <p:cNvSpPr txBox="1"/>
            <p:nvPr/>
          </p:nvSpPr>
          <p:spPr>
            <a:xfrm>
              <a:off x="1385083" y="1311633"/>
              <a:ext cx="2684189" cy="49672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marR="0" lvl="0" indent="0" algn="ctr" defTabSz="1066800" rtl="0" eaLnBrk="1" fontAlgn="base"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今のままでいいのか？</a:t>
              </a:r>
            </a:p>
          </p:txBody>
        </p:sp>
      </p:grpSp>
    </p:spTree>
    <p:extLst>
      <p:ext uri="{BB962C8B-B14F-4D97-AF65-F5344CB8AC3E}">
        <p14:creationId xmlns:p14="http://schemas.microsoft.com/office/powerpoint/2010/main" val="640392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12D44A59-888F-B144-9115-9A87DC2B8444}"/>
              </a:ext>
            </a:extLst>
          </p:cNvPr>
          <p:cNvSpPr/>
          <p:nvPr/>
        </p:nvSpPr>
        <p:spPr>
          <a:xfrm>
            <a:off x="5401862" y="1806784"/>
            <a:ext cx="3333750" cy="1703509"/>
          </a:xfrm>
          <a:prstGeom prst="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C74C17C-880F-6649-B921-5FEC7486E0F3}"/>
              </a:ext>
            </a:extLst>
          </p:cNvPr>
          <p:cNvSpPr/>
          <p:nvPr/>
        </p:nvSpPr>
        <p:spPr>
          <a:xfrm>
            <a:off x="1309853" y="1829018"/>
            <a:ext cx="3333750" cy="1703509"/>
          </a:xfrm>
          <a:prstGeom prst="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ctrTitle"/>
          </p:nvPr>
        </p:nvSpPr>
        <p:spPr>
          <a:xfrm>
            <a:off x="381000" y="262306"/>
            <a:ext cx="9144000" cy="1144465"/>
          </a:xfrm>
        </p:spPr>
        <p:txBody>
          <a:bodyPr>
            <a:normAutofit/>
          </a:bodyPr>
          <a:lstStyle/>
          <a:p>
            <a:r>
              <a:rPr lang="ja-JP" altLang="en-US" sz="3600"/>
              <a:t>日本のモノやサービスの価格の安さ</a:t>
            </a:r>
          </a:p>
        </p:txBody>
      </p:sp>
      <p:sp>
        <p:nvSpPr>
          <p:cNvPr id="6" name="テキスト ボックス 5">
            <a:extLst>
              <a:ext uri="{FF2B5EF4-FFF2-40B4-BE49-F238E27FC236}">
                <a16:creationId xmlns:a16="http://schemas.microsoft.com/office/drawing/2014/main" id="{B07EC64B-A476-B745-A05B-3F4AA70E2920}"/>
              </a:ext>
            </a:extLst>
          </p:cNvPr>
          <p:cNvSpPr txBox="1"/>
          <p:nvPr/>
        </p:nvSpPr>
        <p:spPr>
          <a:xfrm>
            <a:off x="2367076" y="1588528"/>
            <a:ext cx="1343638" cy="461665"/>
          </a:xfrm>
          <a:prstGeom prst="rect">
            <a:avLst/>
          </a:prstGeom>
          <a:solidFill>
            <a:schemeClr val="bg1"/>
          </a:solidFill>
        </p:spPr>
        <p:txBody>
          <a:bodyPr wrap="none" rtlCol="0">
            <a:spAutoFit/>
          </a:bodyPr>
          <a:lstStyle/>
          <a:p>
            <a:r>
              <a:rPr lang="ja-JP" altLang="en-US" sz="2400">
                <a:latin typeface="Meiryo UI" panose="020B0604030504040204" pitchFamily="34" charset="-128"/>
                <a:ea typeface="Meiryo UI" panose="020B0604030504040204" pitchFamily="34" charset="-128"/>
              </a:rPr>
              <a:t>ディズニー</a:t>
            </a:r>
          </a:p>
        </p:txBody>
      </p:sp>
      <p:sp>
        <p:nvSpPr>
          <p:cNvPr id="7" name="テキスト ボックス 6">
            <a:extLst>
              <a:ext uri="{FF2B5EF4-FFF2-40B4-BE49-F238E27FC236}">
                <a16:creationId xmlns:a16="http://schemas.microsoft.com/office/drawing/2014/main" id="{B07BEFC3-2539-E04F-BB4B-056C3A5EC3C3}"/>
              </a:ext>
            </a:extLst>
          </p:cNvPr>
          <p:cNvSpPr txBox="1"/>
          <p:nvPr/>
        </p:nvSpPr>
        <p:spPr>
          <a:xfrm>
            <a:off x="6617222" y="1587131"/>
            <a:ext cx="1114408" cy="461665"/>
          </a:xfrm>
          <a:prstGeom prst="rect">
            <a:avLst/>
          </a:prstGeom>
          <a:solidFill>
            <a:schemeClr val="bg1"/>
          </a:solidFill>
        </p:spPr>
        <p:txBody>
          <a:bodyPr wrap="none" rtlCol="0">
            <a:spAutoFit/>
          </a:bodyPr>
          <a:lstStyle/>
          <a:p>
            <a:r>
              <a:rPr lang="ja-JP" altLang="en-US" sz="2400">
                <a:latin typeface="Meiryo UI" panose="020B0604030504040204" pitchFamily="34" charset="-128"/>
                <a:ea typeface="Meiryo UI" panose="020B0604030504040204" pitchFamily="34" charset="-128"/>
              </a:rPr>
              <a:t>ダイソー</a:t>
            </a:r>
          </a:p>
        </p:txBody>
      </p:sp>
      <p:sp>
        <p:nvSpPr>
          <p:cNvPr id="8" name="テキスト ボックス 7">
            <a:extLst>
              <a:ext uri="{FF2B5EF4-FFF2-40B4-BE49-F238E27FC236}">
                <a16:creationId xmlns:a16="http://schemas.microsoft.com/office/drawing/2014/main" id="{301E0B58-F1DA-C642-BA5D-D620F18D42DB}"/>
              </a:ext>
            </a:extLst>
          </p:cNvPr>
          <p:cNvSpPr txBox="1"/>
          <p:nvPr/>
        </p:nvSpPr>
        <p:spPr>
          <a:xfrm>
            <a:off x="3639179" y="3563272"/>
            <a:ext cx="2627642" cy="461665"/>
          </a:xfrm>
          <a:prstGeom prst="rect">
            <a:avLst/>
          </a:prstGeom>
          <a:noFill/>
        </p:spPr>
        <p:txBody>
          <a:bodyPr wrap="none" rtlCol="0">
            <a:spAutoFit/>
          </a:bodyPr>
          <a:lstStyle/>
          <a:p>
            <a:r>
              <a:rPr lang="ja-JP" altLang="en-US" sz="2400" dirty="0">
                <a:latin typeface="Meiryo UI" panose="020B0604030504040204" pitchFamily="34" charset="-128"/>
                <a:ea typeface="Meiryo UI" panose="020B0604030504040204" pitchFamily="34" charset="-128"/>
              </a:rPr>
              <a:t>価格が安くなる原因</a:t>
            </a:r>
            <a:endParaRPr lang="en-US" altLang="ja-JP" sz="2400" dirty="0">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34E8E4FE-7EB1-A24A-893B-F1002525C5A3}"/>
              </a:ext>
            </a:extLst>
          </p:cNvPr>
          <p:cNvSpPr txBox="1"/>
          <p:nvPr/>
        </p:nvSpPr>
        <p:spPr>
          <a:xfrm>
            <a:off x="1615107" y="2095307"/>
            <a:ext cx="1455848" cy="1323439"/>
          </a:xfrm>
          <a:prstGeom prst="rect">
            <a:avLst/>
          </a:prstGeom>
          <a:noFill/>
        </p:spPr>
        <p:txBody>
          <a:bodyPr wrap="none" rtlCol="0">
            <a:spAutoFit/>
          </a:bodyPr>
          <a:lstStyle/>
          <a:p>
            <a:r>
              <a:rPr lang="ja-JP" altLang="en-US" sz="2000" dirty="0">
                <a:latin typeface="Meiryo UI" panose="020B0604030504040204" pitchFamily="34" charset="-128"/>
                <a:ea typeface="Meiryo UI" panose="020B0604030504040204" pitchFamily="34" charset="-128"/>
              </a:rPr>
              <a:t>日本</a:t>
            </a:r>
            <a:endParaRPr lang="en-US" altLang="ja-JP" sz="2000" dirty="0">
              <a:latin typeface="Meiryo UI" panose="020B0604030504040204" pitchFamily="34" charset="-128"/>
              <a:ea typeface="Meiryo UI" panose="020B0604030504040204" pitchFamily="34" charset="-128"/>
            </a:endParaRPr>
          </a:p>
          <a:p>
            <a:r>
              <a:rPr lang="ja-JP" altLang="en-US" sz="2000" dirty="0">
                <a:latin typeface="Meiryo UI" panose="020B0604030504040204" pitchFamily="34" charset="-128"/>
                <a:ea typeface="Meiryo UI" panose="020B0604030504040204" pitchFamily="34" charset="-128"/>
              </a:rPr>
              <a:t>カリフォルニア</a:t>
            </a:r>
            <a:endParaRPr lang="en-US" altLang="ja-JP" sz="2000" dirty="0">
              <a:latin typeface="Meiryo UI" panose="020B0604030504040204" pitchFamily="34" charset="-128"/>
              <a:ea typeface="Meiryo UI" panose="020B0604030504040204" pitchFamily="34" charset="-128"/>
            </a:endParaRPr>
          </a:p>
          <a:p>
            <a:r>
              <a:rPr lang="ja-JP" altLang="en-US" sz="2000" dirty="0">
                <a:latin typeface="Meiryo UI" panose="020B0604030504040204" pitchFamily="34" charset="-128"/>
                <a:ea typeface="Meiryo UI" panose="020B0604030504040204" pitchFamily="34" charset="-128"/>
              </a:rPr>
              <a:t>フランス</a:t>
            </a:r>
            <a:endParaRPr lang="en-US" altLang="ja-JP" sz="2000" dirty="0">
              <a:latin typeface="Meiryo UI" panose="020B0604030504040204" pitchFamily="34" charset="-128"/>
              <a:ea typeface="Meiryo UI" panose="020B0604030504040204" pitchFamily="34" charset="-128"/>
            </a:endParaRPr>
          </a:p>
          <a:p>
            <a:r>
              <a:rPr lang="ja-JP" altLang="en-US" sz="2000" dirty="0">
                <a:latin typeface="Meiryo UI" panose="020B0604030504040204" pitchFamily="34" charset="-128"/>
                <a:ea typeface="Meiryo UI" panose="020B0604030504040204" pitchFamily="34" charset="-128"/>
              </a:rPr>
              <a:t>上海</a:t>
            </a:r>
          </a:p>
        </p:txBody>
      </p:sp>
      <p:sp>
        <p:nvSpPr>
          <p:cNvPr id="11" name="テキスト ボックス 10">
            <a:extLst>
              <a:ext uri="{FF2B5EF4-FFF2-40B4-BE49-F238E27FC236}">
                <a16:creationId xmlns:a16="http://schemas.microsoft.com/office/drawing/2014/main" id="{8F011361-3DB8-AA48-AA6D-D9D9D8C984AD}"/>
              </a:ext>
            </a:extLst>
          </p:cNvPr>
          <p:cNvSpPr txBox="1"/>
          <p:nvPr/>
        </p:nvSpPr>
        <p:spPr>
          <a:xfrm>
            <a:off x="6088983" y="2101775"/>
            <a:ext cx="979755" cy="1323439"/>
          </a:xfrm>
          <a:prstGeom prst="rect">
            <a:avLst/>
          </a:prstGeom>
          <a:noFill/>
        </p:spPr>
        <p:txBody>
          <a:bodyPr wrap="none" rtlCol="0">
            <a:spAutoFit/>
          </a:bodyPr>
          <a:lstStyle/>
          <a:p>
            <a:r>
              <a:rPr lang="ja-JP" altLang="en-US" sz="2000">
                <a:latin typeface="Meiryo UI" panose="020B0604030504040204" pitchFamily="34" charset="-128"/>
                <a:ea typeface="Meiryo UI" panose="020B0604030504040204" pitchFamily="34" charset="-128"/>
              </a:rPr>
              <a:t>日本</a:t>
            </a:r>
            <a:endParaRPr lang="en-US" altLang="ja-JP" sz="2000" dirty="0">
              <a:latin typeface="Meiryo UI" panose="020B0604030504040204" pitchFamily="34" charset="-128"/>
              <a:ea typeface="Meiryo UI" panose="020B0604030504040204" pitchFamily="34" charset="-128"/>
            </a:endParaRPr>
          </a:p>
          <a:p>
            <a:r>
              <a:rPr lang="ja-JP" altLang="en-US" sz="2000">
                <a:latin typeface="Meiryo UI" panose="020B0604030504040204" pitchFamily="34" charset="-128"/>
                <a:ea typeface="Meiryo UI" panose="020B0604030504040204" pitchFamily="34" charset="-128"/>
              </a:rPr>
              <a:t>アメリカ</a:t>
            </a:r>
            <a:endParaRPr lang="en-US" altLang="ja-JP" sz="2000" dirty="0">
              <a:latin typeface="Meiryo UI" panose="020B0604030504040204" pitchFamily="34" charset="-128"/>
              <a:ea typeface="Meiryo UI" panose="020B0604030504040204" pitchFamily="34" charset="-128"/>
            </a:endParaRPr>
          </a:p>
          <a:p>
            <a:r>
              <a:rPr lang="ja-JP" altLang="en-US" sz="2000">
                <a:latin typeface="Meiryo UI" panose="020B0604030504040204" pitchFamily="34" charset="-128"/>
                <a:ea typeface="Meiryo UI" panose="020B0604030504040204" pitchFamily="34" charset="-128"/>
              </a:rPr>
              <a:t>ブラジル</a:t>
            </a:r>
            <a:endParaRPr lang="en-US" altLang="ja-JP" sz="2000" dirty="0">
              <a:latin typeface="Meiryo UI" panose="020B0604030504040204" pitchFamily="34" charset="-128"/>
              <a:ea typeface="Meiryo UI" panose="020B0604030504040204" pitchFamily="34" charset="-128"/>
            </a:endParaRPr>
          </a:p>
          <a:p>
            <a:r>
              <a:rPr lang="ja-JP" altLang="en-US" sz="2000">
                <a:latin typeface="Meiryo UI" panose="020B0604030504040204" pitchFamily="34" charset="-128"/>
                <a:ea typeface="Meiryo UI" panose="020B0604030504040204" pitchFamily="34" charset="-128"/>
              </a:rPr>
              <a:t>タイ</a:t>
            </a:r>
          </a:p>
        </p:txBody>
      </p:sp>
      <p:sp>
        <p:nvSpPr>
          <p:cNvPr id="12" name="テキスト ボックス 11">
            <a:extLst>
              <a:ext uri="{FF2B5EF4-FFF2-40B4-BE49-F238E27FC236}">
                <a16:creationId xmlns:a16="http://schemas.microsoft.com/office/drawing/2014/main" id="{304633FE-D75F-E248-BDB4-E14EA5CD46D8}"/>
              </a:ext>
            </a:extLst>
          </p:cNvPr>
          <p:cNvSpPr txBox="1"/>
          <p:nvPr/>
        </p:nvSpPr>
        <p:spPr>
          <a:xfrm>
            <a:off x="2228121" y="2095993"/>
            <a:ext cx="2339102" cy="1323439"/>
          </a:xfrm>
          <a:prstGeom prst="rect">
            <a:avLst/>
          </a:prstGeom>
          <a:noFill/>
        </p:spPr>
        <p:txBody>
          <a:bodyPr wrap="none" rtlCol="0">
            <a:spAutoFit/>
          </a:bodyPr>
          <a:lstStyle/>
          <a:p>
            <a:pPr algn="r"/>
            <a:r>
              <a:rPr lang="en-US" altLang="ja-JP" sz="2000" b="1" dirty="0">
                <a:latin typeface="Meiryo UI" panose="020B0604030504040204" pitchFamily="34" charset="-128"/>
                <a:ea typeface="Meiryo UI" panose="020B0604030504040204" pitchFamily="34" charset="-128"/>
              </a:rPr>
              <a:t>7900</a:t>
            </a:r>
            <a:r>
              <a:rPr lang="ja-JP" altLang="en-US" sz="2000" b="1" dirty="0">
                <a:latin typeface="Meiryo UI" panose="020B0604030504040204" pitchFamily="34" charset="-128"/>
                <a:ea typeface="Meiryo UI" panose="020B0604030504040204" pitchFamily="34" charset="-128"/>
              </a:rPr>
              <a:t>円～</a:t>
            </a:r>
            <a:r>
              <a:rPr lang="en-US" altLang="ja-JP" sz="2000" b="1" dirty="0">
                <a:latin typeface="Meiryo UI" panose="020B0604030504040204" pitchFamily="34" charset="-128"/>
                <a:ea typeface="Meiryo UI" panose="020B0604030504040204" pitchFamily="34" charset="-128"/>
              </a:rPr>
              <a:t>9400</a:t>
            </a:r>
            <a:r>
              <a:rPr lang="ja-JP" altLang="en-US" sz="2000" b="1" dirty="0">
                <a:latin typeface="Meiryo UI" panose="020B0604030504040204" pitchFamily="34" charset="-128"/>
                <a:ea typeface="Meiryo UI" panose="020B0604030504040204" pitchFamily="34" charset="-128"/>
              </a:rPr>
              <a:t>円</a:t>
            </a:r>
            <a:endParaRPr lang="en-US" altLang="ja-JP" sz="2000" b="1" dirty="0">
              <a:latin typeface="Meiryo UI" panose="020B0604030504040204" pitchFamily="34" charset="-128"/>
              <a:ea typeface="Meiryo UI" panose="020B0604030504040204" pitchFamily="34" charset="-128"/>
            </a:endParaRPr>
          </a:p>
          <a:p>
            <a:pPr algn="r"/>
            <a:r>
              <a:rPr lang="en-US" altLang="ja-JP" sz="2000" dirty="0">
                <a:solidFill>
                  <a:srgbClr val="C00000"/>
                </a:solidFill>
                <a:latin typeface="Meiryo UI" panose="020B0604030504040204" pitchFamily="34" charset="-128"/>
                <a:ea typeface="Meiryo UI" panose="020B0604030504040204" pitchFamily="34" charset="-128"/>
              </a:rPr>
              <a:t>13934</a:t>
            </a:r>
            <a:r>
              <a:rPr lang="ja-JP" altLang="en-US" sz="2000" dirty="0">
                <a:solidFill>
                  <a:srgbClr val="C00000"/>
                </a:solidFill>
                <a:latin typeface="Meiryo UI" panose="020B0604030504040204" pitchFamily="34" charset="-128"/>
                <a:ea typeface="Meiryo UI" panose="020B0604030504040204" pitchFamily="34" charset="-128"/>
              </a:rPr>
              <a:t>円</a:t>
            </a:r>
            <a:endParaRPr lang="en-US" altLang="ja-JP" sz="2000" dirty="0">
              <a:solidFill>
                <a:srgbClr val="C00000"/>
              </a:solidFill>
              <a:latin typeface="Meiryo UI" panose="020B0604030504040204" pitchFamily="34" charset="-128"/>
              <a:ea typeface="Meiryo UI" panose="020B0604030504040204" pitchFamily="34" charset="-128"/>
            </a:endParaRPr>
          </a:p>
          <a:p>
            <a:pPr algn="r"/>
            <a:r>
              <a:rPr lang="en-US" altLang="ja-JP" sz="2000" dirty="0">
                <a:latin typeface="Meiryo UI" panose="020B0604030504040204" pitchFamily="34" charset="-128"/>
                <a:ea typeface="Meiryo UI" panose="020B0604030504040204" pitchFamily="34" charset="-128"/>
              </a:rPr>
              <a:t>11365</a:t>
            </a:r>
            <a:r>
              <a:rPr lang="ja-JP" altLang="en-US" sz="2000" dirty="0">
                <a:latin typeface="Meiryo UI" panose="020B0604030504040204" pitchFamily="34" charset="-128"/>
                <a:ea typeface="Meiryo UI" panose="020B0604030504040204" pitchFamily="34" charset="-128"/>
              </a:rPr>
              <a:t>円</a:t>
            </a:r>
            <a:endParaRPr lang="en-US" altLang="ja-JP" sz="2000" dirty="0">
              <a:latin typeface="Meiryo UI" panose="020B0604030504040204" pitchFamily="34" charset="-128"/>
              <a:ea typeface="Meiryo UI" panose="020B0604030504040204" pitchFamily="34" charset="-128"/>
            </a:endParaRPr>
          </a:p>
          <a:p>
            <a:pPr algn="r"/>
            <a:r>
              <a:rPr lang="en-US" altLang="ja-JP" sz="2000" dirty="0">
                <a:latin typeface="Meiryo UI" panose="020B0604030504040204" pitchFamily="34" charset="-128"/>
                <a:ea typeface="Meiryo UI" panose="020B0604030504040204" pitchFamily="34" charset="-128"/>
              </a:rPr>
              <a:t>10183</a:t>
            </a:r>
            <a:r>
              <a:rPr lang="ja-JP" altLang="en-US" sz="2000" dirty="0">
                <a:latin typeface="Meiryo UI" panose="020B0604030504040204" pitchFamily="34" charset="-128"/>
                <a:ea typeface="Meiryo UI" panose="020B0604030504040204" pitchFamily="34" charset="-128"/>
              </a:rPr>
              <a:t>円</a:t>
            </a:r>
          </a:p>
        </p:txBody>
      </p:sp>
      <p:sp>
        <p:nvSpPr>
          <p:cNvPr id="13" name="テキスト ボックス 12">
            <a:extLst>
              <a:ext uri="{FF2B5EF4-FFF2-40B4-BE49-F238E27FC236}">
                <a16:creationId xmlns:a16="http://schemas.microsoft.com/office/drawing/2014/main" id="{1A167F43-3613-9C45-850E-6DA1B4D9D20B}"/>
              </a:ext>
            </a:extLst>
          </p:cNvPr>
          <p:cNvSpPr txBox="1"/>
          <p:nvPr/>
        </p:nvSpPr>
        <p:spPr>
          <a:xfrm>
            <a:off x="7337193" y="2101775"/>
            <a:ext cx="960519" cy="1323439"/>
          </a:xfrm>
          <a:prstGeom prst="rect">
            <a:avLst/>
          </a:prstGeom>
          <a:noFill/>
        </p:spPr>
        <p:txBody>
          <a:bodyPr wrap="none" rtlCol="0">
            <a:spAutoFit/>
          </a:bodyPr>
          <a:lstStyle/>
          <a:p>
            <a:pPr algn="r"/>
            <a:r>
              <a:rPr lang="en-US" altLang="ja-JP" sz="2000" b="1" dirty="0">
                <a:latin typeface="Meiryo UI" panose="020B0604030504040204" pitchFamily="34" charset="-128"/>
                <a:ea typeface="Meiryo UI" panose="020B0604030504040204" pitchFamily="34" charset="-128"/>
              </a:rPr>
              <a:t>100</a:t>
            </a:r>
            <a:r>
              <a:rPr lang="ja-JP" altLang="en-US" sz="2000" b="1">
                <a:latin typeface="Meiryo UI" panose="020B0604030504040204" pitchFamily="34" charset="-128"/>
                <a:ea typeface="Meiryo UI" panose="020B0604030504040204" pitchFamily="34" charset="-128"/>
              </a:rPr>
              <a:t>円</a:t>
            </a:r>
            <a:endParaRPr lang="en-US" altLang="ja-JP" sz="2000" b="1" dirty="0">
              <a:latin typeface="Meiryo UI" panose="020B0604030504040204" pitchFamily="34" charset="-128"/>
              <a:ea typeface="Meiryo UI" panose="020B0604030504040204" pitchFamily="34" charset="-128"/>
            </a:endParaRPr>
          </a:p>
          <a:p>
            <a:pPr algn="r"/>
            <a:r>
              <a:rPr lang="en-US" altLang="ja-JP" sz="2000" dirty="0">
                <a:latin typeface="Meiryo UI" panose="020B0604030504040204" pitchFamily="34" charset="-128"/>
                <a:ea typeface="Meiryo UI" panose="020B0604030504040204" pitchFamily="34" charset="-128"/>
              </a:rPr>
              <a:t>162</a:t>
            </a:r>
            <a:r>
              <a:rPr lang="ja-JP" altLang="en-US" sz="2000">
                <a:latin typeface="Meiryo UI" panose="020B0604030504040204" pitchFamily="34" charset="-128"/>
                <a:ea typeface="Meiryo UI" panose="020B0604030504040204" pitchFamily="34" charset="-128"/>
              </a:rPr>
              <a:t>円</a:t>
            </a:r>
            <a:endParaRPr lang="en-US" altLang="ja-JP" sz="2000" dirty="0">
              <a:latin typeface="Meiryo UI" panose="020B0604030504040204" pitchFamily="34" charset="-128"/>
              <a:ea typeface="Meiryo UI" panose="020B0604030504040204" pitchFamily="34" charset="-128"/>
            </a:endParaRPr>
          </a:p>
          <a:p>
            <a:pPr algn="r"/>
            <a:r>
              <a:rPr lang="en-US" altLang="ja-JP" sz="2000" dirty="0">
                <a:solidFill>
                  <a:srgbClr val="C00000"/>
                </a:solidFill>
                <a:latin typeface="Meiryo UI" panose="020B0604030504040204" pitchFamily="34" charset="-128"/>
                <a:ea typeface="Meiryo UI" panose="020B0604030504040204" pitchFamily="34" charset="-128"/>
              </a:rPr>
              <a:t>215</a:t>
            </a:r>
            <a:r>
              <a:rPr lang="ja-JP" altLang="en-US" sz="2000">
                <a:solidFill>
                  <a:srgbClr val="C00000"/>
                </a:solidFill>
                <a:latin typeface="Meiryo UI" panose="020B0604030504040204" pitchFamily="34" charset="-128"/>
                <a:ea typeface="Meiryo UI" panose="020B0604030504040204" pitchFamily="34" charset="-128"/>
              </a:rPr>
              <a:t>円</a:t>
            </a:r>
            <a:endParaRPr lang="en-US" altLang="ja-JP" sz="2000" dirty="0">
              <a:solidFill>
                <a:srgbClr val="C00000"/>
              </a:solidFill>
              <a:latin typeface="Meiryo UI" panose="020B0604030504040204" pitchFamily="34" charset="-128"/>
              <a:ea typeface="Meiryo UI" panose="020B0604030504040204" pitchFamily="34" charset="-128"/>
            </a:endParaRPr>
          </a:p>
          <a:p>
            <a:pPr algn="r"/>
            <a:r>
              <a:rPr lang="en-US" altLang="ja-JP" sz="2000" dirty="0">
                <a:latin typeface="Meiryo UI" panose="020B0604030504040204" pitchFamily="34" charset="-128"/>
                <a:ea typeface="Meiryo UI" panose="020B0604030504040204" pitchFamily="34" charset="-128"/>
              </a:rPr>
              <a:t>214</a:t>
            </a:r>
            <a:r>
              <a:rPr lang="ja-JP" altLang="en-US" sz="2000">
                <a:latin typeface="Meiryo UI" panose="020B0604030504040204" pitchFamily="34" charset="-128"/>
                <a:ea typeface="Meiryo UI" panose="020B0604030504040204" pitchFamily="34" charset="-128"/>
              </a:rPr>
              <a:t>円</a:t>
            </a:r>
            <a:endParaRPr lang="en-US" altLang="ja-JP" sz="2000" dirty="0">
              <a:latin typeface="Meiryo UI" panose="020B0604030504040204" pitchFamily="34" charset="-128"/>
              <a:ea typeface="Meiryo UI" panose="020B0604030504040204" pitchFamily="34" charset="-128"/>
            </a:endParaRPr>
          </a:p>
        </p:txBody>
      </p:sp>
      <p:sp>
        <p:nvSpPr>
          <p:cNvPr id="19" name="テキスト ボックス 18">
            <a:extLst>
              <a:ext uri="{FF2B5EF4-FFF2-40B4-BE49-F238E27FC236}">
                <a16:creationId xmlns:a16="http://schemas.microsoft.com/office/drawing/2014/main" id="{9388EEEA-4F38-E74B-9C0F-51D5507F244F}"/>
              </a:ext>
            </a:extLst>
          </p:cNvPr>
          <p:cNvSpPr txBox="1"/>
          <p:nvPr/>
        </p:nvSpPr>
        <p:spPr>
          <a:xfrm>
            <a:off x="2962163" y="3979977"/>
            <a:ext cx="5655715" cy="400110"/>
          </a:xfrm>
          <a:prstGeom prst="rect">
            <a:avLst/>
          </a:prstGeom>
          <a:noFill/>
        </p:spPr>
        <p:txBody>
          <a:bodyPr wrap="none" rtlCol="0">
            <a:spAutoFit/>
          </a:bodyPr>
          <a:lstStyle/>
          <a:p>
            <a:r>
              <a:rPr lang="ja-JP" altLang="en-US" sz="2000" dirty="0">
                <a:latin typeface="Meiryo UI" panose="020B0604030504040204" pitchFamily="34" charset="-128"/>
                <a:ea typeface="Meiryo UI" panose="020B0604030504040204" pitchFamily="34" charset="-128"/>
              </a:rPr>
              <a:t>日本の為替レートが低く評価されている</a:t>
            </a:r>
            <a:r>
              <a:rPr lang="en-US" altLang="ja-JP" sz="2000" dirty="0">
                <a:latin typeface="Meiryo UI" panose="020B0604030504040204" pitchFamily="34" charset="-128"/>
                <a:ea typeface="Meiryo UI" panose="020B0604030504040204" pitchFamily="34" charset="-128"/>
              </a:rPr>
              <a:t>…</a:t>
            </a:r>
            <a:r>
              <a:rPr lang="ja-JP" altLang="en-US" sz="2000" dirty="0">
                <a:latin typeface="Meiryo UI" panose="020B0604030504040204" pitchFamily="34" charset="-128"/>
                <a:ea typeface="Meiryo UI" panose="020B0604030504040204" pitchFamily="34" charset="-128"/>
              </a:rPr>
              <a:t>だけではない</a:t>
            </a:r>
            <a:endParaRPr lang="en-US" altLang="ja-JP" sz="2000" dirty="0">
              <a:latin typeface="Meiryo UI" panose="020B0604030504040204" pitchFamily="34" charset="-128"/>
              <a:ea typeface="Meiryo UI" panose="020B0604030504040204" pitchFamily="34" charset="-128"/>
            </a:endParaRPr>
          </a:p>
        </p:txBody>
      </p:sp>
      <p:graphicFrame>
        <p:nvGraphicFramePr>
          <p:cNvPr id="24" name="図表 23">
            <a:extLst>
              <a:ext uri="{FF2B5EF4-FFF2-40B4-BE49-F238E27FC236}">
                <a16:creationId xmlns:a16="http://schemas.microsoft.com/office/drawing/2014/main" id="{000B0EEA-87E4-F5F1-4241-B5527C1AA2E0}"/>
              </a:ext>
            </a:extLst>
          </p:cNvPr>
          <p:cNvGraphicFramePr/>
          <p:nvPr>
            <p:extLst>
              <p:ext uri="{D42A27DB-BD31-4B8C-83A1-F6EECF244321}">
                <p14:modId xmlns:p14="http://schemas.microsoft.com/office/powerpoint/2010/main" val="3531226371"/>
              </p:ext>
            </p:extLst>
          </p:nvPr>
        </p:nvGraphicFramePr>
        <p:xfrm>
          <a:off x="-215095" y="4143530"/>
          <a:ext cx="4244698" cy="2619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テキスト ボックス 24">
            <a:extLst>
              <a:ext uri="{FF2B5EF4-FFF2-40B4-BE49-F238E27FC236}">
                <a16:creationId xmlns:a16="http://schemas.microsoft.com/office/drawing/2014/main" id="{EF7E2B3B-2D44-92CD-345B-9DEAE5E01C75}"/>
              </a:ext>
            </a:extLst>
          </p:cNvPr>
          <p:cNvSpPr txBox="1"/>
          <p:nvPr/>
        </p:nvSpPr>
        <p:spPr>
          <a:xfrm>
            <a:off x="4239674" y="4380087"/>
            <a:ext cx="4054293" cy="2215607"/>
          </a:xfrm>
          <a:prstGeom prst="rect">
            <a:avLst/>
          </a:prstGeom>
          <a:solidFill>
            <a:schemeClr val="accent4">
              <a:lumMod val="20000"/>
              <a:lumOff val="80000"/>
              <a:alpha val="70000"/>
            </a:schemeClr>
          </a:solidFill>
        </p:spPr>
        <p:txBody>
          <a:bodyPr wrap="square" rtlCol="0">
            <a:spAutoFit/>
          </a:bodyPr>
          <a:lstStyle/>
          <a:p>
            <a:pPr marL="285750" indent="-285750">
              <a:lnSpc>
                <a:spcPct val="200000"/>
              </a:lnSpc>
              <a:buFont typeface="Wingdings" panose="05000000000000000000" pitchFamily="2" charset="2"/>
              <a:buChar char="u"/>
            </a:pPr>
            <a:r>
              <a:rPr kumimoji="1" lang="ja-JP" altLang="en-US" dirty="0">
                <a:latin typeface="Meiryo UI" panose="020B0604030504040204" pitchFamily="50" charset="-128"/>
                <a:ea typeface="Meiryo UI" panose="020B0604030504040204" pitchFamily="50" charset="-128"/>
              </a:rPr>
              <a:t>負の循環が購買力低下を招く</a:t>
            </a:r>
            <a:endParaRPr kumimoji="1" lang="en-US" altLang="ja-JP" dirty="0">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dirty="0">
                <a:latin typeface="Meiryo UI" panose="020B0604030504040204" pitchFamily="50" charset="-128"/>
                <a:ea typeface="Meiryo UI" panose="020B0604030504040204" pitchFamily="50" charset="-128"/>
              </a:rPr>
              <a:t>購買力が低いので、物価は低迷せざるを得ない</a:t>
            </a:r>
            <a:endParaRPr kumimoji="1" lang="en-US" altLang="ja-JP" dirty="0">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b="1" dirty="0">
                <a:solidFill>
                  <a:srgbClr val="FF0000"/>
                </a:solidFill>
                <a:highlight>
                  <a:srgbClr val="FFFF00"/>
                </a:highlight>
                <a:latin typeface="Meiryo UI" panose="020B0604030504040204" pitchFamily="50" charset="-128"/>
                <a:ea typeface="Meiryo UI" panose="020B0604030504040204" pitchFamily="50" charset="-128"/>
              </a:rPr>
              <a:t>原因は企業の賃金上げの鈍化</a:t>
            </a:r>
            <a:endParaRPr kumimoji="1" lang="en-US" altLang="ja-JP" b="1" dirty="0">
              <a:solidFill>
                <a:srgbClr val="FF0000"/>
              </a:solidFill>
              <a:highlight>
                <a:srgbClr val="FFFF00"/>
              </a:highlight>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125912F-E03B-C2A2-7B37-03B744E71D42}"/>
              </a:ext>
            </a:extLst>
          </p:cNvPr>
          <p:cNvSpPr/>
          <p:nvPr/>
        </p:nvSpPr>
        <p:spPr>
          <a:xfrm rot="20687298">
            <a:off x="2695055" y="4280436"/>
            <a:ext cx="2031318" cy="627663"/>
          </a:xfrm>
          <a:prstGeom prst="rect">
            <a:avLst/>
          </a:prstGeom>
          <a:no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defRPr/>
            </a:pPr>
            <a:endParaRPr lang="en-US" altLang="ja-JP"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2400" b="1" kern="0" dirty="0">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400" b="1" kern="0" dirty="0">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負の循環</a:t>
            </a:r>
            <a:r>
              <a:rPr lang="en-US" altLang="ja-JP" sz="2400" b="1" kern="0" dirty="0">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endParaRPr lang="en-US" altLang="ja-JP" sz="2800" b="1" kern="0" dirty="0">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endParaRPr lang="ja-JP" altLang="en-US"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613626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up)">
                                      <p:cBhvr>
                                        <p:cTn id="10" dur="500"/>
                                        <p:tgtEl>
                                          <p:spTgt spid="2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up)">
                                      <p:cBhvr>
                                        <p:cTn id="24" dur="500"/>
                                        <p:tgtEl>
                                          <p:spTgt spid="10"/>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outVertical)">
                                      <p:cBhvr>
                                        <p:cTn id="35" dur="500"/>
                                        <p:tgtEl>
                                          <p:spTgt spid="8"/>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6" grpId="0" animBg="1"/>
      <p:bldP spid="7" grpId="0" animBg="1"/>
      <p:bldP spid="8" grpId="0"/>
      <p:bldP spid="10" grpId="0"/>
      <p:bldP spid="11" grpId="0"/>
      <p:bldP spid="12" grpId="0"/>
      <p:bldP spid="13" grpId="0"/>
      <p:bldP spid="19" grpId="0"/>
      <p:bldGraphic spid="24" grpId="0">
        <p:bldAsOne/>
      </p:bldGraphic>
      <p:bldP spid="25" grpId="0" animBg="1"/>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125EDA1-B7A7-AFB4-09A0-B9783A4BE5FA}"/>
              </a:ext>
            </a:extLst>
          </p:cNvPr>
          <p:cNvSpPr>
            <a:spLocks noGrp="1"/>
          </p:cNvSpPr>
          <p:nvPr>
            <p:ph type="sldNum" sz="quarter" idx="12"/>
          </p:nvPr>
        </p:nvSpPr>
        <p:spPr/>
        <p:txBody>
          <a:bodyPr/>
          <a:lstStyle/>
          <a:p>
            <a:pPr defTabSz="844083">
              <a:defRPr/>
            </a:pPr>
            <a:fld id="{0A29B64D-021D-4A2D-8D90-888FC786D35E}" type="slidenum">
              <a:rPr lang="en-US" altLang="ja-JP" smtClean="0">
                <a:solidFill>
                  <a:prstClr val="white"/>
                </a:solidFill>
              </a:rPr>
              <a:pPr defTabSz="844083">
                <a:defRPr/>
              </a:pPr>
              <a:t>20</a:t>
            </a:fld>
            <a:endParaRPr lang="en-US" altLang="ja-JP" dirty="0">
              <a:solidFill>
                <a:prstClr val="white"/>
              </a:solidFill>
            </a:endParaRPr>
          </a:p>
        </p:txBody>
      </p:sp>
      <p:sp>
        <p:nvSpPr>
          <p:cNvPr id="3" name="タイトル 2">
            <a:extLst>
              <a:ext uri="{FF2B5EF4-FFF2-40B4-BE49-F238E27FC236}">
                <a16:creationId xmlns:a16="http://schemas.microsoft.com/office/drawing/2014/main" id="{BE5D17F9-D552-7BEC-C709-144729D80EC2}"/>
              </a:ext>
            </a:extLst>
          </p:cNvPr>
          <p:cNvSpPr>
            <a:spLocks noGrp="1"/>
          </p:cNvSpPr>
          <p:nvPr>
            <p:ph type="ctrTitle"/>
          </p:nvPr>
        </p:nvSpPr>
        <p:spPr/>
        <p:txBody>
          <a:bodyPr>
            <a:normAutofit fontScale="90000"/>
          </a:bodyPr>
          <a:lstStyle/>
          <a:p>
            <a:r>
              <a:rPr kumimoji="1" lang="ja-JP" altLang="en-US" dirty="0"/>
              <a:t>あらゆるところで価格値上げ！</a:t>
            </a:r>
            <a:br>
              <a:rPr kumimoji="1" lang="en-US" altLang="ja-JP" dirty="0"/>
            </a:br>
            <a:r>
              <a:rPr kumimoji="1" lang="ja-JP" altLang="en-US" dirty="0"/>
              <a:t>ディズニーはダイナミック・プライシング戦略</a:t>
            </a:r>
          </a:p>
        </p:txBody>
      </p:sp>
      <p:sp>
        <p:nvSpPr>
          <p:cNvPr id="4" name="字幕 3">
            <a:extLst>
              <a:ext uri="{FF2B5EF4-FFF2-40B4-BE49-F238E27FC236}">
                <a16:creationId xmlns:a16="http://schemas.microsoft.com/office/drawing/2014/main" id="{CD868081-FDA4-A7F9-0FDE-7C2068CC4D1F}"/>
              </a:ext>
            </a:extLst>
          </p:cNvPr>
          <p:cNvSpPr>
            <a:spLocks noGrp="1"/>
          </p:cNvSpPr>
          <p:nvPr>
            <p:ph type="subTitle" idx="1"/>
          </p:nvPr>
        </p:nvSpPr>
        <p:spPr>
          <a:xfrm>
            <a:off x="187036" y="1653021"/>
            <a:ext cx="9906000" cy="1047750"/>
          </a:xfrm>
        </p:spPr>
        <p:txBody>
          <a:bodyPr>
            <a:normAutofit fontScale="92500" lnSpcReduction="10000"/>
          </a:bodyPr>
          <a:lstStyle/>
          <a:p>
            <a:r>
              <a:rPr kumimoji="1" lang="ja-JP" altLang="en-US" sz="2400" b="1" dirty="0"/>
              <a:t>ダイナミック・プライシングとは・・・時期や曜日、時間帯、天候などの需要変動に応じて価格が動的に変わることです</a:t>
            </a:r>
            <a:r>
              <a:rPr kumimoji="1" lang="ja-JP" altLang="en-US" dirty="0"/>
              <a:t>。</a:t>
            </a:r>
            <a:endParaRPr kumimoji="1" lang="en-US" altLang="ja-JP" dirty="0"/>
          </a:p>
          <a:p>
            <a:endParaRPr kumimoji="1" lang="ja-JP" altLang="en-US" dirty="0"/>
          </a:p>
        </p:txBody>
      </p:sp>
      <p:pic>
        <p:nvPicPr>
          <p:cNvPr id="6" name="図 5" descr="グラフ, 折れ線グラフ&#10;&#10;自動的に生成された説明">
            <a:extLst>
              <a:ext uri="{FF2B5EF4-FFF2-40B4-BE49-F238E27FC236}">
                <a16:creationId xmlns:a16="http://schemas.microsoft.com/office/drawing/2014/main" id="{2A37D34C-67F8-1D94-FF99-55CB40FF9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431473"/>
            <a:ext cx="4856018" cy="4426527"/>
          </a:xfrm>
          <a:prstGeom prst="rect">
            <a:avLst/>
          </a:prstGeom>
        </p:spPr>
      </p:pic>
      <p:pic>
        <p:nvPicPr>
          <p:cNvPr id="8" name="図 7" descr="テーブル&#10;&#10;自動的に生成された説明">
            <a:extLst>
              <a:ext uri="{FF2B5EF4-FFF2-40B4-BE49-F238E27FC236}">
                <a16:creationId xmlns:a16="http://schemas.microsoft.com/office/drawing/2014/main" id="{152BD748-0934-B01D-1E5E-803351C40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2176896"/>
            <a:ext cx="5049563" cy="4681104"/>
          </a:xfrm>
          <a:prstGeom prst="rect">
            <a:avLst/>
          </a:prstGeom>
        </p:spPr>
      </p:pic>
    </p:spTree>
    <p:extLst>
      <p:ext uri="{BB962C8B-B14F-4D97-AF65-F5344CB8AC3E}">
        <p14:creationId xmlns:p14="http://schemas.microsoft.com/office/powerpoint/2010/main" val="4234771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lang="en-US" altLang="ja-JP">
                <a:solidFill>
                  <a:prstClr val="white"/>
                </a:solidFill>
              </a:rPr>
              <a:pPr defTabSz="844083">
                <a:defRPr/>
              </a:pPr>
              <a:t>21</a:t>
            </a:fld>
            <a:endParaRPr lang="en-US" altLang="ja-JP" dirty="0">
              <a:solidFill>
                <a:prstClr val="white"/>
              </a:solidFill>
            </a:endParaRPr>
          </a:p>
        </p:txBody>
      </p:sp>
      <p:sp>
        <p:nvSpPr>
          <p:cNvPr id="15" name="正方形/長方形 14">
            <a:extLst>
              <a:ext uri="{FF2B5EF4-FFF2-40B4-BE49-F238E27FC236}">
                <a16:creationId xmlns:a16="http://schemas.microsoft.com/office/drawing/2014/main" id="{9F7CE8FD-6D55-4108-B0C0-668C4046F8DA}"/>
              </a:ext>
            </a:extLst>
          </p:cNvPr>
          <p:cNvSpPr/>
          <p:nvPr/>
        </p:nvSpPr>
        <p:spPr>
          <a:xfrm>
            <a:off x="2834688" y="1285881"/>
            <a:ext cx="4047462" cy="407264"/>
          </a:xfrm>
          <a:prstGeom prst="rect">
            <a:avLst/>
          </a:prstGeom>
          <a:solidFill>
            <a:schemeClr val="accent5">
              <a:lumMod val="20000"/>
              <a:lumOff val="80000"/>
            </a:schemeClr>
          </a:solid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defRPr/>
            </a:pPr>
            <a:endParaRPr lang="en-US" altLang="ja-JP"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ダイナミックプライシング戦略</a:t>
            </a: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endParaRPr lang="en-US" altLang="ja-JP" sz="28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endParaRPr lang="ja-JP" altLang="en-US"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6" name="タイトル 2">
            <a:extLst>
              <a:ext uri="{FF2B5EF4-FFF2-40B4-BE49-F238E27FC236}">
                <a16:creationId xmlns:a16="http://schemas.microsoft.com/office/drawing/2014/main" id="{C42F79F5-B9C9-4427-BCB6-C839E70F00AC}"/>
              </a:ext>
            </a:extLst>
          </p:cNvPr>
          <p:cNvSpPr txBox="1">
            <a:spLocks/>
          </p:cNvSpPr>
          <p:nvPr/>
        </p:nvSpPr>
        <p:spPr>
          <a:xfrm>
            <a:off x="381000" y="262306"/>
            <a:ext cx="9144000" cy="1144465"/>
          </a:xfrm>
          <a:prstGeom prst="rect">
            <a:avLst/>
          </a:prstGeom>
        </p:spPr>
        <p:txBody>
          <a:bodyPr vert="horz" lIns="91440" tIns="45720" rIns="91440" bIns="45720" rtlCol="0" anchor="ctr" anchorCtr="0">
            <a:normAutofit/>
          </a:bodyPr>
          <a:lstStyle>
            <a:lvl1pPr algn="ctr" defTabSz="914400" rtl="0" eaLnBrk="1" latinLnBrk="0" hangingPunct="1">
              <a:lnSpc>
                <a:spcPct val="150000"/>
              </a:lnSpc>
              <a:spcBef>
                <a:spcPct val="0"/>
              </a:spcBef>
              <a:buNone/>
              <a:defRPr kumimoji="1" sz="3231" b="1" kern="1200">
                <a:solidFill>
                  <a:srgbClr val="0071BC"/>
                </a:solidFill>
                <a:latin typeface="Meiryo UI" panose="020B0604030504040204" pitchFamily="50" charset="-128"/>
                <a:ea typeface="Meiryo UI" panose="020B0604030504040204" pitchFamily="50" charset="-128"/>
                <a:cs typeface="+mj-cs"/>
              </a:defRPr>
            </a:lvl1pPr>
          </a:lstStyle>
          <a:p>
            <a:pPr>
              <a:lnSpc>
                <a:spcPct val="100000"/>
              </a:lnSpc>
            </a:pPr>
            <a:r>
              <a:rPr lang="ja-JP" altLang="en-US" sz="3323" dirty="0">
                <a:solidFill>
                  <a:srgbClr val="3366CC"/>
                </a:solidFill>
              </a:rPr>
              <a:t>浜崎あゆみ　カウントダウンライブ</a:t>
            </a:r>
          </a:p>
        </p:txBody>
      </p:sp>
      <p:pic>
        <p:nvPicPr>
          <p:cNvPr id="4" name="図 3" descr="テキスト が含まれている画像&#10;&#10;自動的に生成された説明">
            <a:extLst>
              <a:ext uri="{FF2B5EF4-FFF2-40B4-BE49-F238E27FC236}">
                <a16:creationId xmlns:a16="http://schemas.microsoft.com/office/drawing/2014/main" id="{B83585D5-8D65-48B0-A550-1624984A17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2382" y="1760286"/>
            <a:ext cx="7511650" cy="3330399"/>
          </a:xfrm>
          <a:prstGeom prst="rect">
            <a:avLst/>
          </a:prstGeom>
        </p:spPr>
      </p:pic>
      <p:sp>
        <p:nvSpPr>
          <p:cNvPr id="14" name="正方形/長方形 13">
            <a:extLst>
              <a:ext uri="{FF2B5EF4-FFF2-40B4-BE49-F238E27FC236}">
                <a16:creationId xmlns:a16="http://schemas.microsoft.com/office/drawing/2014/main" id="{65513A39-A3B3-4542-BB15-815209083438}"/>
              </a:ext>
            </a:extLst>
          </p:cNvPr>
          <p:cNvSpPr/>
          <p:nvPr/>
        </p:nvSpPr>
        <p:spPr>
          <a:xfrm>
            <a:off x="2477476" y="5099440"/>
            <a:ext cx="6426556" cy="469990"/>
          </a:xfrm>
          <a:prstGeom prst="rect">
            <a:avLst/>
          </a:prstGeom>
          <a:solidFill>
            <a:schemeClr val="accent2">
              <a:alpha val="80000"/>
            </a:schemeClr>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fontAlgn="auto">
              <a:spcBef>
                <a:spcPts val="0"/>
              </a:spcBef>
              <a:spcAft>
                <a:spcPts val="0"/>
              </a:spcAft>
              <a:defRPr/>
            </a:pPr>
            <a:r>
              <a:rPr lang="en-US" altLang="ja-JP" sz="2800" b="1" kern="0" dirty="0">
                <a:ln w="3175">
                  <a:solidFill>
                    <a:sysClr val="windowText" lastClr="000000"/>
                  </a:solidFill>
                </a:ln>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1.</a:t>
            </a:r>
            <a:r>
              <a:rPr lang="ja-JP" altLang="en-US" sz="2800" b="1" kern="0" dirty="0">
                <a:ln w="3175">
                  <a:solidFill>
                    <a:sysClr val="windowText" lastClr="000000"/>
                  </a:solidFill>
                </a:ln>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チケットの不正転売の防止</a:t>
            </a:r>
          </a:p>
        </p:txBody>
      </p:sp>
      <p:sp>
        <p:nvSpPr>
          <p:cNvPr id="16" name="正方形/長方形 15">
            <a:extLst>
              <a:ext uri="{FF2B5EF4-FFF2-40B4-BE49-F238E27FC236}">
                <a16:creationId xmlns:a16="http://schemas.microsoft.com/office/drawing/2014/main" id="{485C19E4-50A8-4CF2-9EA9-843ADDAFAAB8}"/>
              </a:ext>
            </a:extLst>
          </p:cNvPr>
          <p:cNvSpPr/>
          <p:nvPr/>
        </p:nvSpPr>
        <p:spPr>
          <a:xfrm>
            <a:off x="2477476" y="5586596"/>
            <a:ext cx="6426556" cy="469991"/>
          </a:xfrm>
          <a:prstGeom prst="rect">
            <a:avLst/>
          </a:prstGeom>
          <a:solidFill>
            <a:srgbClr val="5B9BD5">
              <a:lumMod val="75000"/>
              <a:alpha val="80000"/>
            </a:srgbClr>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fontAlgn="auto">
              <a:spcBef>
                <a:spcPts val="0"/>
              </a:spcBef>
              <a:spcAft>
                <a:spcPts val="0"/>
              </a:spcAft>
              <a:defRPr/>
            </a:pPr>
            <a:r>
              <a:rPr lang="en-US" altLang="ja-JP" sz="2800" b="1" kern="0" dirty="0">
                <a:ln w="3175">
                  <a:solidFill>
                    <a:sysClr val="windowText" lastClr="000000"/>
                  </a:solidFill>
                </a:ln>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2. </a:t>
            </a:r>
            <a:r>
              <a:rPr lang="ja-JP" altLang="en-US" sz="2800" b="1" kern="0" dirty="0">
                <a:ln w="3175">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チケット収益の最大化</a:t>
            </a:r>
          </a:p>
        </p:txBody>
      </p:sp>
      <p:sp>
        <p:nvSpPr>
          <p:cNvPr id="17" name="正方形/長方形 16">
            <a:extLst>
              <a:ext uri="{FF2B5EF4-FFF2-40B4-BE49-F238E27FC236}">
                <a16:creationId xmlns:a16="http://schemas.microsoft.com/office/drawing/2014/main" id="{A975482B-802D-4D70-A721-CC44F3050A6B}"/>
              </a:ext>
            </a:extLst>
          </p:cNvPr>
          <p:cNvSpPr/>
          <p:nvPr/>
        </p:nvSpPr>
        <p:spPr>
          <a:xfrm>
            <a:off x="2477476" y="6056587"/>
            <a:ext cx="6426556" cy="469992"/>
          </a:xfrm>
          <a:prstGeom prst="rect">
            <a:avLst/>
          </a:prstGeom>
          <a:solidFill>
            <a:srgbClr val="00B050">
              <a:alpha val="80000"/>
            </a:srgbClr>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fontAlgn="auto">
              <a:spcBef>
                <a:spcPts val="0"/>
              </a:spcBef>
              <a:spcAft>
                <a:spcPts val="0"/>
              </a:spcAft>
              <a:defRPr/>
            </a:pPr>
            <a:r>
              <a:rPr lang="en-US" altLang="ja-JP" sz="2800" b="1" kern="0" dirty="0">
                <a:ln w="3175">
                  <a:solidFill>
                    <a:sysClr val="windowText" lastClr="000000"/>
                  </a:solidFill>
                </a:ln>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3. </a:t>
            </a:r>
            <a:r>
              <a:rPr lang="ja-JP" altLang="en-US" sz="2800" b="1" kern="0" dirty="0">
                <a:ln w="3175">
                  <a:solidFill>
                    <a:sysClr val="windowText" lastClr="000000"/>
                  </a:solidFill>
                </a:ln>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観客動員数の最大化</a:t>
            </a:r>
          </a:p>
        </p:txBody>
      </p:sp>
      <p:sp>
        <p:nvSpPr>
          <p:cNvPr id="23" name="爆発: 14 pt 22">
            <a:extLst>
              <a:ext uri="{FF2B5EF4-FFF2-40B4-BE49-F238E27FC236}">
                <a16:creationId xmlns:a16="http://schemas.microsoft.com/office/drawing/2014/main" id="{91219DC8-275F-4112-8C8F-98632665DF93}"/>
              </a:ext>
            </a:extLst>
          </p:cNvPr>
          <p:cNvSpPr/>
          <p:nvPr/>
        </p:nvSpPr>
        <p:spPr>
          <a:xfrm rot="21331954">
            <a:off x="23940" y="4917615"/>
            <a:ext cx="2659870" cy="718440"/>
          </a:xfrm>
          <a:prstGeom prst="irregularSeal2">
            <a:avLst/>
          </a:prstGeom>
          <a:solidFill>
            <a:schemeClr val="accent2">
              <a:lumMod val="60000"/>
              <a:lumOff val="4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n w="13462">
                  <a:solidFill>
                    <a:schemeClr val="bg1"/>
                  </a:solidFill>
                  <a:prstDash val="solid"/>
                </a:ln>
                <a:solidFill>
                  <a:schemeClr val="accent2">
                    <a:lumMod val="75000"/>
                  </a:schemeClr>
                </a:solidFill>
                <a:effectLst>
                  <a:glow rad="101600">
                    <a:schemeClr val="accent2">
                      <a:satMod val="175000"/>
                      <a:alpha val="40000"/>
                    </a:schemeClr>
                  </a:glow>
                  <a:outerShdw dist="38100" dir="2700000" algn="bl" rotWithShape="0">
                    <a:schemeClr val="accent5"/>
                  </a:outerShdw>
                </a:effectLst>
                <a:latin typeface="Meiryo UI" panose="020B0604030504040204" pitchFamily="50" charset="-128"/>
                <a:ea typeface="Meiryo UI" panose="020B0604030504040204" pitchFamily="50" charset="-128"/>
              </a:rPr>
              <a:t>３つの</a:t>
            </a:r>
            <a:endParaRPr lang="en-US" altLang="ja-JP" sz="2400" b="1" dirty="0">
              <a:ln w="13462">
                <a:solidFill>
                  <a:schemeClr val="bg1"/>
                </a:solidFill>
                <a:prstDash val="solid"/>
              </a:ln>
              <a:solidFill>
                <a:schemeClr val="accent2">
                  <a:lumMod val="75000"/>
                </a:schemeClr>
              </a:solidFill>
              <a:effectLst>
                <a:glow rad="101600">
                  <a:schemeClr val="accent2">
                    <a:satMod val="175000"/>
                    <a:alpha val="40000"/>
                  </a:schemeClr>
                </a:glow>
                <a:outerShdw dist="38100" dir="2700000" algn="bl" rotWithShape="0">
                  <a:schemeClr val="accent5"/>
                </a:outerShdw>
              </a:effectLst>
              <a:latin typeface="Meiryo UI" panose="020B0604030504040204" pitchFamily="50" charset="-128"/>
              <a:ea typeface="Meiryo UI" panose="020B0604030504040204" pitchFamily="50" charset="-128"/>
            </a:endParaRPr>
          </a:p>
          <a:p>
            <a:pPr algn="ctr"/>
            <a:r>
              <a:rPr lang="ja-JP" altLang="en-US" sz="2400" b="1" dirty="0">
                <a:ln w="13462">
                  <a:solidFill>
                    <a:schemeClr val="bg1"/>
                  </a:solidFill>
                  <a:prstDash val="solid"/>
                </a:ln>
                <a:solidFill>
                  <a:schemeClr val="accent2">
                    <a:lumMod val="75000"/>
                  </a:schemeClr>
                </a:solidFill>
                <a:effectLst>
                  <a:glow rad="101600">
                    <a:schemeClr val="accent2">
                      <a:satMod val="175000"/>
                      <a:alpha val="40000"/>
                    </a:schemeClr>
                  </a:glow>
                  <a:outerShdw dist="38100" dir="2700000" algn="bl" rotWithShape="0">
                    <a:schemeClr val="accent5"/>
                  </a:outerShdw>
                </a:effectLst>
                <a:latin typeface="Meiryo UI" panose="020B0604030504040204" pitchFamily="50" charset="-128"/>
                <a:ea typeface="Meiryo UI" panose="020B0604030504040204" pitchFamily="50" charset="-128"/>
              </a:rPr>
              <a:t>目的</a:t>
            </a:r>
          </a:p>
        </p:txBody>
      </p:sp>
    </p:spTree>
    <p:extLst>
      <p:ext uri="{BB962C8B-B14F-4D97-AF65-F5344CB8AC3E}">
        <p14:creationId xmlns:p14="http://schemas.microsoft.com/office/powerpoint/2010/main" val="217569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lang="en-US" altLang="ja-JP">
                <a:solidFill>
                  <a:prstClr val="white"/>
                </a:solidFill>
              </a:rPr>
              <a:pPr defTabSz="844083">
                <a:defRPr/>
              </a:pPr>
              <a:t>22</a:t>
            </a:fld>
            <a:endParaRPr lang="en-US" altLang="ja-JP" dirty="0">
              <a:solidFill>
                <a:prstClr val="white"/>
              </a:solidFill>
            </a:endParaRPr>
          </a:p>
        </p:txBody>
      </p:sp>
      <p:cxnSp>
        <p:nvCxnSpPr>
          <p:cNvPr id="11" name="直線コネクタ 10">
            <a:extLst>
              <a:ext uri="{FF2B5EF4-FFF2-40B4-BE49-F238E27FC236}">
                <a16:creationId xmlns:a16="http://schemas.microsoft.com/office/drawing/2014/main" id="{3E38622F-C2B8-41A9-AF12-9E9A0F08B910}"/>
              </a:ext>
            </a:extLst>
          </p:cNvPr>
          <p:cNvCxnSpPr>
            <a:cxnSpLocks/>
          </p:cNvCxnSpPr>
          <p:nvPr/>
        </p:nvCxnSpPr>
        <p:spPr>
          <a:xfrm>
            <a:off x="1660357" y="4749574"/>
            <a:ext cx="7015115" cy="0"/>
          </a:xfrm>
          <a:prstGeom prst="line">
            <a:avLst/>
          </a:prstGeom>
          <a:ln w="38100">
            <a:solidFill>
              <a:srgbClr val="4472C4"/>
            </a:solidFill>
            <a:prstDash val="sysDot"/>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F7CE8FD-6D55-4108-B0C0-668C4046F8DA}"/>
              </a:ext>
            </a:extLst>
          </p:cNvPr>
          <p:cNvSpPr/>
          <p:nvPr/>
        </p:nvSpPr>
        <p:spPr>
          <a:xfrm>
            <a:off x="4711995" y="1264304"/>
            <a:ext cx="4047462" cy="627663"/>
          </a:xfrm>
          <a:prstGeom prst="rect">
            <a:avLst/>
          </a:prstGeom>
          <a:solidFill>
            <a:schemeClr val="accent5">
              <a:lumMod val="20000"/>
              <a:lumOff val="80000"/>
            </a:schemeClr>
          </a:solid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defRPr/>
            </a:pPr>
            <a:endParaRPr lang="en-US" altLang="ja-JP"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ダイナミックプライシング成功</a:t>
            </a: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endParaRPr lang="en-US" altLang="ja-JP" sz="28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endParaRPr lang="ja-JP" altLang="en-US"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19" name="矢印: 五方向 18">
            <a:extLst>
              <a:ext uri="{FF2B5EF4-FFF2-40B4-BE49-F238E27FC236}">
                <a16:creationId xmlns:a16="http://schemas.microsoft.com/office/drawing/2014/main" id="{BE4817E7-AA79-45E4-8C6B-9568E2D9585B}"/>
              </a:ext>
            </a:extLst>
          </p:cNvPr>
          <p:cNvSpPr/>
          <p:nvPr/>
        </p:nvSpPr>
        <p:spPr>
          <a:xfrm>
            <a:off x="1617076" y="4823613"/>
            <a:ext cx="3665622" cy="1712198"/>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80BE92D6-6DEC-4A8E-8F87-3260A8A8F067}"/>
              </a:ext>
            </a:extLst>
          </p:cNvPr>
          <p:cNvGrpSpPr/>
          <p:nvPr/>
        </p:nvGrpSpPr>
        <p:grpSpPr>
          <a:xfrm>
            <a:off x="4468368" y="4823613"/>
            <a:ext cx="4878519" cy="1712198"/>
            <a:chOff x="3320070" y="4811793"/>
            <a:chExt cx="5326840" cy="1712198"/>
          </a:xfrm>
        </p:grpSpPr>
        <p:sp>
          <p:nvSpPr>
            <p:cNvPr id="18" name="矢印: 山形 17">
              <a:extLst>
                <a:ext uri="{FF2B5EF4-FFF2-40B4-BE49-F238E27FC236}">
                  <a16:creationId xmlns:a16="http://schemas.microsoft.com/office/drawing/2014/main" id="{8CA43BE6-F841-4055-A323-C859CA4B0AEE}"/>
                </a:ext>
              </a:extLst>
            </p:cNvPr>
            <p:cNvSpPr/>
            <p:nvPr/>
          </p:nvSpPr>
          <p:spPr>
            <a:xfrm>
              <a:off x="3320070" y="4811793"/>
              <a:ext cx="5326840" cy="1712198"/>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テキスト ボックス 20">
              <a:extLst>
                <a:ext uri="{FF2B5EF4-FFF2-40B4-BE49-F238E27FC236}">
                  <a16:creationId xmlns:a16="http://schemas.microsoft.com/office/drawing/2014/main" id="{FFE201A5-158A-4685-BB2C-0795F3BAA6D5}"/>
                </a:ext>
              </a:extLst>
            </p:cNvPr>
            <p:cNvSpPr txBox="1"/>
            <p:nvPr/>
          </p:nvSpPr>
          <p:spPr>
            <a:xfrm>
              <a:off x="4179235" y="5046518"/>
              <a:ext cx="4467675" cy="1235595"/>
            </a:xfrm>
            <a:prstGeom prst="rect">
              <a:avLst/>
            </a:prstGeom>
            <a:noFill/>
          </p:spPr>
          <p:txBody>
            <a:bodyPr wrap="square" rtlCol="0">
              <a:spAutoFit/>
            </a:bodyPr>
            <a:lstStyle/>
            <a:p>
              <a:pPr>
                <a:lnSpc>
                  <a:spcPct val="150000"/>
                </a:lnSpc>
              </a:pPr>
              <a:r>
                <a:rPr lang="ja-JP" altLang="en-US"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正しい価格・価値設定が</a:t>
              </a:r>
              <a:endParaRPr lang="en-US" altLang="ja-JP"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endParaRPr>
            </a:p>
            <a:p>
              <a:pPr>
                <a:lnSpc>
                  <a:spcPct val="150000"/>
                </a:lnSpc>
              </a:pPr>
              <a:r>
                <a:rPr lang="ja-JP" altLang="en-US" sz="3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収益を最大化</a:t>
              </a:r>
              <a:r>
                <a:rPr lang="ja-JP" altLang="en-US"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させる</a:t>
              </a:r>
            </a:p>
          </p:txBody>
        </p:sp>
      </p:grpSp>
      <p:sp>
        <p:nvSpPr>
          <p:cNvPr id="26" name="タイトル 2">
            <a:extLst>
              <a:ext uri="{FF2B5EF4-FFF2-40B4-BE49-F238E27FC236}">
                <a16:creationId xmlns:a16="http://schemas.microsoft.com/office/drawing/2014/main" id="{C42F79F5-B9C9-4427-BCB6-C839E70F00AC}"/>
              </a:ext>
            </a:extLst>
          </p:cNvPr>
          <p:cNvSpPr txBox="1">
            <a:spLocks/>
          </p:cNvSpPr>
          <p:nvPr/>
        </p:nvSpPr>
        <p:spPr>
          <a:xfrm>
            <a:off x="381000" y="262306"/>
            <a:ext cx="9144000" cy="1144465"/>
          </a:xfrm>
          <a:prstGeom prst="rect">
            <a:avLst/>
          </a:prstGeom>
        </p:spPr>
        <p:txBody>
          <a:bodyPr vert="horz" lIns="91440" tIns="45720" rIns="91440" bIns="45720" rtlCol="0" anchor="ctr" anchorCtr="0">
            <a:normAutofit/>
          </a:bodyPr>
          <a:lstStyle>
            <a:lvl1pPr algn="ctr" defTabSz="914400" rtl="0" eaLnBrk="1" latinLnBrk="0" hangingPunct="1">
              <a:lnSpc>
                <a:spcPct val="150000"/>
              </a:lnSpc>
              <a:spcBef>
                <a:spcPct val="0"/>
              </a:spcBef>
              <a:buNone/>
              <a:defRPr kumimoji="1" sz="3231" b="1" kern="1200">
                <a:solidFill>
                  <a:srgbClr val="0071BC"/>
                </a:solidFill>
                <a:latin typeface="Meiryo UI" panose="020B0604030504040204" pitchFamily="50" charset="-128"/>
                <a:ea typeface="Meiryo UI" panose="020B0604030504040204" pitchFamily="50" charset="-128"/>
                <a:cs typeface="+mj-cs"/>
              </a:defRPr>
            </a:lvl1pPr>
          </a:lstStyle>
          <a:p>
            <a:pPr>
              <a:lnSpc>
                <a:spcPct val="100000"/>
              </a:lnSpc>
            </a:pPr>
            <a:r>
              <a:rPr lang="ja-JP" altLang="en-US" sz="3323" dirty="0">
                <a:solidFill>
                  <a:srgbClr val="3366CC"/>
                </a:solidFill>
              </a:rPr>
              <a:t>価格変動制　販売</a:t>
            </a:r>
            <a:r>
              <a:rPr lang="en-US" altLang="ja-JP" sz="3323" dirty="0">
                <a:solidFill>
                  <a:srgbClr val="3366CC"/>
                </a:solidFill>
              </a:rPr>
              <a:t>20</a:t>
            </a:r>
            <a:r>
              <a:rPr lang="ja-JP" altLang="en-US" sz="3323" dirty="0">
                <a:solidFill>
                  <a:srgbClr val="3366CC"/>
                </a:solidFill>
              </a:rPr>
              <a:t>分で最高額</a:t>
            </a:r>
          </a:p>
        </p:txBody>
      </p:sp>
      <p:pic>
        <p:nvPicPr>
          <p:cNvPr id="7" name="図 6" descr="屋内, 大きい, 座る, 飛行機 が含まれている画像&#10;&#10;自動的に生成された説明">
            <a:extLst>
              <a:ext uri="{FF2B5EF4-FFF2-40B4-BE49-F238E27FC236}">
                <a16:creationId xmlns:a16="http://schemas.microsoft.com/office/drawing/2014/main" id="{EF5DE7A2-10A0-4C05-95BA-DD3E578BB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356" y="1596178"/>
            <a:ext cx="2863916" cy="2841187"/>
          </a:xfrm>
          <a:prstGeom prst="rect">
            <a:avLst/>
          </a:prstGeom>
        </p:spPr>
      </p:pic>
      <p:sp>
        <p:nvSpPr>
          <p:cNvPr id="27" name="テキスト ボックス 26">
            <a:extLst>
              <a:ext uri="{FF2B5EF4-FFF2-40B4-BE49-F238E27FC236}">
                <a16:creationId xmlns:a16="http://schemas.microsoft.com/office/drawing/2014/main" id="{EC146377-E018-46F0-A085-62D1BDBE1409}"/>
              </a:ext>
            </a:extLst>
          </p:cNvPr>
          <p:cNvSpPr txBox="1"/>
          <p:nvPr/>
        </p:nvSpPr>
        <p:spPr>
          <a:xfrm>
            <a:off x="4562872" y="1850307"/>
            <a:ext cx="4962128" cy="3415679"/>
          </a:xfrm>
          <a:prstGeom prst="rect">
            <a:avLst/>
          </a:prstGeom>
          <a:noFill/>
        </p:spPr>
        <p:txBody>
          <a:bodyPr wrap="square" rtlCol="0">
            <a:spAutoFit/>
          </a:bodyPr>
          <a:lstStyle/>
          <a:p>
            <a:pPr marL="285750" indent="-285750">
              <a:lnSpc>
                <a:spcPct val="200000"/>
              </a:lnSpc>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ステージに</a:t>
            </a:r>
            <a:r>
              <a:rPr kumimoji="1" lang="ja-JP" altLang="en-US" b="1" dirty="0">
                <a:solidFill>
                  <a:srgbClr val="FF0000"/>
                </a:solidFill>
                <a:latin typeface="Meiryo UI" panose="020B0604030504040204" pitchFamily="50" charset="-128"/>
                <a:ea typeface="Meiryo UI" panose="020B0604030504040204" pitchFamily="50" charset="-128"/>
              </a:rPr>
              <a:t>近い座席から高い値段</a:t>
            </a:r>
            <a:r>
              <a:rPr kumimoji="1" lang="ja-JP" altLang="en-US" b="1" dirty="0">
                <a:latin typeface="Meiryo UI" panose="020B0604030504040204" pitchFamily="50" charset="-128"/>
                <a:ea typeface="Meiryo UI" panose="020B0604030504040204" pitchFamily="50" charset="-128"/>
              </a:rPr>
              <a:t>を設定</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標準価格は、３万円</a:t>
            </a:r>
            <a:r>
              <a:rPr lang="ja-JP" altLang="en-US" sz="1600" b="1" dirty="0">
                <a:solidFill>
                  <a:srgbClr val="FF0000"/>
                </a:solidFill>
                <a:latin typeface="Meiryo UI" panose="020B0604030504040204" pitchFamily="50" charset="-128"/>
                <a:ea typeface="Meiryo UI" panose="020B0604030504040204" pitchFamily="50" charset="-128"/>
              </a:rPr>
              <a:t>前後</a:t>
            </a:r>
            <a:r>
              <a:rPr lang="ja-JP" altLang="en-US" sz="1600" dirty="0">
                <a:latin typeface="Meiryo UI" panose="020B0604030504040204" pitchFamily="50" charset="-128"/>
                <a:ea typeface="Meiryo UI" panose="020B0604030504040204" pitchFamily="50" charset="-128"/>
              </a:rPr>
              <a:t>、２万円</a:t>
            </a:r>
            <a:r>
              <a:rPr lang="ja-JP" altLang="en-US" sz="1600" b="1" dirty="0">
                <a:solidFill>
                  <a:srgbClr val="FF0000"/>
                </a:solidFill>
                <a:latin typeface="Meiryo UI" panose="020B0604030504040204" pitchFamily="50" charset="-128"/>
                <a:ea typeface="Meiryo UI" panose="020B0604030504040204" pitchFamily="50" charset="-128"/>
              </a:rPr>
              <a:t>前後</a:t>
            </a:r>
            <a:endParaRPr lang="en-US" altLang="ja-JP" sz="1600" b="1" dirty="0">
              <a:solidFill>
                <a:srgbClr val="FF0000"/>
              </a:solidFill>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１万</a:t>
            </a:r>
            <a:r>
              <a:rPr lang="en-US" altLang="ja-JP" sz="1600" dirty="0">
                <a:latin typeface="Meiryo UI" panose="020B0604030504040204" pitchFamily="50" charset="-128"/>
                <a:ea typeface="Meiryo UI" panose="020B0604030504040204" pitchFamily="50" charset="-128"/>
              </a:rPr>
              <a:t>1000</a:t>
            </a:r>
            <a:r>
              <a:rPr lang="ja-JP" altLang="en-US" sz="1600" dirty="0">
                <a:latin typeface="Meiryo UI" panose="020B0604030504040204" pitchFamily="50" charset="-128"/>
                <a:ea typeface="Meiryo UI" panose="020B0604030504040204" pitchFamily="50" charset="-128"/>
              </a:rPr>
              <a:t>円</a:t>
            </a:r>
            <a:r>
              <a:rPr lang="ja-JP" altLang="en-US" sz="1600" b="1" dirty="0">
                <a:solidFill>
                  <a:srgbClr val="FF0000"/>
                </a:solidFill>
                <a:latin typeface="Meiryo UI" panose="020B0604030504040204" pitchFamily="50" charset="-128"/>
                <a:ea typeface="Meiryo UI" panose="020B0604030504040204" pitchFamily="50" charset="-128"/>
              </a:rPr>
              <a:t>前後</a:t>
            </a:r>
            <a:r>
              <a:rPr lang="ja-JP" altLang="en-US" sz="1600" dirty="0">
                <a:latin typeface="Meiryo UI" panose="020B0604030504040204" pitchFamily="50" charset="-128"/>
                <a:ea typeface="Meiryo UI" panose="020B0604030504040204" pitchFamily="50" charset="-128"/>
              </a:rPr>
              <a:t>のとし３エリア設けた</a:t>
            </a:r>
            <a:endParaRPr lang="en-US" altLang="ja-JP" sz="1600" dirty="0">
              <a:latin typeface="Meiryo UI" panose="020B0604030504040204" pitchFamily="50" charset="-128"/>
              <a:ea typeface="Meiryo UI" panose="020B0604030504040204" pitchFamily="50" charset="-128"/>
            </a:endParaRPr>
          </a:p>
          <a:p>
            <a:endParaRPr lang="en-US" altLang="ja-JP" sz="700" dirty="0">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販売方法は</a:t>
            </a:r>
            <a:r>
              <a:rPr kumimoji="1" lang="ja-JP" altLang="en-US" b="1" dirty="0">
                <a:solidFill>
                  <a:srgbClr val="FF0000"/>
                </a:solidFill>
                <a:latin typeface="Meiryo UI" panose="020B0604030504040204" pitchFamily="50" charset="-128"/>
                <a:ea typeface="Meiryo UI" panose="020B0604030504040204" pitchFamily="50" charset="-128"/>
              </a:rPr>
              <a:t>先着順</a:t>
            </a:r>
            <a:endParaRPr kumimoji="1" lang="en-US" altLang="ja-JP" b="1" dirty="0">
              <a:solidFill>
                <a:srgbClr val="FF0000"/>
              </a:solidFill>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最高価格は販売開始後</a:t>
            </a:r>
            <a:r>
              <a:rPr kumimoji="1" lang="en-US" altLang="ja-JP" b="1" dirty="0">
                <a:solidFill>
                  <a:srgbClr val="FF0000"/>
                </a:solidFill>
                <a:latin typeface="Meiryo UI" panose="020B0604030504040204" pitchFamily="50" charset="-128"/>
                <a:ea typeface="Meiryo UI" panose="020B0604030504040204" pitchFamily="50" charset="-128"/>
              </a:rPr>
              <a:t>20</a:t>
            </a:r>
            <a:r>
              <a:rPr kumimoji="1" lang="ja-JP" altLang="en-US" b="1" dirty="0">
                <a:solidFill>
                  <a:srgbClr val="FF0000"/>
                </a:solidFill>
                <a:latin typeface="Meiryo UI" panose="020B0604030504040204" pitchFamily="50" charset="-128"/>
                <a:ea typeface="Meiryo UI" panose="020B0604030504040204" pitchFamily="50" charset="-128"/>
              </a:rPr>
              <a:t>分で</a:t>
            </a:r>
            <a:r>
              <a:rPr kumimoji="1" lang="ja-JP" altLang="en-US" b="1" dirty="0">
                <a:latin typeface="Meiryo UI" panose="020B0604030504040204" pitchFamily="50" charset="-128"/>
                <a:ea typeface="Meiryo UI" panose="020B0604030504040204" pitchFamily="50" charset="-128"/>
              </a:rPr>
              <a:t>上限の</a:t>
            </a:r>
            <a:endParaRPr kumimoji="1" lang="en-US" altLang="ja-JP" b="1" dirty="0">
              <a:latin typeface="Meiryo UI" panose="020B0604030504040204" pitchFamily="50" charset="-128"/>
              <a:ea typeface="Meiryo UI" panose="020B0604030504040204" pitchFamily="50" charset="-128"/>
            </a:endParaRPr>
          </a:p>
          <a:p>
            <a:pPr>
              <a:lnSpc>
                <a:spcPct val="200000"/>
              </a:lnSpc>
            </a:pPr>
            <a:r>
              <a:rPr kumimoji="1" lang="ja-JP" altLang="en-US" b="1" dirty="0">
                <a:solidFill>
                  <a:srgbClr val="FF0000"/>
                </a:solidFill>
                <a:latin typeface="Meiryo UI" panose="020B0604030504040204" pitchFamily="50" charset="-128"/>
                <a:ea typeface="Meiryo UI" panose="020B0604030504040204" pitchFamily="50" charset="-128"/>
              </a:rPr>
              <a:t>　　</a:t>
            </a:r>
            <a:r>
              <a:rPr kumimoji="1" lang="en-US" altLang="ja-JP" b="1" dirty="0">
                <a:solidFill>
                  <a:srgbClr val="FF0000"/>
                </a:solidFill>
                <a:latin typeface="Meiryo UI" panose="020B0604030504040204" pitchFamily="50" charset="-128"/>
                <a:ea typeface="Meiryo UI" panose="020B0604030504040204" pitchFamily="50" charset="-128"/>
              </a:rPr>
              <a:t>3</a:t>
            </a:r>
            <a:r>
              <a:rPr kumimoji="1" lang="ja-JP" altLang="en-US" b="1" dirty="0">
                <a:solidFill>
                  <a:srgbClr val="FF0000"/>
                </a:solidFill>
                <a:latin typeface="Meiryo UI" panose="020B0604030504040204" pitchFamily="50" charset="-128"/>
                <a:ea typeface="Meiryo UI" panose="020B0604030504040204" pitchFamily="50" charset="-128"/>
              </a:rPr>
              <a:t>万</a:t>
            </a:r>
            <a:r>
              <a:rPr kumimoji="1" lang="en-US" altLang="ja-JP" b="1" dirty="0">
                <a:solidFill>
                  <a:srgbClr val="FF0000"/>
                </a:solidFill>
                <a:latin typeface="Meiryo UI" panose="020B0604030504040204" pitchFamily="50" charset="-128"/>
                <a:ea typeface="Meiryo UI" panose="020B0604030504040204" pitchFamily="50" charset="-128"/>
              </a:rPr>
              <a:t>9700</a:t>
            </a:r>
            <a:r>
              <a:rPr kumimoji="1" lang="ja-JP" altLang="en-US" b="1" dirty="0">
                <a:solidFill>
                  <a:srgbClr val="FF0000"/>
                </a:solidFill>
                <a:latin typeface="Meiryo UI" panose="020B0604030504040204" pitchFamily="50" charset="-128"/>
                <a:ea typeface="Meiryo UI" panose="020B0604030504040204" pitchFamily="50" charset="-128"/>
              </a:rPr>
              <a:t>円</a:t>
            </a:r>
            <a:r>
              <a:rPr kumimoji="1" lang="ja-JP" altLang="en-US" b="1" dirty="0">
                <a:latin typeface="Meiryo UI" panose="020B0604030504040204" pitchFamily="50" charset="-128"/>
                <a:ea typeface="Meiryo UI" panose="020B0604030504040204" pitchFamily="50" charset="-128"/>
              </a:rPr>
              <a:t>に</a:t>
            </a:r>
            <a:r>
              <a:rPr kumimoji="1" lang="ja-JP" altLang="en-US" b="1" dirty="0">
                <a:solidFill>
                  <a:srgbClr val="FF0000"/>
                </a:solidFill>
                <a:latin typeface="Meiryo UI" panose="020B0604030504040204" pitchFamily="50" charset="-128"/>
                <a:ea typeface="Meiryo UI" panose="020B0604030504040204" pitchFamily="50" charset="-128"/>
              </a:rPr>
              <a:t>到達</a:t>
            </a:r>
            <a:endParaRPr kumimoji="1" lang="en-US" altLang="ja-JP" dirty="0">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endParaRPr kumimoji="1" lang="ja-JP" altLang="en-US" dirty="0"/>
          </a:p>
        </p:txBody>
      </p:sp>
      <p:sp>
        <p:nvSpPr>
          <p:cNvPr id="20" name="テキスト ボックス 19">
            <a:extLst>
              <a:ext uri="{FF2B5EF4-FFF2-40B4-BE49-F238E27FC236}">
                <a16:creationId xmlns:a16="http://schemas.microsoft.com/office/drawing/2014/main" id="{709CBDFB-16AB-4A80-9830-C1B1AA1FD66C}"/>
              </a:ext>
            </a:extLst>
          </p:cNvPr>
          <p:cNvSpPr txBox="1"/>
          <p:nvPr/>
        </p:nvSpPr>
        <p:spPr>
          <a:xfrm>
            <a:off x="1617076" y="4799823"/>
            <a:ext cx="3049910" cy="1735988"/>
          </a:xfrm>
          <a:prstGeom prst="rect">
            <a:avLst/>
          </a:prstGeom>
          <a:noFill/>
          <a:ln>
            <a:noFill/>
          </a:ln>
        </p:spPr>
        <p:txBody>
          <a:bodyPr wrap="square" rtlCol="0">
            <a:spAutoFit/>
          </a:bodyPr>
          <a:lstStyle/>
          <a:p>
            <a:pPr>
              <a:lnSpc>
                <a:spcPct val="150000"/>
              </a:lnSpc>
            </a:pPr>
            <a:r>
              <a:rPr kumimoji="1" lang="ja-JP" altLang="en-US" b="1" dirty="0">
                <a:latin typeface="Meiryo UI" panose="020B0604030504040204" pitchFamily="50" charset="-128"/>
                <a:ea typeface="Meiryo UI" panose="020B0604030504040204" pitchFamily="50" charset="-128"/>
              </a:rPr>
              <a:t>ダイナミックプライシングにより、チケット価格は、</a:t>
            </a:r>
            <a:endParaRPr kumimoji="1" lang="en-US" altLang="ja-JP" b="1" dirty="0">
              <a:latin typeface="Meiryo UI" panose="020B0604030504040204" pitchFamily="50" charset="-128"/>
              <a:ea typeface="Meiryo UI" panose="020B0604030504040204" pitchFamily="50" charset="-128"/>
            </a:endParaRPr>
          </a:p>
          <a:p>
            <a:pPr>
              <a:lnSpc>
                <a:spcPct val="150000"/>
              </a:lnSpc>
            </a:pPr>
            <a:r>
              <a:rPr kumimoji="1" lang="ja-JP" altLang="en-US" b="1" dirty="0">
                <a:solidFill>
                  <a:srgbClr val="FF0000"/>
                </a:solidFill>
                <a:latin typeface="Meiryo UI" panose="020B0604030504040204" pitchFamily="50" charset="-128"/>
                <a:ea typeface="Meiryo UI" panose="020B0604030504040204" pitchFamily="50" charset="-128"/>
              </a:rPr>
              <a:t>時間と座席で変動</a:t>
            </a:r>
            <a:endParaRPr kumimoji="1" lang="en-US" altLang="ja-JP" b="1" dirty="0">
              <a:solidFill>
                <a:srgbClr val="FF0000"/>
              </a:solidFill>
              <a:latin typeface="Meiryo UI" panose="020B0604030504040204" pitchFamily="50" charset="-128"/>
              <a:ea typeface="Meiryo UI" panose="020B0604030504040204" pitchFamily="50" charset="-128"/>
            </a:endParaRPr>
          </a:p>
          <a:p>
            <a:pPr>
              <a:lnSpc>
                <a:spcPct val="150000"/>
              </a:lnSpc>
            </a:pPr>
            <a:r>
              <a:rPr kumimoji="1" lang="ja-JP" altLang="en-US" b="1" dirty="0">
                <a:solidFill>
                  <a:srgbClr val="C00000"/>
                </a:solidFill>
                <a:latin typeface="Meiryo UI" panose="020B0604030504040204" pitchFamily="50" charset="-128"/>
                <a:ea typeface="Meiryo UI" panose="020B0604030504040204" pitchFamily="50" charset="-128"/>
              </a:rPr>
              <a:t>収入は前年の</a:t>
            </a:r>
            <a:r>
              <a:rPr lang="en-US" altLang="ja-JP" sz="2000" b="1" dirty="0">
                <a:solidFill>
                  <a:srgbClr val="C00000"/>
                </a:solidFill>
                <a:latin typeface="Meiryo UI" panose="020B0604030504040204" pitchFamily="50" charset="-128"/>
                <a:ea typeface="Meiryo UI" panose="020B0604030504040204" pitchFamily="50" charset="-128"/>
              </a:rPr>
              <a:t>1.5</a:t>
            </a:r>
            <a:r>
              <a:rPr lang="ja-JP" altLang="en-US" sz="2000" b="1" dirty="0">
                <a:solidFill>
                  <a:srgbClr val="C00000"/>
                </a:solidFill>
                <a:latin typeface="Meiryo UI" panose="020B0604030504040204" pitchFamily="50" charset="-128"/>
                <a:ea typeface="Meiryo UI" panose="020B0604030504040204" pitchFamily="50" charset="-128"/>
              </a:rPr>
              <a:t>倍</a:t>
            </a:r>
            <a:r>
              <a:rPr kumimoji="1" lang="ja-JP" altLang="en-US" b="1" dirty="0">
                <a:solidFill>
                  <a:srgbClr val="C00000"/>
                </a:solidFill>
                <a:latin typeface="Meiryo UI" panose="020B0604030504040204" pitchFamily="50" charset="-128"/>
                <a:ea typeface="Meiryo UI" panose="020B0604030504040204" pitchFamily="50" charset="-128"/>
              </a:rPr>
              <a:t>となった</a:t>
            </a:r>
          </a:p>
        </p:txBody>
      </p:sp>
    </p:spTree>
    <p:extLst>
      <p:ext uri="{BB962C8B-B14F-4D97-AF65-F5344CB8AC3E}">
        <p14:creationId xmlns:p14="http://schemas.microsoft.com/office/powerpoint/2010/main" val="147198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lang="en-US" altLang="ja-JP">
                <a:solidFill>
                  <a:prstClr val="white"/>
                </a:solidFill>
              </a:rPr>
              <a:pPr defTabSz="844083">
                <a:defRPr/>
              </a:pPr>
              <a:t>23</a:t>
            </a:fld>
            <a:endParaRPr lang="en-US" altLang="ja-JP" dirty="0">
              <a:solidFill>
                <a:prstClr val="white"/>
              </a:solidFill>
            </a:endParaRPr>
          </a:p>
        </p:txBody>
      </p:sp>
      <p:cxnSp>
        <p:nvCxnSpPr>
          <p:cNvPr id="11" name="直線コネクタ 10">
            <a:extLst>
              <a:ext uri="{FF2B5EF4-FFF2-40B4-BE49-F238E27FC236}">
                <a16:creationId xmlns:a16="http://schemas.microsoft.com/office/drawing/2014/main" id="{3E38622F-C2B8-41A9-AF12-9E9A0F08B910}"/>
              </a:ext>
            </a:extLst>
          </p:cNvPr>
          <p:cNvCxnSpPr>
            <a:cxnSpLocks/>
          </p:cNvCxnSpPr>
          <p:nvPr/>
        </p:nvCxnSpPr>
        <p:spPr>
          <a:xfrm>
            <a:off x="1660357" y="4749574"/>
            <a:ext cx="7015115" cy="0"/>
          </a:xfrm>
          <a:prstGeom prst="line">
            <a:avLst/>
          </a:prstGeom>
          <a:ln w="38100">
            <a:solidFill>
              <a:srgbClr val="4472C4"/>
            </a:solidFill>
            <a:prstDash val="sysDot"/>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F7CE8FD-6D55-4108-B0C0-668C4046F8DA}"/>
              </a:ext>
            </a:extLst>
          </p:cNvPr>
          <p:cNvSpPr/>
          <p:nvPr/>
        </p:nvSpPr>
        <p:spPr>
          <a:xfrm>
            <a:off x="4711995" y="1264304"/>
            <a:ext cx="4047462" cy="627663"/>
          </a:xfrm>
          <a:prstGeom prst="rect">
            <a:avLst/>
          </a:prstGeom>
          <a:solidFill>
            <a:schemeClr val="accent5">
              <a:lumMod val="20000"/>
              <a:lumOff val="80000"/>
            </a:schemeClr>
          </a:solidFill>
          <a:ln w="190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defRPr/>
            </a:pPr>
            <a:endParaRPr lang="en-US" altLang="ja-JP"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【J</a:t>
            </a:r>
            <a:r>
              <a:rPr lang="ja-JP" altLang="en-US"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リーグ 横浜</a:t>
            </a: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M</a:t>
            </a:r>
            <a:r>
              <a:rPr lang="ja-JP" altLang="en-US"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ー</a:t>
            </a: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FC</a:t>
            </a:r>
            <a:r>
              <a:rPr lang="ja-JP" altLang="en-US"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東京</a:t>
            </a:r>
            <a:r>
              <a:rPr lang="en-US" altLang="ja-JP" sz="24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endParaRPr lang="en-US" altLang="ja-JP" sz="2800" b="1" kern="0" dirty="0">
              <a:ln>
                <a:solidFill>
                  <a:schemeClr val="accent1">
                    <a:lumMod val="20000"/>
                    <a:lumOff val="80000"/>
                  </a:schemeClr>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fontAlgn="auto">
              <a:spcBef>
                <a:spcPts val="0"/>
              </a:spcBef>
              <a:spcAft>
                <a:spcPts val="0"/>
              </a:spcAft>
              <a:defRPr/>
            </a:pPr>
            <a:endParaRPr lang="ja-JP" altLang="en-US" sz="2800" b="1" kern="0" dirty="0">
              <a:ln>
                <a:solidFill>
                  <a:schemeClr val="bg1"/>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19" name="矢印: 五方向 18">
            <a:extLst>
              <a:ext uri="{FF2B5EF4-FFF2-40B4-BE49-F238E27FC236}">
                <a16:creationId xmlns:a16="http://schemas.microsoft.com/office/drawing/2014/main" id="{BE4817E7-AA79-45E4-8C6B-9568E2D9585B}"/>
              </a:ext>
            </a:extLst>
          </p:cNvPr>
          <p:cNvSpPr/>
          <p:nvPr/>
        </p:nvSpPr>
        <p:spPr>
          <a:xfrm>
            <a:off x="1617076" y="4823613"/>
            <a:ext cx="3665622" cy="1712198"/>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80BE92D6-6DEC-4A8E-8F87-3260A8A8F067}"/>
              </a:ext>
            </a:extLst>
          </p:cNvPr>
          <p:cNvGrpSpPr/>
          <p:nvPr/>
        </p:nvGrpSpPr>
        <p:grpSpPr>
          <a:xfrm>
            <a:off x="4468368" y="4823613"/>
            <a:ext cx="4878519" cy="1712198"/>
            <a:chOff x="3320070" y="4811793"/>
            <a:chExt cx="5326840" cy="1712198"/>
          </a:xfrm>
        </p:grpSpPr>
        <p:sp>
          <p:nvSpPr>
            <p:cNvPr id="18" name="矢印: 山形 17">
              <a:extLst>
                <a:ext uri="{FF2B5EF4-FFF2-40B4-BE49-F238E27FC236}">
                  <a16:creationId xmlns:a16="http://schemas.microsoft.com/office/drawing/2014/main" id="{8CA43BE6-F841-4055-A323-C859CA4B0AEE}"/>
                </a:ext>
              </a:extLst>
            </p:cNvPr>
            <p:cNvSpPr/>
            <p:nvPr/>
          </p:nvSpPr>
          <p:spPr>
            <a:xfrm>
              <a:off x="3320070" y="4811793"/>
              <a:ext cx="5326840" cy="1712198"/>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テキスト ボックス 20">
              <a:extLst>
                <a:ext uri="{FF2B5EF4-FFF2-40B4-BE49-F238E27FC236}">
                  <a16:creationId xmlns:a16="http://schemas.microsoft.com/office/drawing/2014/main" id="{FFE201A5-158A-4685-BB2C-0795F3BAA6D5}"/>
                </a:ext>
              </a:extLst>
            </p:cNvPr>
            <p:cNvSpPr txBox="1"/>
            <p:nvPr/>
          </p:nvSpPr>
          <p:spPr>
            <a:xfrm>
              <a:off x="4179235" y="5046518"/>
              <a:ext cx="4467675" cy="1235595"/>
            </a:xfrm>
            <a:prstGeom prst="rect">
              <a:avLst/>
            </a:prstGeom>
            <a:noFill/>
          </p:spPr>
          <p:txBody>
            <a:bodyPr wrap="square" rtlCol="0">
              <a:spAutoFit/>
            </a:bodyPr>
            <a:lstStyle/>
            <a:p>
              <a:pPr>
                <a:lnSpc>
                  <a:spcPct val="150000"/>
                </a:lnSpc>
              </a:pPr>
              <a:r>
                <a:rPr lang="ja-JP" altLang="en-US"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正しい価格・価値設定が</a:t>
              </a:r>
              <a:endParaRPr lang="en-US" altLang="ja-JP"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endParaRPr>
            </a:p>
            <a:p>
              <a:pPr>
                <a:lnSpc>
                  <a:spcPct val="150000"/>
                </a:lnSpc>
              </a:pPr>
              <a:r>
                <a:rPr lang="ja-JP" altLang="en-US" sz="3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収益を最大化</a:t>
              </a:r>
              <a:r>
                <a:rPr lang="ja-JP" altLang="en-US" sz="2200" b="1" dirty="0">
                  <a:ln>
                    <a:solidFill>
                      <a:schemeClr val="bg1"/>
                    </a:solidFill>
                  </a:ln>
                  <a:solidFill>
                    <a:srgbClr val="FF0000"/>
                  </a:solidFill>
                  <a:effectLst>
                    <a:glow rad="63500">
                      <a:schemeClr val="accent2">
                        <a:satMod val="175000"/>
                        <a:alpha val="40000"/>
                      </a:schemeClr>
                    </a:glow>
                  </a:effectLst>
                  <a:latin typeface="Meiryo UI" panose="020B0604030504040204" pitchFamily="50" charset="-128"/>
                  <a:ea typeface="Meiryo UI" panose="020B0604030504040204" pitchFamily="50" charset="-128"/>
                </a:rPr>
                <a:t>させる</a:t>
              </a:r>
            </a:p>
          </p:txBody>
        </p:sp>
      </p:grpSp>
      <p:sp>
        <p:nvSpPr>
          <p:cNvPr id="26" name="タイトル 2">
            <a:extLst>
              <a:ext uri="{FF2B5EF4-FFF2-40B4-BE49-F238E27FC236}">
                <a16:creationId xmlns:a16="http://schemas.microsoft.com/office/drawing/2014/main" id="{C42F79F5-B9C9-4427-BCB6-C839E70F00AC}"/>
              </a:ext>
            </a:extLst>
          </p:cNvPr>
          <p:cNvSpPr txBox="1">
            <a:spLocks/>
          </p:cNvSpPr>
          <p:nvPr/>
        </p:nvSpPr>
        <p:spPr>
          <a:xfrm>
            <a:off x="381000" y="262306"/>
            <a:ext cx="9144000" cy="1144465"/>
          </a:xfrm>
          <a:prstGeom prst="rect">
            <a:avLst/>
          </a:prstGeom>
        </p:spPr>
        <p:txBody>
          <a:bodyPr vert="horz" lIns="91440" tIns="45720" rIns="91440" bIns="45720" rtlCol="0" anchor="ctr" anchorCtr="0">
            <a:normAutofit/>
          </a:bodyPr>
          <a:lstStyle>
            <a:lvl1pPr algn="ctr" defTabSz="914400" rtl="0" eaLnBrk="1" latinLnBrk="0" hangingPunct="1">
              <a:lnSpc>
                <a:spcPct val="150000"/>
              </a:lnSpc>
              <a:spcBef>
                <a:spcPct val="0"/>
              </a:spcBef>
              <a:buNone/>
              <a:defRPr kumimoji="1" sz="3231" b="1" kern="1200">
                <a:solidFill>
                  <a:srgbClr val="0071BC"/>
                </a:solidFill>
                <a:latin typeface="Meiryo UI" panose="020B0604030504040204" pitchFamily="50" charset="-128"/>
                <a:ea typeface="Meiryo UI" panose="020B0604030504040204" pitchFamily="50" charset="-128"/>
                <a:cs typeface="+mj-cs"/>
              </a:defRPr>
            </a:lvl1pPr>
          </a:lstStyle>
          <a:p>
            <a:pPr>
              <a:lnSpc>
                <a:spcPct val="100000"/>
              </a:lnSpc>
            </a:pPr>
            <a:r>
              <a:rPr lang="en-US" altLang="ja-JP" sz="3323" dirty="0">
                <a:solidFill>
                  <a:srgbClr val="3366CC"/>
                </a:solidFill>
              </a:rPr>
              <a:t>AI</a:t>
            </a:r>
            <a:r>
              <a:rPr lang="ja-JP" altLang="en-US" sz="3323" dirty="0">
                <a:solidFill>
                  <a:srgbClr val="3366CC"/>
                </a:solidFill>
              </a:rPr>
              <a:t>によるダイナミックプライシング</a:t>
            </a:r>
          </a:p>
        </p:txBody>
      </p:sp>
      <p:sp>
        <p:nvSpPr>
          <p:cNvPr id="27" name="テキスト ボックス 26">
            <a:extLst>
              <a:ext uri="{FF2B5EF4-FFF2-40B4-BE49-F238E27FC236}">
                <a16:creationId xmlns:a16="http://schemas.microsoft.com/office/drawing/2014/main" id="{EC146377-E018-46F0-A085-62D1BDBE1409}"/>
              </a:ext>
            </a:extLst>
          </p:cNvPr>
          <p:cNvSpPr txBox="1"/>
          <p:nvPr/>
        </p:nvSpPr>
        <p:spPr>
          <a:xfrm>
            <a:off x="4562872" y="1850306"/>
            <a:ext cx="4532360" cy="286232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横浜</a:t>
            </a:r>
            <a:r>
              <a:rPr kumimoji="1" lang="en-US" altLang="ja-JP" b="1" dirty="0">
                <a:latin typeface="Meiryo UI" panose="020B0604030504040204" pitchFamily="50" charset="-128"/>
                <a:ea typeface="Meiryo UI" panose="020B0604030504040204" pitchFamily="50" charset="-128"/>
              </a:rPr>
              <a:t>M</a:t>
            </a:r>
            <a:r>
              <a:rPr kumimoji="1" lang="ja-JP" altLang="en-US" b="1" dirty="0">
                <a:latin typeface="Meiryo UI" panose="020B0604030504040204" pitchFamily="50" charset="-128"/>
                <a:ea typeface="Meiryo UI" panose="020B0604030504040204" pitchFamily="50" charset="-128"/>
              </a:rPr>
              <a:t>は</a:t>
            </a:r>
            <a:r>
              <a:rPr kumimoji="1" lang="en-US" altLang="ja-JP" b="1" dirty="0">
                <a:latin typeface="Meiryo UI" panose="020B0604030504040204" pitchFamily="50" charset="-128"/>
                <a:ea typeface="Meiryo UI" panose="020B0604030504040204" pitchFamily="50" charset="-128"/>
              </a:rPr>
              <a:t>J1</a:t>
            </a:r>
            <a:r>
              <a:rPr kumimoji="1" lang="ja-JP" altLang="en-US" b="1" dirty="0">
                <a:latin typeface="Meiryo UI" panose="020B0604030504040204" pitchFamily="50" charset="-128"/>
                <a:ea typeface="Meiryo UI" panose="020B0604030504040204" pitchFamily="50" charset="-128"/>
              </a:rPr>
              <a:t>優勝＋ダイナミックプライシングの全面導入</a:t>
            </a:r>
            <a:endParaRPr kumimoji="1" lang="en-US" altLang="ja-JP" b="1" dirty="0">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日産スタジアムに</a:t>
            </a:r>
            <a:r>
              <a:rPr kumimoji="1" lang="ja-JP" altLang="en-US" b="1" dirty="0">
                <a:solidFill>
                  <a:srgbClr val="FF0000"/>
                </a:solidFill>
                <a:latin typeface="Meiryo UI" panose="020B0604030504040204" pitchFamily="50" charset="-128"/>
                <a:ea typeface="Meiryo UI" panose="020B0604030504040204" pitchFamily="50" charset="-128"/>
              </a:rPr>
              <a:t>史上最多</a:t>
            </a:r>
            <a:r>
              <a:rPr kumimoji="1" lang="en-US" altLang="ja-JP" b="1" dirty="0">
                <a:latin typeface="Meiryo UI" panose="020B0604030504040204" pitchFamily="50" charset="-128"/>
                <a:ea typeface="Meiryo UI" panose="020B0604030504040204" pitchFamily="50" charset="-128"/>
              </a:rPr>
              <a:t>6</a:t>
            </a:r>
            <a:r>
              <a:rPr kumimoji="1" lang="ja-JP" altLang="en-US" b="1" dirty="0">
                <a:latin typeface="Meiryo UI" panose="020B0604030504040204" pitchFamily="50" charset="-128"/>
                <a:ea typeface="Meiryo UI" panose="020B0604030504040204" pitchFamily="50" charset="-128"/>
              </a:rPr>
              <a:t>万</a:t>
            </a:r>
            <a:r>
              <a:rPr kumimoji="1" lang="en-US" altLang="ja-JP" b="1" dirty="0">
                <a:latin typeface="Meiryo UI" panose="020B0604030504040204" pitchFamily="50" charset="-128"/>
                <a:ea typeface="Meiryo UI" panose="020B0604030504040204" pitchFamily="50" charset="-128"/>
              </a:rPr>
              <a:t>3854</a:t>
            </a:r>
            <a:r>
              <a:rPr kumimoji="1" lang="ja-JP" altLang="en-US" b="1" dirty="0">
                <a:latin typeface="Meiryo UI" panose="020B0604030504040204" pitchFamily="50" charset="-128"/>
                <a:ea typeface="Meiryo UI" panose="020B0604030504040204" pitchFamily="50" charset="-128"/>
              </a:rPr>
              <a:t>人</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今期は昨年年度より</a:t>
            </a:r>
            <a:r>
              <a:rPr kumimoji="1" lang="en-US" altLang="ja-JP" dirty="0">
                <a:solidFill>
                  <a:srgbClr val="FF0000"/>
                </a:solidFill>
                <a:latin typeface="Meiryo UI" panose="020B0604030504040204" pitchFamily="50" charset="-128"/>
                <a:ea typeface="Meiryo UI" panose="020B0604030504040204" pitchFamily="50" charset="-128"/>
              </a:rPr>
              <a:t>24</a:t>
            </a:r>
            <a:r>
              <a:rPr kumimoji="1" lang="ja-JP" altLang="en-US" dirty="0">
                <a:solidFill>
                  <a:srgbClr val="FF0000"/>
                </a:solidFill>
                <a:latin typeface="Meiryo UI" panose="020B0604030504040204" pitchFamily="50" charset="-128"/>
                <a:ea typeface="Meiryo UI" panose="020B0604030504040204" pitchFamily="50" charset="-128"/>
              </a:rPr>
              <a:t>％増</a:t>
            </a:r>
            <a:r>
              <a:rPr kumimoji="1" lang="ja-JP" altLang="en-US" dirty="0">
                <a:latin typeface="Meiryo UI" panose="020B0604030504040204" pitchFamily="50" charset="-128"/>
                <a:ea typeface="Meiryo UI" panose="020B0604030504040204" pitchFamily="50" charset="-128"/>
              </a:rPr>
              <a:t>を達成</a:t>
            </a:r>
            <a:endParaRPr lang="en-US" altLang="ja-JP" sz="700" dirty="0">
              <a:latin typeface="Meiryo UI" panose="020B0604030504040204" pitchFamily="50" charset="-128"/>
              <a:ea typeface="Meiryo UI" panose="020B0604030504040204" pitchFamily="50" charset="-128"/>
            </a:endParaRPr>
          </a:p>
          <a:p>
            <a:r>
              <a:rPr lang="ja-JP" altLang="en-US" sz="700" b="1" dirty="0">
                <a:solidFill>
                  <a:srgbClr val="FF0000"/>
                </a:solidFill>
                <a:latin typeface="Meiryo UI" panose="020B0604030504040204" pitchFamily="50" charset="-128"/>
                <a:ea typeface="Meiryo UI" panose="020B0604030504040204" pitchFamily="50" charset="-128"/>
              </a:rPr>
              <a:t>　　　　</a:t>
            </a:r>
            <a:r>
              <a:rPr lang="ja-JP" altLang="en-US" sz="800" dirty="0">
                <a:solidFill>
                  <a:srgbClr val="FF0000"/>
                </a:solidFill>
                <a:latin typeface="Meiryo UI" panose="020B0604030504040204" pitchFamily="50" charset="-128"/>
                <a:ea typeface="Meiryo UI" panose="020B0604030504040204" pitchFamily="50" charset="-128"/>
              </a:rPr>
              <a:t>　</a:t>
            </a:r>
            <a:r>
              <a:rPr kumimoji="1" lang="ja-JP" altLang="en-US" dirty="0">
                <a:solidFill>
                  <a:srgbClr val="FF0000"/>
                </a:solidFill>
                <a:latin typeface="Meiryo UI" panose="020B0604030504040204" pitchFamily="50" charset="-128"/>
                <a:ea typeface="Meiryo UI" panose="020B0604030504040204" pitchFamily="50" charset="-128"/>
              </a:rPr>
              <a:t>収入面</a:t>
            </a:r>
            <a:r>
              <a:rPr kumimoji="1" lang="ja-JP" altLang="en-US" dirty="0">
                <a:latin typeface="Meiryo UI" panose="020B0604030504040204" pitchFamily="50" charset="-128"/>
                <a:ea typeface="Meiryo UI" panose="020B0604030504040204" pitchFamily="50" charset="-128"/>
              </a:rPr>
              <a:t>でも昨年度を</a:t>
            </a:r>
            <a:r>
              <a:rPr kumimoji="1" lang="ja-JP" altLang="en-US" dirty="0">
                <a:solidFill>
                  <a:srgbClr val="FF0000"/>
                </a:solidFill>
                <a:latin typeface="Meiryo UI" panose="020B0604030504040204" pitchFamily="50" charset="-128"/>
                <a:ea typeface="Meiryo UI" panose="020B0604030504040204" pitchFamily="50" charset="-128"/>
              </a:rPr>
              <a:t>上回る</a:t>
            </a:r>
            <a:endParaRPr kumimoji="1" lang="en-US" altLang="ja-JP" dirty="0">
              <a:solidFill>
                <a:srgbClr val="FF0000"/>
              </a:solidFill>
              <a:latin typeface="Meiryo UI" panose="020B0604030504040204" pitchFamily="50" charset="-128"/>
              <a:ea typeface="Meiryo UI" panose="020B0604030504040204" pitchFamily="50" charset="-128"/>
            </a:endParaRPr>
          </a:p>
          <a:p>
            <a:pPr marL="285750" indent="-285750">
              <a:lnSpc>
                <a:spcPct val="200000"/>
              </a:lnSpc>
              <a:buFont typeface="Wingdings" panose="05000000000000000000" pitchFamily="2" charset="2"/>
              <a:buChar char="u"/>
            </a:pPr>
            <a:r>
              <a:rPr kumimoji="1" lang="ja-JP" altLang="en-US" b="1" dirty="0">
                <a:latin typeface="Meiryo UI" panose="020B0604030504040204" pitchFamily="50" charset="-128"/>
                <a:ea typeface="Meiryo UI" panose="020B0604030504040204" pitchFamily="50" charset="-128"/>
              </a:rPr>
              <a:t>ニーズを</a:t>
            </a:r>
            <a:r>
              <a:rPr kumimoji="1" lang="ja-JP" altLang="en-US" b="1" dirty="0">
                <a:solidFill>
                  <a:srgbClr val="FF0000"/>
                </a:solidFill>
                <a:latin typeface="Meiryo UI" panose="020B0604030504040204" pitchFamily="50" charset="-128"/>
                <a:ea typeface="Meiryo UI" panose="020B0604030504040204" pitchFamily="50" charset="-128"/>
              </a:rPr>
              <a:t>視覚化</a:t>
            </a:r>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一般的に低下価格に設定されるゴール裏</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自由席の価格が急上昇</a:t>
            </a:r>
          </a:p>
        </p:txBody>
      </p:sp>
      <p:sp>
        <p:nvSpPr>
          <p:cNvPr id="20" name="テキスト ボックス 19">
            <a:extLst>
              <a:ext uri="{FF2B5EF4-FFF2-40B4-BE49-F238E27FC236}">
                <a16:creationId xmlns:a16="http://schemas.microsoft.com/office/drawing/2014/main" id="{709CBDFB-16AB-4A80-9830-C1B1AA1FD66C}"/>
              </a:ext>
            </a:extLst>
          </p:cNvPr>
          <p:cNvSpPr txBox="1"/>
          <p:nvPr/>
        </p:nvSpPr>
        <p:spPr>
          <a:xfrm>
            <a:off x="1617076" y="4799823"/>
            <a:ext cx="3049910" cy="1696234"/>
          </a:xfrm>
          <a:prstGeom prst="rect">
            <a:avLst/>
          </a:prstGeom>
          <a:noFill/>
          <a:ln>
            <a:noFill/>
          </a:ln>
        </p:spPr>
        <p:txBody>
          <a:bodyPr wrap="square" rtlCol="0">
            <a:spAutoFit/>
          </a:bodyPr>
          <a:lstStyle/>
          <a:p>
            <a:pPr>
              <a:lnSpc>
                <a:spcPct val="150000"/>
              </a:lnSpc>
            </a:pPr>
            <a:r>
              <a:rPr kumimoji="1" lang="en-US" altLang="ja-JP" b="1" dirty="0">
                <a:solidFill>
                  <a:srgbClr val="FF0000"/>
                </a:solidFill>
                <a:latin typeface="Meiryo UI" panose="020B0604030504040204" pitchFamily="50" charset="-128"/>
                <a:ea typeface="Meiryo UI" panose="020B0604030504040204" pitchFamily="50" charset="-128"/>
              </a:rPr>
              <a:t>AI</a:t>
            </a:r>
            <a:r>
              <a:rPr kumimoji="1" lang="ja-JP" altLang="en-US" b="1" dirty="0">
                <a:latin typeface="Meiryo UI" panose="020B0604030504040204" pitchFamily="50" charset="-128"/>
                <a:ea typeface="Meiryo UI" panose="020B0604030504040204" pitchFamily="50" charset="-128"/>
              </a:rPr>
              <a:t>を使った</a:t>
            </a:r>
            <a:endParaRPr kumimoji="1" lang="en-US" altLang="ja-JP" b="1" dirty="0">
              <a:latin typeface="Meiryo UI" panose="020B0604030504040204" pitchFamily="50" charset="-128"/>
              <a:ea typeface="Meiryo UI" panose="020B0604030504040204" pitchFamily="50" charset="-128"/>
            </a:endParaRPr>
          </a:p>
          <a:p>
            <a:pPr>
              <a:lnSpc>
                <a:spcPct val="150000"/>
              </a:lnSpc>
            </a:pPr>
            <a:r>
              <a:rPr kumimoji="1" lang="ja-JP" altLang="en-US" b="1" dirty="0">
                <a:latin typeface="Meiryo UI" panose="020B0604030504040204" pitchFamily="50" charset="-128"/>
                <a:ea typeface="Meiryo UI" panose="020B0604030504040204" pitchFamily="50" charset="-128"/>
              </a:rPr>
              <a:t>ダイナミックプライシングにより、チケット価格は、</a:t>
            </a:r>
            <a:r>
              <a:rPr kumimoji="1" lang="ja-JP" altLang="en-US" b="1" dirty="0">
                <a:solidFill>
                  <a:srgbClr val="FF0000"/>
                </a:solidFill>
                <a:latin typeface="Meiryo UI" panose="020B0604030504040204" pitchFamily="50" charset="-128"/>
                <a:ea typeface="Meiryo UI" panose="020B0604030504040204" pitchFamily="50" charset="-128"/>
              </a:rPr>
              <a:t>需給に応じて</a:t>
            </a:r>
            <a:r>
              <a:rPr kumimoji="1" lang="ja-JP" altLang="en-US" b="1" dirty="0">
                <a:latin typeface="Meiryo UI" panose="020B0604030504040204" pitchFamily="50" charset="-128"/>
                <a:ea typeface="Meiryo UI" panose="020B0604030504040204" pitchFamily="50" charset="-128"/>
              </a:rPr>
              <a:t>価格変動→</a:t>
            </a:r>
            <a:r>
              <a:rPr kumimoji="1" lang="ja-JP" altLang="en-US" b="1" dirty="0">
                <a:solidFill>
                  <a:srgbClr val="FF0000"/>
                </a:solidFill>
                <a:latin typeface="Meiryo UI" panose="020B0604030504040204" pitchFamily="50" charset="-128"/>
                <a:ea typeface="Meiryo UI" panose="020B0604030504040204" pitchFamily="50" charset="-128"/>
              </a:rPr>
              <a:t>収益大幅増</a:t>
            </a:r>
            <a:endParaRPr kumimoji="1" lang="en-US" altLang="ja-JP" b="1" dirty="0">
              <a:solidFill>
                <a:srgbClr val="FF0000"/>
              </a:solidFill>
              <a:latin typeface="Meiryo UI" panose="020B0604030504040204" pitchFamily="50" charset="-128"/>
              <a:ea typeface="Meiryo UI" panose="020B0604030504040204" pitchFamily="50" charset="-128"/>
            </a:endParaRPr>
          </a:p>
        </p:txBody>
      </p:sp>
      <p:pic>
        <p:nvPicPr>
          <p:cNvPr id="4" name="図 3" descr="レースをしている選手と観客&#10;&#10;自動的に生成された説明">
            <a:extLst>
              <a:ext uri="{FF2B5EF4-FFF2-40B4-BE49-F238E27FC236}">
                <a16:creationId xmlns:a16="http://schemas.microsoft.com/office/drawing/2014/main" id="{68F95222-70DF-41BF-8176-9CBEB5369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7160" y="1281509"/>
            <a:ext cx="2908631" cy="3290489"/>
          </a:xfrm>
          <a:prstGeom prst="rect">
            <a:avLst/>
          </a:prstGeom>
        </p:spPr>
      </p:pic>
    </p:spTree>
    <p:extLst>
      <p:ext uri="{BB962C8B-B14F-4D97-AF65-F5344CB8AC3E}">
        <p14:creationId xmlns:p14="http://schemas.microsoft.com/office/powerpoint/2010/main" val="74958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AD4695-7DDB-2F7A-F099-68182D2B2DE6}"/>
              </a:ext>
            </a:extLst>
          </p:cNvPr>
          <p:cNvSpPr>
            <a:spLocks noGrp="1"/>
          </p:cNvSpPr>
          <p:nvPr>
            <p:ph type="ctrTitle"/>
          </p:nvPr>
        </p:nvSpPr>
        <p:spPr/>
        <p:txBody>
          <a:bodyPr/>
          <a:lstStyle/>
          <a:p>
            <a:r>
              <a:rPr kumimoji="1" lang="ja-JP" altLang="en-US" dirty="0"/>
              <a:t>我々の業界もダイナミック・プライシング</a:t>
            </a:r>
          </a:p>
        </p:txBody>
      </p:sp>
      <p:sp>
        <p:nvSpPr>
          <p:cNvPr id="3" name="字幕 2">
            <a:extLst>
              <a:ext uri="{FF2B5EF4-FFF2-40B4-BE49-F238E27FC236}">
                <a16:creationId xmlns:a16="http://schemas.microsoft.com/office/drawing/2014/main" id="{FCB4A21B-D797-82F5-2197-D1A5A657390D}"/>
              </a:ext>
            </a:extLst>
          </p:cNvPr>
          <p:cNvSpPr>
            <a:spLocks noGrp="1"/>
          </p:cNvSpPr>
          <p:nvPr>
            <p:ph type="subTitle" idx="1"/>
          </p:nvPr>
        </p:nvSpPr>
        <p:spPr>
          <a:xfrm>
            <a:off x="0" y="1476375"/>
            <a:ext cx="9906000" cy="903143"/>
          </a:xfrm>
        </p:spPr>
        <p:txBody>
          <a:bodyPr/>
          <a:lstStyle/>
          <a:p>
            <a:endParaRPr kumimoji="1" lang="ja-JP" altLang="en-US" dirty="0"/>
          </a:p>
        </p:txBody>
      </p:sp>
      <p:pic>
        <p:nvPicPr>
          <p:cNvPr id="5" name="図 4" descr="テキスト&#10;&#10;自動的に生成された説明">
            <a:extLst>
              <a:ext uri="{FF2B5EF4-FFF2-40B4-BE49-F238E27FC236}">
                <a16:creationId xmlns:a16="http://schemas.microsoft.com/office/drawing/2014/main" id="{27F3E2D0-300F-2DAA-7DCB-1C739E44B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2773"/>
            <a:ext cx="6660573" cy="5427253"/>
          </a:xfrm>
          <a:prstGeom prst="rect">
            <a:avLst/>
          </a:prstGeom>
        </p:spPr>
      </p:pic>
      <p:pic>
        <p:nvPicPr>
          <p:cNvPr id="7" name="図 6" descr="ワインとワイングラス&#10;&#10;自動的に生成された説明">
            <a:extLst>
              <a:ext uri="{FF2B5EF4-FFF2-40B4-BE49-F238E27FC236}">
                <a16:creationId xmlns:a16="http://schemas.microsoft.com/office/drawing/2014/main" id="{38574EC9-6C66-0B34-A19E-E605D8194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5655" y="1402773"/>
            <a:ext cx="3110344" cy="2902262"/>
          </a:xfrm>
          <a:prstGeom prst="rect">
            <a:avLst/>
          </a:prstGeom>
        </p:spPr>
      </p:pic>
      <p:pic>
        <p:nvPicPr>
          <p:cNvPr id="9" name="図 8" descr="車のホイール&#10;&#10;低い精度で自動的に生成された説明">
            <a:extLst>
              <a:ext uri="{FF2B5EF4-FFF2-40B4-BE49-F238E27FC236}">
                <a16:creationId xmlns:a16="http://schemas.microsoft.com/office/drawing/2014/main" id="{A4C9C270-9D37-5C62-B285-806B72A648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0572" y="4305035"/>
            <a:ext cx="3245427" cy="2524991"/>
          </a:xfrm>
          <a:prstGeom prst="rect">
            <a:avLst/>
          </a:prstGeom>
        </p:spPr>
      </p:pic>
    </p:spTree>
    <p:extLst>
      <p:ext uri="{BB962C8B-B14F-4D97-AF65-F5344CB8AC3E}">
        <p14:creationId xmlns:p14="http://schemas.microsoft.com/office/powerpoint/2010/main" val="1291508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1585CB-2A95-45D4-8FE0-7A46280B5D9A}"/>
              </a:ext>
            </a:extLst>
          </p:cNvPr>
          <p:cNvSpPr>
            <a:spLocks noGrp="1"/>
          </p:cNvSpPr>
          <p:nvPr>
            <p:ph type="sldNum" sz="quarter" idx="12"/>
          </p:nvPr>
        </p:nvSpPr>
        <p:spPr/>
        <p:txBody>
          <a:bodyPr/>
          <a:lstStyle/>
          <a:p>
            <a:fld id="{0A29B64D-021D-4A2D-8D90-888FC786D35E}" type="slidenum">
              <a:rPr lang="en-US" altLang="ja-JP" smtClean="0"/>
              <a:pPr/>
              <a:t>25</a:t>
            </a:fld>
            <a:endParaRPr lang="en-US" altLang="ja-JP" dirty="0"/>
          </a:p>
        </p:txBody>
      </p:sp>
      <p:sp>
        <p:nvSpPr>
          <p:cNvPr id="3" name="タイトル 2">
            <a:extLst>
              <a:ext uri="{FF2B5EF4-FFF2-40B4-BE49-F238E27FC236}">
                <a16:creationId xmlns:a16="http://schemas.microsoft.com/office/drawing/2014/main" id="{57593572-F83E-4A82-97B1-9E2DB9E8F38F}"/>
              </a:ext>
            </a:extLst>
          </p:cNvPr>
          <p:cNvSpPr>
            <a:spLocks noGrp="1"/>
          </p:cNvSpPr>
          <p:nvPr>
            <p:ph type="ctrTitle"/>
          </p:nvPr>
        </p:nvSpPr>
        <p:spPr/>
        <p:txBody>
          <a:bodyPr/>
          <a:lstStyle/>
          <a:p>
            <a:r>
              <a:rPr kumimoji="1" lang="ja-JP" altLang="en-US" dirty="0">
                <a:solidFill>
                  <a:schemeClr val="tx1"/>
                </a:solidFill>
              </a:rPr>
              <a:t>連携・事業継続力強化計画認定制度</a:t>
            </a:r>
          </a:p>
        </p:txBody>
      </p:sp>
      <p:sp>
        <p:nvSpPr>
          <p:cNvPr id="4" name="字幕 3">
            <a:extLst>
              <a:ext uri="{FF2B5EF4-FFF2-40B4-BE49-F238E27FC236}">
                <a16:creationId xmlns:a16="http://schemas.microsoft.com/office/drawing/2014/main" id="{3D6A2145-28D9-456A-B7C6-8EA642E6654D}"/>
              </a:ext>
            </a:extLst>
          </p:cNvPr>
          <p:cNvSpPr>
            <a:spLocks noGrp="1"/>
          </p:cNvSpPr>
          <p:nvPr>
            <p:ph type="subTitle" idx="1"/>
          </p:nvPr>
        </p:nvSpPr>
        <p:spPr/>
        <p:txBody>
          <a:bodyPr/>
          <a:lstStyle/>
          <a:p>
            <a:endParaRPr kumimoji="1" lang="ja-JP" altLang="en-US"/>
          </a:p>
        </p:txBody>
      </p:sp>
      <p:pic>
        <p:nvPicPr>
          <p:cNvPr id="6" name="図 5" descr="グラフィカル ユーザー インターフェイス が含まれている画像&#10;&#10;自動的に生成された説明">
            <a:extLst>
              <a:ext uri="{FF2B5EF4-FFF2-40B4-BE49-F238E27FC236}">
                <a16:creationId xmlns:a16="http://schemas.microsoft.com/office/drawing/2014/main" id="{2CF71687-69C6-43EF-86BF-5914CACCB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238250"/>
            <a:ext cx="4926051" cy="5613930"/>
          </a:xfrm>
          <a:prstGeom prst="rect">
            <a:avLst/>
          </a:prstGeom>
        </p:spPr>
      </p:pic>
      <p:pic>
        <p:nvPicPr>
          <p:cNvPr id="10" name="図 9" descr="テキスト&#10;&#10;自動的に生成された説明">
            <a:extLst>
              <a:ext uri="{FF2B5EF4-FFF2-40B4-BE49-F238E27FC236}">
                <a16:creationId xmlns:a16="http://schemas.microsoft.com/office/drawing/2014/main" id="{F8B4ED09-E657-4A14-A505-727DC31BB6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238250"/>
            <a:ext cx="5080311" cy="5613930"/>
          </a:xfrm>
          <a:prstGeom prst="rect">
            <a:avLst/>
          </a:prstGeom>
        </p:spPr>
      </p:pic>
    </p:spTree>
    <p:extLst>
      <p:ext uri="{BB962C8B-B14F-4D97-AF65-F5344CB8AC3E}">
        <p14:creationId xmlns:p14="http://schemas.microsoft.com/office/powerpoint/2010/main" val="2003296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ctrTitle"/>
          </p:nvPr>
        </p:nvSpPr>
        <p:spPr>
          <a:xfrm>
            <a:off x="381000" y="262306"/>
            <a:ext cx="9144000" cy="1144465"/>
          </a:xfrm>
        </p:spPr>
        <p:txBody>
          <a:bodyPr>
            <a:normAutofit/>
          </a:bodyPr>
          <a:lstStyle/>
          <a:p>
            <a:pPr>
              <a:lnSpc>
                <a:spcPct val="100000"/>
              </a:lnSpc>
            </a:pPr>
            <a:r>
              <a:rPr lang="ja-JP" altLang="en-US" sz="3323" dirty="0">
                <a:solidFill>
                  <a:schemeClr val="tx1"/>
                </a:solidFill>
              </a:rPr>
              <a:t>今後の備え</a:t>
            </a:r>
          </a:p>
        </p:txBody>
      </p:sp>
      <p:sp>
        <p:nvSpPr>
          <p:cNvPr id="4" name="正方形/長方形 3">
            <a:extLst>
              <a:ext uri="{FF2B5EF4-FFF2-40B4-BE49-F238E27FC236}">
                <a16:creationId xmlns:a16="http://schemas.microsoft.com/office/drawing/2014/main" id="{4E0CA082-97DD-4640-8220-4979978B2FEB}"/>
              </a:ext>
            </a:extLst>
          </p:cNvPr>
          <p:cNvSpPr/>
          <p:nvPr/>
        </p:nvSpPr>
        <p:spPr>
          <a:xfrm>
            <a:off x="1808885" y="3962444"/>
            <a:ext cx="7304207" cy="2492990"/>
          </a:xfrm>
          <a:prstGeom prst="rect">
            <a:avLst/>
          </a:prstGeom>
        </p:spPr>
        <p:txBody>
          <a:bodyPr wrap="square">
            <a:spAutoFit/>
          </a:bodyPr>
          <a:lstStyle/>
          <a:p>
            <a:r>
              <a:rPr lang="ja-JP" altLang="en-US" sz="2800" dirty="0">
                <a:latin typeface="Meiryo UI" panose="020B0604030504040204" pitchFamily="34" charset="-128"/>
                <a:ea typeface="Meiryo UI" panose="020B0604030504040204" pitchFamily="34" charset="-128"/>
              </a:rPr>
              <a:t>会社において、</a:t>
            </a:r>
            <a:endParaRPr lang="en-US" altLang="ja-JP" sz="2800" dirty="0">
              <a:latin typeface="Meiryo UI" panose="020B0604030504040204" pitchFamily="34" charset="-128"/>
              <a:ea typeface="Meiryo UI" panose="020B0604030504040204" pitchFamily="34" charset="-128"/>
            </a:endParaRPr>
          </a:p>
          <a:p>
            <a:pPr marL="342900" indent="-342900">
              <a:buFont typeface="Arial" panose="020B0604020202020204" pitchFamily="34" charset="0"/>
              <a:buChar char="•"/>
            </a:pPr>
            <a:r>
              <a:rPr lang="ja-JP" altLang="en-US" sz="2800" dirty="0">
                <a:latin typeface="Meiryo UI" panose="020B0604030504040204" pitchFamily="34" charset="-128"/>
                <a:ea typeface="Meiryo UI" panose="020B0604030504040204" pitchFamily="34" charset="-128"/>
              </a:rPr>
              <a:t>人が休んでも支障がないリスク管理を徹底する</a:t>
            </a:r>
            <a:endParaRPr lang="en-US" altLang="ja-JP" sz="2800" dirty="0">
              <a:latin typeface="Meiryo UI" panose="020B0604030504040204" pitchFamily="34" charset="-128"/>
              <a:ea typeface="Meiryo UI" panose="020B0604030504040204" pitchFamily="34" charset="-128"/>
            </a:endParaRPr>
          </a:p>
          <a:p>
            <a:pPr marL="342900" indent="-342900">
              <a:buFont typeface="Arial" panose="020B0604020202020204" pitchFamily="34" charset="0"/>
              <a:buChar char="•"/>
            </a:pPr>
            <a:r>
              <a:rPr lang="ja-JP" altLang="en-US" sz="2800" dirty="0">
                <a:latin typeface="Meiryo UI" panose="020B0604030504040204" pitchFamily="34" charset="-128"/>
                <a:ea typeface="Meiryo UI" panose="020B0604030504040204" pitchFamily="34" charset="-128"/>
              </a:rPr>
              <a:t>資金が補強できなくても戦っていけるようにする</a:t>
            </a:r>
            <a:endParaRPr lang="en-US" altLang="ja-JP" sz="2800" dirty="0">
              <a:latin typeface="Meiryo UI" panose="020B0604030504040204" pitchFamily="34" charset="-128"/>
              <a:ea typeface="Meiryo UI" panose="020B0604030504040204" pitchFamily="34" charset="-128"/>
            </a:endParaRPr>
          </a:p>
          <a:p>
            <a:endParaRPr lang="en-US" altLang="ja-JP" sz="2400" dirty="0">
              <a:latin typeface="Meiryo UI" panose="020B0604030504040204" pitchFamily="34" charset="-128"/>
              <a:ea typeface="Meiryo UI" panose="020B0604030504040204" pitchFamily="34" charset="-128"/>
            </a:endParaRPr>
          </a:p>
          <a:p>
            <a:pPr algn="ctr"/>
            <a:r>
              <a:rPr lang="ja-JP" altLang="en-US" sz="2400" dirty="0">
                <a:solidFill>
                  <a:srgbClr val="FF0000"/>
                </a:solidFill>
                <a:latin typeface="Meiryo UI" panose="020B0604030504040204" pitchFamily="34" charset="-128"/>
                <a:ea typeface="Meiryo UI" panose="020B0604030504040204" pitchFamily="34" charset="-128"/>
              </a:rPr>
              <a:t>この先人材が少なくなったり、資金に余裕がなくなったりしたとしても、会社が戦っていけるように戦略を考えることが大事</a:t>
            </a:r>
            <a:endParaRPr lang="en-US" altLang="ja-JP" sz="2400" dirty="0">
              <a:solidFill>
                <a:srgbClr val="FF0000"/>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EFE90851-663F-034C-BB27-FA1ABDB80A74}"/>
              </a:ext>
            </a:extLst>
          </p:cNvPr>
          <p:cNvSpPr txBox="1"/>
          <p:nvPr/>
        </p:nvSpPr>
        <p:spPr>
          <a:xfrm>
            <a:off x="2828860" y="3283390"/>
            <a:ext cx="4248279" cy="584775"/>
          </a:xfrm>
          <a:prstGeom prst="rect">
            <a:avLst/>
          </a:prstGeom>
          <a:noFill/>
        </p:spPr>
        <p:txBody>
          <a:bodyPr wrap="none" rtlCol="0">
            <a:spAutoFit/>
          </a:bodyPr>
          <a:lstStyle/>
          <a:p>
            <a:r>
              <a:rPr lang="ja-JP" altLang="en-US" sz="2800" b="1" dirty="0">
                <a:latin typeface="Meiryo UI" panose="020B0604030504040204" pitchFamily="34" charset="-128"/>
                <a:ea typeface="Meiryo UI" panose="020B0604030504040204" pitchFamily="34" charset="-128"/>
              </a:rPr>
              <a:t>大事なことは</a:t>
            </a:r>
            <a:r>
              <a:rPr lang="ja-JP" altLang="en-US" sz="3200" b="1" dirty="0">
                <a:solidFill>
                  <a:srgbClr val="C00000"/>
                </a:solidFill>
                <a:latin typeface="Meiryo UI" panose="020B0604030504040204" pitchFamily="34" charset="-128"/>
                <a:ea typeface="Meiryo UI" panose="020B0604030504040204" pitchFamily="34" charset="-128"/>
              </a:rPr>
              <a:t>「リスク管理」</a:t>
            </a:r>
          </a:p>
        </p:txBody>
      </p:sp>
      <p:pic>
        <p:nvPicPr>
          <p:cNvPr id="9" name="図 8">
            <a:extLst>
              <a:ext uri="{FF2B5EF4-FFF2-40B4-BE49-F238E27FC236}">
                <a16:creationId xmlns:a16="http://schemas.microsoft.com/office/drawing/2014/main" id="{2BB5842E-06C2-D34A-9B04-81EAD95B93B2}"/>
              </a:ext>
            </a:extLst>
          </p:cNvPr>
          <p:cNvPicPr>
            <a:picLocks noChangeAspect="1"/>
          </p:cNvPicPr>
          <p:nvPr/>
        </p:nvPicPr>
        <p:blipFill>
          <a:blip r:embed="rId3"/>
          <a:stretch>
            <a:fillRect/>
          </a:stretch>
        </p:blipFill>
        <p:spPr>
          <a:xfrm>
            <a:off x="963653" y="3257878"/>
            <a:ext cx="819002" cy="819002"/>
          </a:xfrm>
          <a:prstGeom prst="rect">
            <a:avLst/>
          </a:prstGeom>
        </p:spPr>
      </p:pic>
      <p:pic>
        <p:nvPicPr>
          <p:cNvPr id="11" name="図 10">
            <a:extLst>
              <a:ext uri="{FF2B5EF4-FFF2-40B4-BE49-F238E27FC236}">
                <a16:creationId xmlns:a16="http://schemas.microsoft.com/office/drawing/2014/main" id="{6357051C-075C-1549-8F2B-BB0795734E18}"/>
              </a:ext>
            </a:extLst>
          </p:cNvPr>
          <p:cNvPicPr>
            <a:picLocks noChangeAspect="1"/>
          </p:cNvPicPr>
          <p:nvPr/>
        </p:nvPicPr>
        <p:blipFill>
          <a:blip r:embed="rId4"/>
          <a:stretch>
            <a:fillRect/>
          </a:stretch>
        </p:blipFill>
        <p:spPr>
          <a:xfrm>
            <a:off x="7896141" y="3103591"/>
            <a:ext cx="1056167" cy="1056167"/>
          </a:xfrm>
          <a:prstGeom prst="rect">
            <a:avLst/>
          </a:prstGeom>
        </p:spPr>
      </p:pic>
      <p:pic>
        <p:nvPicPr>
          <p:cNvPr id="13" name="図 12">
            <a:extLst>
              <a:ext uri="{FF2B5EF4-FFF2-40B4-BE49-F238E27FC236}">
                <a16:creationId xmlns:a16="http://schemas.microsoft.com/office/drawing/2014/main" id="{33DE3F9D-D14B-A043-BE90-5D8B858DB2F2}"/>
              </a:ext>
            </a:extLst>
          </p:cNvPr>
          <p:cNvPicPr>
            <a:picLocks noChangeAspect="1"/>
          </p:cNvPicPr>
          <p:nvPr/>
        </p:nvPicPr>
        <p:blipFill>
          <a:blip r:embed="rId5"/>
          <a:stretch>
            <a:fillRect/>
          </a:stretch>
        </p:blipFill>
        <p:spPr>
          <a:xfrm>
            <a:off x="989883" y="5397904"/>
            <a:ext cx="819002" cy="819002"/>
          </a:xfrm>
          <a:prstGeom prst="rect">
            <a:avLst/>
          </a:prstGeom>
        </p:spPr>
      </p:pic>
      <p:sp>
        <p:nvSpPr>
          <p:cNvPr id="8" name="正方形/長方形 7">
            <a:extLst>
              <a:ext uri="{FF2B5EF4-FFF2-40B4-BE49-F238E27FC236}">
                <a16:creationId xmlns:a16="http://schemas.microsoft.com/office/drawing/2014/main" id="{AA4C252D-E5D2-4FE5-9EDD-F65FBA5A1BA3}"/>
              </a:ext>
            </a:extLst>
          </p:cNvPr>
          <p:cNvSpPr/>
          <p:nvPr/>
        </p:nvSpPr>
        <p:spPr>
          <a:xfrm>
            <a:off x="569767" y="1607076"/>
            <a:ext cx="8480207" cy="1402236"/>
          </a:xfrm>
          <a:prstGeom prst="rect">
            <a:avLst/>
          </a:prstGeom>
          <a:noFill/>
          <a:ln w="698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DC35971-4FB8-4EF0-9A6F-A2ED7FE32962}"/>
              </a:ext>
            </a:extLst>
          </p:cNvPr>
          <p:cNvSpPr txBox="1"/>
          <p:nvPr/>
        </p:nvSpPr>
        <p:spPr>
          <a:xfrm>
            <a:off x="569768" y="2196376"/>
            <a:ext cx="8480207" cy="523220"/>
          </a:xfrm>
          <a:prstGeom prst="rect">
            <a:avLst/>
          </a:prstGeom>
          <a:noFill/>
        </p:spPr>
        <p:txBody>
          <a:bodyPr wrap="none" rtlCol="0">
            <a:spAutoFit/>
          </a:bodyPr>
          <a:lstStyle/>
          <a:p>
            <a:pPr algn="ctr"/>
            <a:r>
              <a:rPr lang="ja-JP" altLang="en-US" sz="2400" dirty="0">
                <a:latin typeface="Meiryo UI" panose="020B0604030504040204" pitchFamily="34" charset="-128"/>
                <a:ea typeface="Meiryo UI" panose="020B0604030504040204" pitchFamily="34" charset="-128"/>
              </a:rPr>
              <a:t>これらに耐えられる</a:t>
            </a:r>
            <a:r>
              <a:rPr lang="ja-JP" altLang="en-US" sz="2800" b="1" dirty="0">
                <a:solidFill>
                  <a:srgbClr val="FF0000"/>
                </a:solidFill>
                <a:latin typeface="Meiryo UI" panose="020B0604030504040204" pitchFamily="34" charset="-128"/>
                <a:ea typeface="Meiryo UI" panose="020B0604030504040204" pitchFamily="34" charset="-128"/>
              </a:rPr>
              <a:t>「社会システム」と「事業継続力強化計画」</a:t>
            </a:r>
            <a:endParaRPr lang="en-US" altLang="ja-JP" sz="2800" b="1" dirty="0">
              <a:solidFill>
                <a:srgbClr val="FF0000"/>
              </a:solidFill>
              <a:latin typeface="Meiryo UI" panose="020B0604030504040204" pitchFamily="34" charset="-128"/>
              <a:ea typeface="Meiryo UI" panose="020B0604030504040204" pitchFamily="34" charset="-128"/>
            </a:endParaRPr>
          </a:p>
        </p:txBody>
      </p:sp>
      <p:sp>
        <p:nvSpPr>
          <p:cNvPr id="14" name="正方形/長方形 13">
            <a:extLst>
              <a:ext uri="{FF2B5EF4-FFF2-40B4-BE49-F238E27FC236}">
                <a16:creationId xmlns:a16="http://schemas.microsoft.com/office/drawing/2014/main" id="{C49FA7AD-F483-4E39-8D99-F361E1AA1C05}"/>
              </a:ext>
            </a:extLst>
          </p:cNvPr>
          <p:cNvSpPr/>
          <p:nvPr/>
        </p:nvSpPr>
        <p:spPr>
          <a:xfrm>
            <a:off x="1924203" y="1304798"/>
            <a:ext cx="6475736" cy="46166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Meiryo UI" panose="020B0604030504040204" pitchFamily="34" charset="-128"/>
                <a:ea typeface="Meiryo UI" panose="020B0604030504040204" pitchFamily="34" charset="-128"/>
              </a:rPr>
              <a:t>今のうちに準備しておくべきもの</a:t>
            </a:r>
          </a:p>
        </p:txBody>
      </p:sp>
      <p:sp>
        <p:nvSpPr>
          <p:cNvPr id="15" name="テキスト ボックス 14">
            <a:extLst>
              <a:ext uri="{FF2B5EF4-FFF2-40B4-BE49-F238E27FC236}">
                <a16:creationId xmlns:a16="http://schemas.microsoft.com/office/drawing/2014/main" id="{1CF96609-5378-48EE-B074-247F109DE3BF}"/>
              </a:ext>
            </a:extLst>
          </p:cNvPr>
          <p:cNvSpPr txBox="1"/>
          <p:nvPr/>
        </p:nvSpPr>
        <p:spPr>
          <a:xfrm>
            <a:off x="3860404" y="1792738"/>
            <a:ext cx="3216735" cy="461665"/>
          </a:xfrm>
          <a:prstGeom prst="rect">
            <a:avLst/>
          </a:prstGeom>
          <a:noFill/>
        </p:spPr>
        <p:txBody>
          <a:bodyPr wrap="square" rtlCol="0">
            <a:spAutoFit/>
          </a:bodyPr>
          <a:lstStyle/>
          <a:p>
            <a:r>
              <a:rPr lang="ja-JP" altLang="en-US" sz="2400" dirty="0">
                <a:latin typeface="Meiryo UI" panose="020B0604030504040204" pitchFamily="34" charset="-128"/>
                <a:ea typeface="Meiryo UI" panose="020B0604030504040204" pitchFamily="34" charset="-128"/>
              </a:rPr>
              <a:t>いかなるパンデミックでも</a:t>
            </a:r>
          </a:p>
        </p:txBody>
      </p:sp>
    </p:spTree>
    <p:extLst>
      <p:ext uri="{BB962C8B-B14F-4D97-AF65-F5344CB8AC3E}">
        <p14:creationId xmlns:p14="http://schemas.microsoft.com/office/powerpoint/2010/main" val="164952156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9390C8C-626F-4123-AB8E-3CC6C642C922}"/>
              </a:ext>
            </a:extLst>
          </p:cNvPr>
          <p:cNvSpPr>
            <a:spLocks noGrp="1"/>
          </p:cNvSpPr>
          <p:nvPr>
            <p:ph type="sldNum" sz="quarter" idx="12"/>
          </p:nvPr>
        </p:nvSpPr>
        <p:spPr/>
        <p:txBody>
          <a:bodyPr/>
          <a:lstStyle/>
          <a:p>
            <a:pPr defTabSz="844083">
              <a:defRPr/>
            </a:pPr>
            <a:fld id="{0A29B64D-021D-4A2D-8D90-888FC786D35E}" type="slidenum">
              <a:rPr lang="en-US" altLang="ja-JP" smtClean="0">
                <a:solidFill>
                  <a:prstClr val="white"/>
                </a:solidFill>
              </a:rPr>
              <a:pPr defTabSz="844083">
                <a:defRPr/>
              </a:pPr>
              <a:t>27</a:t>
            </a:fld>
            <a:endParaRPr lang="en-US" altLang="ja-JP" dirty="0">
              <a:solidFill>
                <a:prstClr val="white"/>
              </a:solidFill>
            </a:endParaRPr>
          </a:p>
        </p:txBody>
      </p:sp>
      <p:sp>
        <p:nvSpPr>
          <p:cNvPr id="3" name="タイトル 2">
            <a:extLst>
              <a:ext uri="{FF2B5EF4-FFF2-40B4-BE49-F238E27FC236}">
                <a16:creationId xmlns:a16="http://schemas.microsoft.com/office/drawing/2014/main" id="{9FD90852-B865-8F3B-DB88-243C3AC457AE}"/>
              </a:ext>
            </a:extLst>
          </p:cNvPr>
          <p:cNvSpPr>
            <a:spLocks noGrp="1"/>
          </p:cNvSpPr>
          <p:nvPr>
            <p:ph type="ctrTitle"/>
          </p:nvPr>
        </p:nvSpPr>
        <p:spPr/>
        <p:txBody>
          <a:bodyPr/>
          <a:lstStyle/>
          <a:p>
            <a:r>
              <a:rPr kumimoji="1" lang="ja-JP" altLang="en-US" dirty="0"/>
              <a:t>こち亀は</a:t>
            </a:r>
            <a:r>
              <a:rPr kumimoji="1" lang="en-US" altLang="ja-JP" dirty="0"/>
              <a:t>1988</a:t>
            </a:r>
            <a:r>
              <a:rPr kumimoji="1" lang="ja-JP" altLang="en-US" dirty="0"/>
              <a:t>年時</a:t>
            </a:r>
            <a:r>
              <a:rPr lang="ja-JP" altLang="en-US" dirty="0"/>
              <a:t>、</a:t>
            </a:r>
            <a:r>
              <a:rPr kumimoji="1" lang="ja-JP" altLang="en-US" dirty="0"/>
              <a:t>未来を予測していた</a:t>
            </a:r>
          </a:p>
        </p:txBody>
      </p:sp>
      <p:pic>
        <p:nvPicPr>
          <p:cNvPr id="6" name="図 5" descr="帽子をかぶった男性たち&#10;&#10;低い精度で自動的に生成された説明">
            <a:extLst>
              <a:ext uri="{FF2B5EF4-FFF2-40B4-BE49-F238E27FC236}">
                <a16:creationId xmlns:a16="http://schemas.microsoft.com/office/drawing/2014/main" id="{66A94C5C-D549-DA6B-59EF-AED6F84F7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17" y="1381992"/>
            <a:ext cx="4759036" cy="2047008"/>
          </a:xfrm>
          <a:prstGeom prst="rect">
            <a:avLst/>
          </a:prstGeom>
        </p:spPr>
      </p:pic>
      <p:pic>
        <p:nvPicPr>
          <p:cNvPr id="10" name="図 9" descr="テキスト&#10;&#10;低い精度で自動的に生成された説明">
            <a:extLst>
              <a:ext uri="{FF2B5EF4-FFF2-40B4-BE49-F238E27FC236}">
                <a16:creationId xmlns:a16="http://schemas.microsoft.com/office/drawing/2014/main" id="{82A6E010-7E21-D50F-D9CC-A4ADC3805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218" y="3670388"/>
            <a:ext cx="9651566" cy="3181794"/>
          </a:xfrm>
          <a:prstGeom prst="rect">
            <a:avLst/>
          </a:prstGeom>
        </p:spPr>
      </p:pic>
      <p:pic>
        <p:nvPicPr>
          <p:cNvPr id="16" name="図 15" descr="図形 が含まれている画像&#10;&#10;自動的に生成された説明">
            <a:extLst>
              <a:ext uri="{FF2B5EF4-FFF2-40B4-BE49-F238E27FC236}">
                <a16:creationId xmlns:a16="http://schemas.microsoft.com/office/drawing/2014/main" id="{7A0256F0-49C9-C2CD-7D82-E9B34E9845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0" y="1381991"/>
            <a:ext cx="4825781" cy="2047008"/>
          </a:xfrm>
          <a:prstGeom prst="rect">
            <a:avLst/>
          </a:prstGeom>
        </p:spPr>
      </p:pic>
    </p:spTree>
    <p:extLst>
      <p:ext uri="{BB962C8B-B14F-4D97-AF65-F5344CB8AC3E}">
        <p14:creationId xmlns:p14="http://schemas.microsoft.com/office/powerpoint/2010/main" val="2562827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3C80F4D-D5E1-416F-BD13-0E5C8AA5F436}"/>
              </a:ext>
            </a:extLst>
          </p:cNvPr>
          <p:cNvSpPr>
            <a:spLocks noGrp="1"/>
          </p:cNvSpPr>
          <p:nvPr>
            <p:ph type="sldNum" sz="quarter" idx="12"/>
          </p:nvPr>
        </p:nvSpPr>
        <p:spPr/>
        <p:txBody>
          <a:bodyPr/>
          <a:lstStyle/>
          <a:p>
            <a:r>
              <a:rPr lang="en-US" altLang="ja-JP"/>
              <a:t>P.</a:t>
            </a:r>
            <a:fld id="{0A29B64D-021D-4A2D-8D90-888FC786D35E}" type="slidenum">
              <a:rPr lang="en-US" altLang="ja-JP" smtClean="0"/>
              <a:pPr/>
              <a:t>28</a:t>
            </a:fld>
            <a:endParaRPr lang="en-US" altLang="ja-JP"/>
          </a:p>
        </p:txBody>
      </p:sp>
      <p:sp>
        <p:nvSpPr>
          <p:cNvPr id="2" name="タイトル 1">
            <a:extLst>
              <a:ext uri="{FF2B5EF4-FFF2-40B4-BE49-F238E27FC236}">
                <a16:creationId xmlns:a16="http://schemas.microsoft.com/office/drawing/2014/main" id="{0E15F400-C12F-4F8A-81EA-88A441D98B55}"/>
              </a:ext>
            </a:extLst>
          </p:cNvPr>
          <p:cNvSpPr>
            <a:spLocks noGrp="1"/>
          </p:cNvSpPr>
          <p:nvPr>
            <p:ph type="ctrTitle"/>
          </p:nvPr>
        </p:nvSpPr>
        <p:spPr/>
        <p:txBody>
          <a:bodyPr>
            <a:noAutofit/>
          </a:bodyPr>
          <a:lstStyle/>
          <a:p>
            <a:r>
              <a:rPr kumimoji="1" lang="ja-JP" altLang="en-US" sz="32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１９８５年からアメリカの映画は想定していた？</a:t>
            </a:r>
          </a:p>
        </p:txBody>
      </p:sp>
      <p:sp>
        <p:nvSpPr>
          <p:cNvPr id="3" name="字幕 2">
            <a:extLst>
              <a:ext uri="{FF2B5EF4-FFF2-40B4-BE49-F238E27FC236}">
                <a16:creationId xmlns:a16="http://schemas.microsoft.com/office/drawing/2014/main" id="{B0CF1E6E-7248-4F88-B79A-C00F72314B4D}"/>
              </a:ext>
            </a:extLst>
          </p:cNvPr>
          <p:cNvSpPr>
            <a:spLocks noGrp="1"/>
          </p:cNvSpPr>
          <p:nvPr>
            <p:ph type="subTitle" idx="1"/>
          </p:nvPr>
        </p:nvSpPr>
        <p:spPr/>
        <p:txBody>
          <a:bodyPr/>
          <a:lstStyle/>
          <a:p>
            <a:endParaRPr kumimoji="1" lang="ja-JP" altLang="en-US"/>
          </a:p>
        </p:txBody>
      </p:sp>
      <p:pic>
        <p:nvPicPr>
          <p:cNvPr id="6" name="コンテンツ プレースホルダー 5">
            <a:extLst>
              <a:ext uri="{FF2B5EF4-FFF2-40B4-BE49-F238E27FC236}">
                <a16:creationId xmlns:a16="http://schemas.microsoft.com/office/drawing/2014/main" id="{F06B3134-AA5D-43A2-9833-F66E89BF703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1219200"/>
            <a:ext cx="3990975" cy="5489575"/>
          </a:xfrm>
        </p:spPr>
      </p:pic>
      <p:pic>
        <p:nvPicPr>
          <p:cNvPr id="8" name="図 7">
            <a:extLst>
              <a:ext uri="{FF2B5EF4-FFF2-40B4-BE49-F238E27FC236}">
                <a16:creationId xmlns:a16="http://schemas.microsoft.com/office/drawing/2014/main" id="{78B6D56E-0320-409D-9653-0DCB0A96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4503" y="1219199"/>
            <a:ext cx="5486399" cy="5490075"/>
          </a:xfrm>
          <a:prstGeom prst="rect">
            <a:avLst/>
          </a:prstGeom>
        </p:spPr>
      </p:pic>
    </p:spTree>
    <p:extLst>
      <p:ext uri="{BB962C8B-B14F-4D97-AF65-F5344CB8AC3E}">
        <p14:creationId xmlns:p14="http://schemas.microsoft.com/office/powerpoint/2010/main" val="90117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正方形/長方形 66">
            <a:extLst>
              <a:ext uri="{FF2B5EF4-FFF2-40B4-BE49-F238E27FC236}">
                <a16:creationId xmlns:a16="http://schemas.microsoft.com/office/drawing/2014/main" id="{06BE1C1A-DAB5-4168-8107-E437C2EA3881}"/>
              </a:ext>
            </a:extLst>
          </p:cNvPr>
          <p:cNvSpPr/>
          <p:nvPr/>
        </p:nvSpPr>
        <p:spPr>
          <a:xfrm>
            <a:off x="590551" y="1810389"/>
            <a:ext cx="8705393" cy="4492220"/>
          </a:xfrm>
          <a:prstGeom prst="rect">
            <a:avLst/>
          </a:prstGeom>
          <a:solidFill>
            <a:schemeClr val="accent2">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ja-JP" altLang="en-US">
              <a:solidFill>
                <a:prstClr val="white"/>
              </a:solidFill>
              <a:latin typeface="Calibri" panose="020F0502020204030204"/>
              <a:ea typeface="游ゴシック" panose="020B0400000000000000" pitchFamily="50" charset="-128"/>
            </a:endParaRPr>
          </a:p>
        </p:txBody>
      </p:sp>
      <p:sp>
        <p:nvSpPr>
          <p:cNvPr id="15" name="正方形/長方形 14">
            <a:extLst>
              <a:ext uri="{FF2B5EF4-FFF2-40B4-BE49-F238E27FC236}">
                <a16:creationId xmlns:a16="http://schemas.microsoft.com/office/drawing/2014/main" id="{0BBAADEA-D326-4001-B3F7-9F76342B11F6}"/>
              </a:ext>
            </a:extLst>
          </p:cNvPr>
          <p:cNvSpPr/>
          <p:nvPr/>
        </p:nvSpPr>
        <p:spPr>
          <a:xfrm>
            <a:off x="657162" y="1223738"/>
            <a:ext cx="8644267" cy="528225"/>
          </a:xfrm>
          <a:prstGeom prst="rect">
            <a:avLst/>
          </a:prstGeom>
          <a:noFill/>
          <a:ln w="19050" cap="flat" cmpd="sng" algn="ctr">
            <a:noFill/>
            <a:prstDash val="solid"/>
            <a:miter lim="800000"/>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endParaRPr lang="en-US" altLang="ja-JP" sz="28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fontAlgn="auto">
              <a:spcBef>
                <a:spcPts val="0"/>
              </a:spcBef>
              <a:spcAft>
                <a:spcPts val="0"/>
              </a:spcAft>
              <a:defRPr/>
            </a:pPr>
            <a:endParaRPr lang="en-US" altLang="ja-JP" sz="28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fontAlgn="auto">
              <a:spcBef>
                <a:spcPts val="0"/>
              </a:spcBef>
              <a:spcAft>
                <a:spcPts val="0"/>
              </a:spcAft>
              <a:defRPr/>
            </a:pPr>
            <a:r>
              <a:rPr lang="ja-JP" altLang="en-US" sz="24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高度化するクルマの走行の安全性を担保することが狙い</a:t>
            </a:r>
            <a:endParaRPr lang="en-US" altLang="ja-JP" sz="24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fontAlgn="auto">
              <a:spcBef>
                <a:spcPts val="0"/>
              </a:spcBef>
              <a:spcAft>
                <a:spcPts val="0"/>
              </a:spcAft>
              <a:defRPr/>
            </a:pPr>
            <a:endParaRPr lang="en-US" altLang="ja-JP" sz="28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fontAlgn="auto">
              <a:spcBef>
                <a:spcPts val="0"/>
              </a:spcBef>
              <a:spcAft>
                <a:spcPts val="0"/>
              </a:spcAft>
              <a:defRPr/>
            </a:pPr>
            <a:endParaRPr lang="ja-JP" altLang="en-US" sz="2800" b="1" kern="0" dirty="0">
              <a:ln>
                <a:solidFill>
                  <a:prstClr val="white"/>
                </a:solidFill>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kumimoji="0" lang="en-US" altLang="ja-JP">
                <a:solidFill>
                  <a:prstClr val="white"/>
                </a:solidFill>
              </a:rPr>
              <a:pPr defTabSz="844083">
                <a:defRPr/>
              </a:pPr>
              <a:t>2</a:t>
            </a:fld>
            <a:endParaRPr kumimoji="0" lang="en-US" altLang="ja-JP" dirty="0">
              <a:solidFill>
                <a:prstClr val="white"/>
              </a:solidFill>
            </a:endParaRPr>
          </a:p>
        </p:txBody>
      </p:sp>
      <p:sp>
        <p:nvSpPr>
          <p:cNvPr id="5" name="テキスト ボックス 4">
            <a:extLst>
              <a:ext uri="{FF2B5EF4-FFF2-40B4-BE49-F238E27FC236}">
                <a16:creationId xmlns:a16="http://schemas.microsoft.com/office/drawing/2014/main" id="{99CECF41-EB9B-44A1-8DD0-79697B029F03}"/>
              </a:ext>
            </a:extLst>
          </p:cNvPr>
          <p:cNvSpPr txBox="1"/>
          <p:nvPr/>
        </p:nvSpPr>
        <p:spPr>
          <a:xfrm>
            <a:off x="381000" y="-7401"/>
            <a:ext cx="9144000" cy="967666"/>
          </a:xfrm>
          <a:prstGeom prst="rect">
            <a:avLst/>
          </a:prstGeom>
          <a:noFill/>
        </p:spPr>
        <p:txBody>
          <a:bodyPr wrap="square" rtlCol="0" anchor="ctr" anchorCtr="0">
            <a:noAutofit/>
          </a:bodyPr>
          <a:lstStyle/>
          <a:p>
            <a:pPr algn="ctr" defTabSz="457200" fontAlgn="auto">
              <a:lnSpc>
                <a:spcPct val="150000"/>
              </a:lnSpc>
              <a:spcBef>
                <a:spcPts val="0"/>
              </a:spcBef>
              <a:spcAft>
                <a:spcPts val="0"/>
              </a:spcAft>
            </a:pPr>
            <a:r>
              <a:rPr kumimoji="0" lang="ja-JP" altLang="en-US" sz="2400" b="1" dirty="0">
                <a:solidFill>
                  <a:srgbClr val="4472C4"/>
                </a:solidFill>
                <a:latin typeface="メイリオ" panose="020B0604030504040204" pitchFamily="50" charset="-128"/>
                <a:ea typeface="メイリオ" panose="020B0604030504040204" pitchFamily="50" charset="-128"/>
              </a:rPr>
              <a:t>車両法改正と特定整備関係のスケジュール</a:t>
            </a:r>
            <a:endParaRPr kumimoji="0" lang="en-US" altLang="ja-JP" sz="2400" b="1" dirty="0">
              <a:solidFill>
                <a:srgbClr val="4472C4"/>
              </a:solidFill>
              <a:latin typeface="メイリオ" panose="020B0604030504040204" pitchFamily="50" charset="-128"/>
              <a:ea typeface="メイリオ" panose="020B0604030504040204" pitchFamily="50" charset="-128"/>
            </a:endParaRPr>
          </a:p>
        </p:txBody>
      </p:sp>
      <p:sp>
        <p:nvSpPr>
          <p:cNvPr id="17" name="矢印: 五方向 16">
            <a:extLst>
              <a:ext uri="{FF2B5EF4-FFF2-40B4-BE49-F238E27FC236}">
                <a16:creationId xmlns:a16="http://schemas.microsoft.com/office/drawing/2014/main" id="{F61FB71F-D2AE-40CB-857E-AF89B12FA715}"/>
              </a:ext>
            </a:extLst>
          </p:cNvPr>
          <p:cNvSpPr/>
          <p:nvPr/>
        </p:nvSpPr>
        <p:spPr>
          <a:xfrm>
            <a:off x="651675" y="2758544"/>
            <a:ext cx="1537788" cy="460041"/>
          </a:xfrm>
          <a:prstGeom prst="homePlate">
            <a:avLst/>
          </a:prstGeom>
          <a:solidFill>
            <a:schemeClr val="accent2">
              <a:lumMod val="40000"/>
              <a:lumOff val="60000"/>
            </a:schemeClr>
          </a:solidFill>
          <a:ln w="19050" cap="flat" cmpd="sng" algn="ctr">
            <a:noFill/>
            <a:prstDash val="solid"/>
            <a:miter lim="800000"/>
          </a:ln>
          <a:effectLst>
            <a:outerShdw blurRad="50800" dist="38100" dir="2700000" algn="tl" rotWithShape="0">
              <a:prstClr val="black">
                <a:alpha val="40000"/>
              </a:prstClr>
            </a:outerShdw>
          </a:effectLst>
        </p:spPr>
        <p:txBody>
          <a:bodyPr lIns="0" rIns="0" rtlCol="0" anchor="ctr"/>
          <a:lstStyle/>
          <a:p>
            <a:pPr algn="ctr" fontAlgn="auto">
              <a:spcBef>
                <a:spcPts val="0"/>
              </a:spcBef>
              <a:spcAft>
                <a:spcPts val="0"/>
              </a:spcAft>
              <a:defRPr/>
            </a:pPr>
            <a:r>
              <a:rPr lang="ja-JP" altLang="en-US" kern="0" dirty="0">
                <a:solidFill>
                  <a:prstClr val="black"/>
                </a:solidFill>
                <a:latin typeface="Meiryo UI" panose="020B0604030504040204" pitchFamily="50" charset="-128"/>
                <a:ea typeface="Meiryo UI" panose="020B0604030504040204" pitchFamily="50" charset="-128"/>
              </a:rPr>
              <a:t>特定整備認証</a:t>
            </a:r>
          </a:p>
        </p:txBody>
      </p:sp>
      <p:sp>
        <p:nvSpPr>
          <p:cNvPr id="19" name="テキスト ボックス 18">
            <a:extLst>
              <a:ext uri="{FF2B5EF4-FFF2-40B4-BE49-F238E27FC236}">
                <a16:creationId xmlns:a16="http://schemas.microsoft.com/office/drawing/2014/main" id="{AA43E8C3-16E8-4E93-971A-8B5257C54137}"/>
              </a:ext>
            </a:extLst>
          </p:cNvPr>
          <p:cNvSpPr txBox="1"/>
          <p:nvPr/>
        </p:nvSpPr>
        <p:spPr>
          <a:xfrm>
            <a:off x="8117415" y="2154063"/>
            <a:ext cx="1060172" cy="369332"/>
          </a:xfrm>
          <a:prstGeom prst="rect">
            <a:avLst/>
          </a:prstGeom>
          <a:solidFill>
            <a:srgbClr val="002060"/>
          </a:solidFill>
          <a:ln>
            <a:noFill/>
          </a:ln>
          <a:effectLst>
            <a:outerShdw blurRad="50800" dist="38100" dir="2700000" algn="tl" rotWithShape="0">
              <a:prstClr val="black">
                <a:alpha val="40000"/>
              </a:prstClr>
            </a:outerShdw>
          </a:effectLst>
        </p:spPr>
        <p:txBody>
          <a:bodyPr vert="horz" wrap="square" rtlCol="0" anchor="ctr" anchorCtr="1">
            <a:spAutoFit/>
          </a:bodyPr>
          <a:lstStyle/>
          <a:p>
            <a:pPr fontAlgn="auto">
              <a:spcBef>
                <a:spcPts val="0"/>
              </a:spcBef>
              <a:spcAft>
                <a:spcPts val="0"/>
              </a:spcAft>
              <a:defRPr/>
            </a:pPr>
            <a:r>
              <a:rPr lang="en-US" altLang="ja-JP"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2024</a:t>
            </a:r>
            <a:r>
              <a:rPr lang="ja-JP" altLang="en-US"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年</a:t>
            </a:r>
          </a:p>
        </p:txBody>
      </p:sp>
      <p:sp>
        <p:nvSpPr>
          <p:cNvPr id="21" name="テキスト ボックス 20">
            <a:extLst>
              <a:ext uri="{FF2B5EF4-FFF2-40B4-BE49-F238E27FC236}">
                <a16:creationId xmlns:a16="http://schemas.microsoft.com/office/drawing/2014/main" id="{BE95E065-CEC3-402E-A133-FA740F515B1E}"/>
              </a:ext>
            </a:extLst>
          </p:cNvPr>
          <p:cNvSpPr txBox="1"/>
          <p:nvPr/>
        </p:nvSpPr>
        <p:spPr>
          <a:xfrm>
            <a:off x="1804603" y="2015434"/>
            <a:ext cx="1274425" cy="523220"/>
          </a:xfrm>
          <a:prstGeom prst="rect">
            <a:avLst/>
          </a:prstGeom>
          <a:noFill/>
          <a:ln>
            <a:noFill/>
          </a:ln>
          <a:effectLst>
            <a:outerShdw blurRad="50800" dist="38100" dir="2700000" algn="tl" rotWithShape="0">
              <a:prstClr val="black">
                <a:alpha val="40000"/>
              </a:prstClr>
            </a:outerShdw>
          </a:effectLst>
        </p:spPr>
        <p:txBody>
          <a:bodyPr vert="horz" wrap="square" rtlCol="0" anchor="ctr" anchorCtr="1">
            <a:spAutoFit/>
          </a:bodyPr>
          <a:lstStyle/>
          <a:p>
            <a:pPr algn="ctr" fontAlgn="auto">
              <a:spcBef>
                <a:spcPts val="0"/>
              </a:spcBef>
              <a:spcAft>
                <a:spcPts val="0"/>
              </a:spcAft>
              <a:defRPr/>
            </a:pPr>
            <a:r>
              <a:rPr lang="en-US" altLang="ja-JP" sz="1400" b="1" kern="0" dirty="0">
                <a:solidFill>
                  <a:prstClr val="black"/>
                </a:solidFill>
                <a:latin typeface="Meiryo UI" panose="020B0604030504040204" pitchFamily="50" charset="-128"/>
                <a:ea typeface="Meiryo UI" panose="020B0604030504040204" pitchFamily="50" charset="-128"/>
              </a:rPr>
              <a:t>2019</a:t>
            </a:r>
            <a:r>
              <a:rPr lang="ja-JP" altLang="en-US" sz="1400" b="1" kern="0" dirty="0">
                <a:solidFill>
                  <a:prstClr val="black"/>
                </a:solidFill>
                <a:latin typeface="Meiryo UI" panose="020B0604030504040204" pitchFamily="50" charset="-128"/>
                <a:ea typeface="Meiryo UI" panose="020B0604030504040204" pitchFamily="50" charset="-128"/>
              </a:rPr>
              <a:t>年</a:t>
            </a:r>
            <a:endParaRPr lang="en-US" altLang="ja-JP" sz="1400" b="1" kern="0" dirty="0">
              <a:solidFill>
                <a:prstClr val="black"/>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kern="0" dirty="0">
                <a:solidFill>
                  <a:prstClr val="black"/>
                </a:solidFill>
                <a:latin typeface="Meiryo UI" panose="020B0604030504040204" pitchFamily="50" charset="-128"/>
                <a:ea typeface="Meiryo UI" panose="020B0604030504040204" pitchFamily="50" charset="-128"/>
              </a:rPr>
              <a:t>　　　</a:t>
            </a:r>
            <a:r>
              <a:rPr lang="en-US" altLang="ja-JP" sz="1400" b="1" kern="0" dirty="0">
                <a:solidFill>
                  <a:prstClr val="black"/>
                </a:solidFill>
                <a:latin typeface="Meiryo UI" panose="020B0604030504040204" pitchFamily="50" charset="-128"/>
                <a:ea typeface="Meiryo UI" panose="020B0604030504040204" pitchFamily="50" charset="-128"/>
              </a:rPr>
              <a:t>4</a:t>
            </a:r>
            <a:r>
              <a:rPr lang="ja-JP" altLang="en-US" sz="1400" b="1" kern="0" dirty="0">
                <a:solidFill>
                  <a:prstClr val="black"/>
                </a:solidFill>
                <a:latin typeface="Meiryo UI" panose="020B0604030504040204" pitchFamily="50" charset="-128"/>
                <a:ea typeface="Meiryo UI" panose="020B0604030504040204" pitchFamily="50" charset="-128"/>
              </a:rPr>
              <a:t>月</a:t>
            </a:r>
          </a:p>
        </p:txBody>
      </p:sp>
      <p:sp>
        <p:nvSpPr>
          <p:cNvPr id="24" name="テキスト ボックス 23">
            <a:extLst>
              <a:ext uri="{FF2B5EF4-FFF2-40B4-BE49-F238E27FC236}">
                <a16:creationId xmlns:a16="http://schemas.microsoft.com/office/drawing/2014/main" id="{BC40B468-B645-4D60-ACB4-673B43207252}"/>
              </a:ext>
            </a:extLst>
          </p:cNvPr>
          <p:cNvSpPr txBox="1"/>
          <p:nvPr/>
        </p:nvSpPr>
        <p:spPr>
          <a:xfrm>
            <a:off x="3288580" y="2015434"/>
            <a:ext cx="1079636" cy="523220"/>
          </a:xfrm>
          <a:prstGeom prst="rect">
            <a:avLst/>
          </a:prstGeom>
          <a:noFill/>
          <a:ln>
            <a:noFill/>
          </a:ln>
          <a:effectLst>
            <a:outerShdw blurRad="50800" dist="38100" dir="2700000" algn="tl" rotWithShape="0">
              <a:prstClr val="black">
                <a:alpha val="40000"/>
              </a:prstClr>
            </a:outerShdw>
          </a:effectLst>
        </p:spPr>
        <p:txBody>
          <a:bodyPr vert="horz" wrap="square" lIns="0" rIns="0" rtlCol="0" anchor="ctr" anchorCtr="1">
            <a:spAutoFit/>
          </a:bodyPr>
          <a:lstStyle/>
          <a:p>
            <a:pPr algn="ctr" fontAlgn="auto">
              <a:spcBef>
                <a:spcPts val="0"/>
              </a:spcBef>
              <a:spcAft>
                <a:spcPts val="0"/>
              </a:spcAft>
              <a:defRPr/>
            </a:pPr>
            <a:r>
              <a:rPr lang="en-US" altLang="ja-JP" sz="1400" b="1" kern="0" dirty="0">
                <a:solidFill>
                  <a:prstClr val="black"/>
                </a:solidFill>
                <a:latin typeface="Meiryo UI" panose="020B0604030504040204" pitchFamily="50" charset="-128"/>
                <a:ea typeface="Meiryo UI" panose="020B0604030504040204" pitchFamily="50" charset="-128"/>
              </a:rPr>
              <a:t>2020</a:t>
            </a:r>
            <a:r>
              <a:rPr lang="ja-JP" altLang="en-US" sz="1400" b="1" kern="0" dirty="0">
                <a:solidFill>
                  <a:prstClr val="black"/>
                </a:solidFill>
                <a:latin typeface="Meiryo UI" panose="020B0604030504040204" pitchFamily="50" charset="-128"/>
                <a:ea typeface="Meiryo UI" panose="020B0604030504040204" pitchFamily="50" charset="-128"/>
              </a:rPr>
              <a:t>年</a:t>
            </a:r>
            <a:endParaRPr lang="en-US" altLang="ja-JP" sz="1400" b="1" kern="0" dirty="0">
              <a:solidFill>
                <a:prstClr val="black"/>
              </a:solidFill>
              <a:latin typeface="Meiryo UI" panose="020B0604030504040204" pitchFamily="50" charset="-128"/>
              <a:ea typeface="Meiryo UI" panose="020B0604030504040204" pitchFamily="50" charset="-128"/>
            </a:endParaRPr>
          </a:p>
          <a:p>
            <a:pPr algn="ctr" fontAlgn="auto">
              <a:spcBef>
                <a:spcPts val="0"/>
              </a:spcBef>
              <a:spcAft>
                <a:spcPts val="0"/>
              </a:spcAft>
              <a:defRPr/>
            </a:pPr>
            <a:r>
              <a:rPr lang="ja-JP" altLang="en-US" sz="1400" b="1" kern="0" dirty="0">
                <a:solidFill>
                  <a:prstClr val="black"/>
                </a:solidFill>
                <a:latin typeface="Meiryo UI" panose="020B0604030504040204" pitchFamily="50" charset="-128"/>
                <a:ea typeface="Meiryo UI" panose="020B0604030504040204" pitchFamily="50" charset="-128"/>
              </a:rPr>
              <a:t>１月・・</a:t>
            </a:r>
            <a:r>
              <a:rPr lang="en-US" altLang="ja-JP" sz="1400" b="1" kern="0" dirty="0">
                <a:solidFill>
                  <a:prstClr val="black"/>
                </a:solidFill>
                <a:latin typeface="Meiryo UI" panose="020B0604030504040204" pitchFamily="50" charset="-128"/>
                <a:ea typeface="Meiryo UI" panose="020B0604030504040204" pitchFamily="50" charset="-128"/>
              </a:rPr>
              <a:t>4</a:t>
            </a:r>
            <a:r>
              <a:rPr lang="ja-JP" altLang="en-US" sz="1400" b="1" kern="0" dirty="0">
                <a:solidFill>
                  <a:prstClr val="black"/>
                </a:solidFill>
                <a:latin typeface="Meiryo UI" panose="020B0604030504040204" pitchFamily="50" charset="-128"/>
                <a:ea typeface="Meiryo UI" panose="020B0604030504040204" pitchFamily="50" charset="-128"/>
              </a:rPr>
              <a:t>月</a:t>
            </a:r>
          </a:p>
        </p:txBody>
      </p:sp>
      <p:sp>
        <p:nvSpPr>
          <p:cNvPr id="25" name="テキスト ボックス 24">
            <a:extLst>
              <a:ext uri="{FF2B5EF4-FFF2-40B4-BE49-F238E27FC236}">
                <a16:creationId xmlns:a16="http://schemas.microsoft.com/office/drawing/2014/main" id="{BA6EEDD9-8F05-40EF-881A-08CF0F97F960}"/>
              </a:ext>
            </a:extLst>
          </p:cNvPr>
          <p:cNvSpPr txBox="1"/>
          <p:nvPr/>
        </p:nvSpPr>
        <p:spPr>
          <a:xfrm>
            <a:off x="4556033" y="2015434"/>
            <a:ext cx="1441039" cy="523220"/>
          </a:xfrm>
          <a:prstGeom prst="rect">
            <a:avLst/>
          </a:prstGeom>
          <a:noFill/>
          <a:ln>
            <a:noFill/>
          </a:ln>
          <a:effectLst>
            <a:outerShdw blurRad="50800" dist="38100" dir="2700000" algn="tl" rotWithShape="0">
              <a:prstClr val="black">
                <a:alpha val="40000"/>
              </a:prstClr>
            </a:outerShdw>
          </a:effectLst>
        </p:spPr>
        <p:txBody>
          <a:bodyPr vert="horz" wrap="square" lIns="72000" rIns="72000" rtlCol="0" anchor="ctr" anchorCtr="1">
            <a:spAutoFit/>
          </a:bodyPr>
          <a:lstStyle/>
          <a:p>
            <a:pPr algn="ctr" fontAlgn="auto">
              <a:spcBef>
                <a:spcPts val="0"/>
              </a:spcBef>
              <a:spcAft>
                <a:spcPts val="0"/>
              </a:spcAft>
              <a:defRPr/>
            </a:pPr>
            <a:r>
              <a:rPr lang="en-US" altLang="ja-JP" sz="1400" b="1" kern="0" dirty="0">
                <a:solidFill>
                  <a:prstClr val="black"/>
                </a:solidFill>
                <a:latin typeface="Meiryo UI" panose="020B0604030504040204" pitchFamily="50" charset="-128"/>
                <a:ea typeface="Meiryo UI" panose="020B0604030504040204" pitchFamily="50" charset="-128"/>
              </a:rPr>
              <a:t>2021</a:t>
            </a:r>
            <a:r>
              <a:rPr lang="ja-JP" altLang="en-US" sz="1400" b="1" kern="0" dirty="0">
                <a:solidFill>
                  <a:prstClr val="black"/>
                </a:solidFill>
                <a:latin typeface="Meiryo UI" panose="020B0604030504040204" pitchFamily="50" charset="-128"/>
                <a:ea typeface="Meiryo UI" panose="020B0604030504040204" pitchFamily="50" charset="-128"/>
              </a:rPr>
              <a:t>年</a:t>
            </a:r>
            <a:endParaRPr lang="en-US" altLang="ja-JP" sz="1400" b="1" kern="0" dirty="0">
              <a:solidFill>
                <a:prstClr val="black"/>
              </a:solidFill>
              <a:latin typeface="Meiryo UI" panose="020B0604030504040204" pitchFamily="50" charset="-128"/>
              <a:ea typeface="Meiryo UI" panose="020B0604030504040204" pitchFamily="50" charset="-128"/>
            </a:endParaRPr>
          </a:p>
          <a:p>
            <a:pPr algn="ctr" fontAlgn="auto">
              <a:spcBef>
                <a:spcPts val="0"/>
              </a:spcBef>
              <a:spcAft>
                <a:spcPts val="0"/>
              </a:spcAft>
              <a:defRPr/>
            </a:pPr>
            <a:r>
              <a:rPr lang="ja-JP" altLang="en-US" sz="1400" b="1" kern="0" dirty="0">
                <a:solidFill>
                  <a:prstClr val="black"/>
                </a:solidFill>
                <a:latin typeface="Meiryo UI" panose="020B0604030504040204" pitchFamily="50" charset="-128"/>
                <a:ea typeface="Meiryo UI" panose="020B0604030504040204" pitchFamily="50" charset="-128"/>
              </a:rPr>
              <a:t>５月・・・・</a:t>
            </a:r>
            <a:r>
              <a:rPr lang="en-US" altLang="ja-JP" sz="1400" b="1" kern="0" dirty="0">
                <a:solidFill>
                  <a:prstClr val="black"/>
                </a:solidFill>
                <a:latin typeface="Meiryo UI" panose="020B0604030504040204" pitchFamily="50" charset="-128"/>
                <a:ea typeface="Meiryo UI" panose="020B0604030504040204" pitchFamily="50" charset="-128"/>
              </a:rPr>
              <a:t>10</a:t>
            </a:r>
            <a:r>
              <a:rPr lang="ja-JP" altLang="en-US" sz="1400" b="1" kern="0" dirty="0">
                <a:solidFill>
                  <a:prstClr val="black"/>
                </a:solidFill>
                <a:latin typeface="Meiryo UI" panose="020B0604030504040204" pitchFamily="50" charset="-128"/>
                <a:ea typeface="Meiryo UI" panose="020B0604030504040204" pitchFamily="50" charset="-128"/>
              </a:rPr>
              <a:t>月</a:t>
            </a:r>
          </a:p>
        </p:txBody>
      </p:sp>
      <p:cxnSp>
        <p:nvCxnSpPr>
          <p:cNvPr id="26" name="直線矢印コネクタ 25">
            <a:extLst>
              <a:ext uri="{FF2B5EF4-FFF2-40B4-BE49-F238E27FC236}">
                <a16:creationId xmlns:a16="http://schemas.microsoft.com/office/drawing/2014/main" id="{F664D1DC-25D8-4B7A-8A8B-5A5F85FC6764}"/>
              </a:ext>
            </a:extLst>
          </p:cNvPr>
          <p:cNvCxnSpPr>
            <a:cxnSpLocks/>
          </p:cNvCxnSpPr>
          <p:nvPr/>
        </p:nvCxnSpPr>
        <p:spPr>
          <a:xfrm flipV="1">
            <a:off x="2484020" y="2545684"/>
            <a:ext cx="0" cy="3756925"/>
          </a:xfrm>
          <a:prstGeom prst="straightConnector1">
            <a:avLst/>
          </a:prstGeom>
          <a:noFill/>
          <a:ln w="76200" cap="flat" cmpd="sng" algn="ctr">
            <a:solidFill>
              <a:sysClr val="windowText" lastClr="000000"/>
            </a:solidFill>
            <a:prstDash val="solid"/>
            <a:miter lim="800000"/>
            <a:tailEnd type="triangle"/>
          </a:ln>
          <a:effectLst/>
        </p:spPr>
      </p:cxnSp>
      <p:sp>
        <p:nvSpPr>
          <p:cNvPr id="27" name="テキスト ボックス 26">
            <a:extLst>
              <a:ext uri="{FF2B5EF4-FFF2-40B4-BE49-F238E27FC236}">
                <a16:creationId xmlns:a16="http://schemas.microsoft.com/office/drawing/2014/main" id="{EDCEF901-EEF7-4AB7-9EB1-55FCE36564E2}"/>
              </a:ext>
            </a:extLst>
          </p:cNvPr>
          <p:cNvSpPr txBox="1"/>
          <p:nvPr/>
        </p:nvSpPr>
        <p:spPr>
          <a:xfrm>
            <a:off x="2268937" y="2790043"/>
            <a:ext cx="439149" cy="3162953"/>
          </a:xfrm>
          <a:prstGeom prst="rect">
            <a:avLst/>
          </a:prstGeom>
          <a:solidFill>
            <a:srgbClr val="002060"/>
          </a:solidFill>
          <a:ln>
            <a:noFill/>
          </a:ln>
          <a:effectLst>
            <a:outerShdw blurRad="50800" dist="38100" dir="2700000" algn="tl" rotWithShape="0">
              <a:prstClr val="black">
                <a:alpha val="40000"/>
              </a:prstClr>
            </a:outerShdw>
          </a:effectLst>
        </p:spPr>
        <p:txBody>
          <a:bodyPr vert="eaVert" wrap="none" rtlCol="0" anchor="ctr" anchorCtr="1">
            <a:noAutofit/>
          </a:bodyPr>
          <a:lstStyle/>
          <a:p>
            <a:pPr fontAlgn="auto">
              <a:spcBef>
                <a:spcPts val="0"/>
              </a:spcBef>
              <a:spcAft>
                <a:spcPts val="0"/>
              </a:spcAft>
              <a:defRPr/>
            </a:pPr>
            <a:r>
              <a:rPr lang="ja-JP" altLang="en-US" sz="2000"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改正法公布</a:t>
            </a:r>
          </a:p>
        </p:txBody>
      </p:sp>
      <p:sp>
        <p:nvSpPr>
          <p:cNvPr id="28" name="矢印: 五方向 27">
            <a:extLst>
              <a:ext uri="{FF2B5EF4-FFF2-40B4-BE49-F238E27FC236}">
                <a16:creationId xmlns:a16="http://schemas.microsoft.com/office/drawing/2014/main" id="{472037AF-8B2F-4D46-94EF-335E2A0F8AD9}"/>
              </a:ext>
            </a:extLst>
          </p:cNvPr>
          <p:cNvSpPr/>
          <p:nvPr/>
        </p:nvSpPr>
        <p:spPr>
          <a:xfrm>
            <a:off x="651675" y="4542188"/>
            <a:ext cx="1537788" cy="460041"/>
          </a:xfrm>
          <a:prstGeom prst="homePlate">
            <a:avLst/>
          </a:prstGeom>
          <a:solidFill>
            <a:schemeClr val="accent1">
              <a:lumMod val="20000"/>
              <a:lumOff val="80000"/>
            </a:schemeClr>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defRPr/>
            </a:pPr>
            <a:r>
              <a:rPr lang="ja-JP" altLang="en-US" kern="0" dirty="0">
                <a:solidFill>
                  <a:prstClr val="black"/>
                </a:solidFill>
                <a:latin typeface="Meiryo UI" panose="020B0604030504040204" pitchFamily="50" charset="-128"/>
                <a:ea typeface="Meiryo UI" panose="020B0604030504040204" pitchFamily="50" charset="-128"/>
              </a:rPr>
              <a:t>ＯＢＤ点検</a:t>
            </a:r>
          </a:p>
        </p:txBody>
      </p:sp>
      <p:sp>
        <p:nvSpPr>
          <p:cNvPr id="29" name="矢印: 五方向 28">
            <a:extLst>
              <a:ext uri="{FF2B5EF4-FFF2-40B4-BE49-F238E27FC236}">
                <a16:creationId xmlns:a16="http://schemas.microsoft.com/office/drawing/2014/main" id="{DE35FC48-4D34-4D19-8AA6-3689B01BE424}"/>
              </a:ext>
            </a:extLst>
          </p:cNvPr>
          <p:cNvSpPr/>
          <p:nvPr/>
        </p:nvSpPr>
        <p:spPr>
          <a:xfrm>
            <a:off x="684632" y="3653388"/>
            <a:ext cx="1537788" cy="460041"/>
          </a:xfrm>
          <a:prstGeom prst="homePlate">
            <a:avLst/>
          </a:prstGeom>
          <a:solidFill>
            <a:schemeClr val="accent6">
              <a:lumMod val="60000"/>
              <a:lumOff val="40000"/>
            </a:schemeClr>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defRPr/>
            </a:pPr>
            <a:r>
              <a:rPr lang="ja-JP" altLang="en-US" kern="0" dirty="0">
                <a:solidFill>
                  <a:prstClr val="black"/>
                </a:solidFill>
                <a:latin typeface="Meiryo UI" panose="020B0604030504040204" pitchFamily="50" charset="-128"/>
                <a:ea typeface="Meiryo UI" panose="020B0604030504040204" pitchFamily="50" charset="-128"/>
              </a:rPr>
              <a:t>ＯＢＤ車検</a:t>
            </a:r>
          </a:p>
        </p:txBody>
      </p:sp>
      <p:cxnSp>
        <p:nvCxnSpPr>
          <p:cNvPr id="30" name="直線矢印コネクタ 29">
            <a:extLst>
              <a:ext uri="{FF2B5EF4-FFF2-40B4-BE49-F238E27FC236}">
                <a16:creationId xmlns:a16="http://schemas.microsoft.com/office/drawing/2014/main" id="{D18145F8-4328-4E13-AF28-154A9204A929}"/>
              </a:ext>
            </a:extLst>
          </p:cNvPr>
          <p:cNvCxnSpPr>
            <a:cxnSpLocks/>
          </p:cNvCxnSpPr>
          <p:nvPr/>
        </p:nvCxnSpPr>
        <p:spPr>
          <a:xfrm flipV="1">
            <a:off x="4032451" y="2537577"/>
            <a:ext cx="0" cy="3765032"/>
          </a:xfrm>
          <a:prstGeom prst="straightConnector1">
            <a:avLst/>
          </a:prstGeom>
          <a:noFill/>
          <a:ln w="76200" cap="flat" cmpd="sng" algn="ctr">
            <a:solidFill>
              <a:sysClr val="windowText" lastClr="000000"/>
            </a:solidFill>
            <a:prstDash val="solid"/>
            <a:miter lim="800000"/>
            <a:tailEnd type="triangle"/>
          </a:ln>
          <a:effectLst/>
        </p:spPr>
      </p:cxnSp>
      <p:sp>
        <p:nvSpPr>
          <p:cNvPr id="31" name="テキスト ボックス 30">
            <a:extLst>
              <a:ext uri="{FF2B5EF4-FFF2-40B4-BE49-F238E27FC236}">
                <a16:creationId xmlns:a16="http://schemas.microsoft.com/office/drawing/2014/main" id="{ABF25CB7-94A2-4A16-8894-473BD051AF4F}"/>
              </a:ext>
            </a:extLst>
          </p:cNvPr>
          <p:cNvSpPr txBox="1"/>
          <p:nvPr/>
        </p:nvSpPr>
        <p:spPr>
          <a:xfrm>
            <a:off x="3799565" y="2802127"/>
            <a:ext cx="444470" cy="3162953"/>
          </a:xfrm>
          <a:prstGeom prst="rect">
            <a:avLst/>
          </a:prstGeom>
          <a:solidFill>
            <a:srgbClr val="002060"/>
          </a:solidFill>
          <a:ln>
            <a:noFill/>
          </a:ln>
          <a:effectLst>
            <a:outerShdw blurRad="50800" dist="38100" dir="2700000" algn="tl" rotWithShape="0">
              <a:prstClr val="black">
                <a:alpha val="40000"/>
              </a:prstClr>
            </a:outerShdw>
          </a:effectLst>
        </p:spPr>
        <p:txBody>
          <a:bodyPr vert="eaVert" wrap="none" rtlCol="0" anchor="ctr" anchorCtr="1">
            <a:noAutofit/>
          </a:bodyPr>
          <a:lstStyle/>
          <a:p>
            <a:pPr fontAlgn="auto">
              <a:spcBef>
                <a:spcPts val="0"/>
              </a:spcBef>
              <a:spcAft>
                <a:spcPts val="0"/>
              </a:spcAft>
              <a:defRPr/>
            </a:pPr>
            <a:r>
              <a:rPr lang="ja-JP" altLang="en-US" sz="2000"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改正法施行</a:t>
            </a:r>
          </a:p>
        </p:txBody>
      </p:sp>
      <p:cxnSp>
        <p:nvCxnSpPr>
          <p:cNvPr id="32" name="直線矢印コネクタ 31">
            <a:extLst>
              <a:ext uri="{FF2B5EF4-FFF2-40B4-BE49-F238E27FC236}">
                <a16:creationId xmlns:a16="http://schemas.microsoft.com/office/drawing/2014/main" id="{490F474A-2DF4-40F9-9C73-347228D9B48A}"/>
              </a:ext>
            </a:extLst>
          </p:cNvPr>
          <p:cNvCxnSpPr>
            <a:cxnSpLocks/>
          </p:cNvCxnSpPr>
          <p:nvPr/>
        </p:nvCxnSpPr>
        <p:spPr>
          <a:xfrm flipH="1" flipV="1">
            <a:off x="4951559" y="2537577"/>
            <a:ext cx="33245" cy="3765033"/>
          </a:xfrm>
          <a:prstGeom prst="straightConnector1">
            <a:avLst/>
          </a:prstGeom>
          <a:noFill/>
          <a:ln w="76200" cap="flat" cmpd="sng" algn="ctr">
            <a:solidFill>
              <a:sysClr val="windowText" lastClr="000000"/>
            </a:solidFill>
            <a:prstDash val="solid"/>
            <a:miter lim="800000"/>
            <a:tailEnd type="triangle"/>
          </a:ln>
          <a:effectLst/>
        </p:spPr>
      </p:cxnSp>
      <p:sp>
        <p:nvSpPr>
          <p:cNvPr id="33" name="テキスト ボックス 32">
            <a:extLst>
              <a:ext uri="{FF2B5EF4-FFF2-40B4-BE49-F238E27FC236}">
                <a16:creationId xmlns:a16="http://schemas.microsoft.com/office/drawing/2014/main" id="{1FCA2325-22BE-4D09-8280-436E2447C5AC}"/>
              </a:ext>
            </a:extLst>
          </p:cNvPr>
          <p:cNvSpPr txBox="1"/>
          <p:nvPr/>
        </p:nvSpPr>
        <p:spPr>
          <a:xfrm>
            <a:off x="8534397" y="2630559"/>
            <a:ext cx="461665" cy="1814112"/>
          </a:xfrm>
          <a:prstGeom prst="rect">
            <a:avLst/>
          </a:prstGeom>
          <a:solidFill>
            <a:srgbClr val="002060"/>
          </a:solidFill>
          <a:ln>
            <a:noFill/>
          </a:ln>
          <a:effectLst>
            <a:outerShdw blurRad="50800" dist="38100" dir="2700000" algn="tl" rotWithShape="0">
              <a:prstClr val="black">
                <a:alpha val="40000"/>
              </a:prstClr>
            </a:outerShdw>
          </a:effectLst>
        </p:spPr>
        <p:txBody>
          <a:bodyPr vert="eaVert" wrap="square" tIns="0" bIns="0" rtlCol="0" anchor="ctr" anchorCtr="1">
            <a:noAutofit/>
          </a:bodyPr>
          <a:lstStyle/>
          <a:p>
            <a:pPr fontAlgn="auto">
              <a:spcBef>
                <a:spcPts val="0"/>
              </a:spcBef>
              <a:spcAft>
                <a:spcPts val="0"/>
              </a:spcAft>
              <a:defRPr/>
            </a:pPr>
            <a:r>
              <a:rPr lang="ja-JP" altLang="en-US" sz="2000"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本格運用</a:t>
            </a:r>
          </a:p>
        </p:txBody>
      </p:sp>
      <p:cxnSp>
        <p:nvCxnSpPr>
          <p:cNvPr id="34" name="直線矢印コネクタ 33">
            <a:extLst>
              <a:ext uri="{FF2B5EF4-FFF2-40B4-BE49-F238E27FC236}">
                <a16:creationId xmlns:a16="http://schemas.microsoft.com/office/drawing/2014/main" id="{42A9CD7C-CC5A-469A-B5D7-22B10A1FCF7A}"/>
              </a:ext>
            </a:extLst>
          </p:cNvPr>
          <p:cNvCxnSpPr>
            <a:cxnSpLocks/>
          </p:cNvCxnSpPr>
          <p:nvPr/>
        </p:nvCxnSpPr>
        <p:spPr>
          <a:xfrm flipV="1">
            <a:off x="3549860" y="2537578"/>
            <a:ext cx="0" cy="3765031"/>
          </a:xfrm>
          <a:prstGeom prst="straightConnector1">
            <a:avLst/>
          </a:prstGeom>
          <a:noFill/>
          <a:ln w="76200" cap="flat" cmpd="sng" algn="ctr">
            <a:solidFill>
              <a:sysClr val="windowText" lastClr="000000"/>
            </a:solidFill>
            <a:prstDash val="solid"/>
            <a:miter lim="800000"/>
            <a:tailEnd type="triangle"/>
          </a:ln>
          <a:effectLst/>
        </p:spPr>
      </p:cxnSp>
      <p:sp>
        <p:nvSpPr>
          <p:cNvPr id="35" name="テキスト ボックス 34">
            <a:extLst>
              <a:ext uri="{FF2B5EF4-FFF2-40B4-BE49-F238E27FC236}">
                <a16:creationId xmlns:a16="http://schemas.microsoft.com/office/drawing/2014/main" id="{33454ED1-3BBD-4B21-959B-0DB7C1F43B16}"/>
              </a:ext>
            </a:extLst>
          </p:cNvPr>
          <p:cNvSpPr txBox="1"/>
          <p:nvPr/>
        </p:nvSpPr>
        <p:spPr>
          <a:xfrm>
            <a:off x="3320285" y="2802127"/>
            <a:ext cx="444470" cy="3162953"/>
          </a:xfrm>
          <a:prstGeom prst="rect">
            <a:avLst/>
          </a:prstGeom>
          <a:solidFill>
            <a:srgbClr val="002060"/>
          </a:solidFill>
          <a:ln>
            <a:noFill/>
          </a:ln>
          <a:effectLst>
            <a:outerShdw blurRad="50800" dist="38100" dir="2700000" algn="tl" rotWithShape="0">
              <a:prstClr val="black">
                <a:alpha val="40000"/>
              </a:prstClr>
            </a:outerShdw>
          </a:effectLst>
        </p:spPr>
        <p:txBody>
          <a:bodyPr vert="eaVert" wrap="none" rtlCol="0" anchor="ctr" anchorCtr="1">
            <a:noAutofit/>
          </a:bodyPr>
          <a:lstStyle/>
          <a:p>
            <a:pPr fontAlgn="auto">
              <a:spcBef>
                <a:spcPts val="0"/>
              </a:spcBef>
              <a:spcAft>
                <a:spcPts val="0"/>
              </a:spcAft>
              <a:defRPr/>
            </a:pPr>
            <a:r>
              <a:rPr lang="ja-JP" altLang="en-US" sz="2000" dirty="0">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省令告示公布</a:t>
            </a:r>
          </a:p>
        </p:txBody>
      </p:sp>
      <p:sp>
        <p:nvSpPr>
          <p:cNvPr id="36" name="テキスト ボックス 35">
            <a:extLst>
              <a:ext uri="{FF2B5EF4-FFF2-40B4-BE49-F238E27FC236}">
                <a16:creationId xmlns:a16="http://schemas.microsoft.com/office/drawing/2014/main" id="{3C7C65BA-0BEE-432D-9E3D-04BBEEAD9D59}"/>
              </a:ext>
            </a:extLst>
          </p:cNvPr>
          <p:cNvSpPr txBox="1"/>
          <p:nvPr/>
        </p:nvSpPr>
        <p:spPr>
          <a:xfrm>
            <a:off x="6527157" y="2015434"/>
            <a:ext cx="1060172" cy="523220"/>
          </a:xfrm>
          <a:prstGeom prst="rect">
            <a:avLst/>
          </a:prstGeom>
          <a:noFill/>
          <a:ln>
            <a:noFill/>
          </a:ln>
          <a:effectLst>
            <a:outerShdw blurRad="50800" dist="38100" dir="2700000" algn="tl" rotWithShape="0">
              <a:prstClr val="black">
                <a:alpha val="40000"/>
              </a:prstClr>
            </a:outerShdw>
          </a:effectLst>
        </p:spPr>
        <p:txBody>
          <a:bodyPr vert="horz" wrap="square" rtlCol="0" anchor="ctr" anchorCtr="1">
            <a:spAutoFit/>
          </a:bodyPr>
          <a:lstStyle/>
          <a:p>
            <a:pPr fontAlgn="auto">
              <a:spcBef>
                <a:spcPts val="0"/>
              </a:spcBef>
              <a:spcAft>
                <a:spcPts val="0"/>
              </a:spcAft>
              <a:defRPr/>
            </a:pPr>
            <a:r>
              <a:rPr lang="en-US" altLang="ja-JP" sz="1400" b="1" kern="0" dirty="0">
                <a:solidFill>
                  <a:prstClr val="black"/>
                </a:solidFill>
                <a:latin typeface="Meiryo UI" panose="020B0604030504040204" pitchFamily="50" charset="-128"/>
                <a:ea typeface="Meiryo UI" panose="020B0604030504040204" pitchFamily="50" charset="-128"/>
              </a:rPr>
              <a:t>2022</a:t>
            </a:r>
            <a:r>
              <a:rPr lang="ja-JP" altLang="en-US" sz="1400" b="1" kern="0" dirty="0">
                <a:solidFill>
                  <a:prstClr val="black"/>
                </a:solidFill>
                <a:latin typeface="Meiryo UI" panose="020B0604030504040204" pitchFamily="50" charset="-128"/>
                <a:ea typeface="Meiryo UI" panose="020B0604030504040204" pitchFamily="50" charset="-128"/>
              </a:rPr>
              <a:t>年</a:t>
            </a:r>
            <a:endParaRPr lang="en-US" altLang="ja-JP" sz="1400" b="1" kern="0" dirty="0">
              <a:solidFill>
                <a:prstClr val="black"/>
              </a:solidFill>
              <a:latin typeface="Meiryo UI" panose="020B0604030504040204" pitchFamily="50" charset="-128"/>
              <a:ea typeface="Meiryo UI" panose="020B0604030504040204" pitchFamily="50" charset="-128"/>
            </a:endParaRPr>
          </a:p>
          <a:p>
            <a:pPr algn="ctr" fontAlgn="auto">
              <a:spcBef>
                <a:spcPts val="0"/>
              </a:spcBef>
              <a:spcAft>
                <a:spcPts val="0"/>
              </a:spcAft>
              <a:defRPr/>
            </a:pPr>
            <a:r>
              <a:rPr lang="ja-JP" altLang="en-US" sz="1400" b="1" kern="0" dirty="0">
                <a:solidFill>
                  <a:prstClr val="black"/>
                </a:solidFill>
                <a:latin typeface="Meiryo UI" panose="020B0604030504040204" pitchFamily="50" charset="-128"/>
                <a:ea typeface="Meiryo UI" panose="020B0604030504040204" pitchFamily="50" charset="-128"/>
              </a:rPr>
              <a:t>５月？</a:t>
            </a:r>
          </a:p>
        </p:txBody>
      </p:sp>
      <p:cxnSp>
        <p:nvCxnSpPr>
          <p:cNvPr id="37" name="直線矢印コネクタ 36">
            <a:extLst>
              <a:ext uri="{FF2B5EF4-FFF2-40B4-BE49-F238E27FC236}">
                <a16:creationId xmlns:a16="http://schemas.microsoft.com/office/drawing/2014/main" id="{264A8FB3-03C7-4F2D-BC1D-6826753FFD7C}"/>
              </a:ext>
            </a:extLst>
          </p:cNvPr>
          <p:cNvCxnSpPr>
            <a:cxnSpLocks/>
          </p:cNvCxnSpPr>
          <p:nvPr/>
        </p:nvCxnSpPr>
        <p:spPr>
          <a:xfrm flipV="1">
            <a:off x="7047874" y="2537577"/>
            <a:ext cx="0" cy="3765032"/>
          </a:xfrm>
          <a:prstGeom prst="straightConnector1">
            <a:avLst/>
          </a:prstGeom>
          <a:noFill/>
          <a:ln w="76200" cap="flat" cmpd="sng" algn="ctr">
            <a:solidFill>
              <a:sysClr val="windowText" lastClr="000000"/>
            </a:solidFill>
            <a:prstDash val="solid"/>
            <a:miter lim="800000"/>
            <a:tailEnd type="triangle"/>
          </a:ln>
          <a:effectLst/>
        </p:spPr>
      </p:cxnSp>
      <p:sp>
        <p:nvSpPr>
          <p:cNvPr id="38" name="矢印: 五方向 37">
            <a:extLst>
              <a:ext uri="{FF2B5EF4-FFF2-40B4-BE49-F238E27FC236}">
                <a16:creationId xmlns:a16="http://schemas.microsoft.com/office/drawing/2014/main" id="{2E94A5A0-FFCB-4BE8-98D3-EB3524A5EEFB}"/>
              </a:ext>
            </a:extLst>
          </p:cNvPr>
          <p:cNvSpPr/>
          <p:nvPr/>
        </p:nvSpPr>
        <p:spPr>
          <a:xfrm>
            <a:off x="651675" y="5412636"/>
            <a:ext cx="1537788" cy="460041"/>
          </a:xfrm>
          <a:prstGeom prst="homePlate">
            <a:avLst/>
          </a:prstGeom>
          <a:solidFill>
            <a:schemeClr val="accent4">
              <a:lumMod val="20000"/>
              <a:lumOff val="80000"/>
            </a:schemeClr>
          </a:solidFill>
          <a:ln w="19050" cap="flat" cmpd="sng" algn="ctr">
            <a:noFill/>
            <a:prstDash val="solid"/>
            <a:miter lim="800000"/>
          </a:ln>
          <a:effectLst>
            <a:outerShdw blurRad="50800" dist="38100" dir="2700000" algn="tl" rotWithShape="0">
              <a:prstClr val="black">
                <a:alpha val="40000"/>
              </a:prstClr>
            </a:outerShdw>
          </a:effectLst>
        </p:spPr>
        <p:txBody>
          <a:bodyPr lIns="72000" rIns="72000" rtlCol="0" anchor="ctr"/>
          <a:lstStyle/>
          <a:p>
            <a:pPr algn="ctr" fontAlgn="auto">
              <a:spcBef>
                <a:spcPts val="0"/>
              </a:spcBef>
              <a:spcAft>
                <a:spcPts val="0"/>
              </a:spcAft>
              <a:defRPr/>
            </a:pPr>
            <a:r>
              <a:rPr lang="ja-JP" altLang="en-US" kern="0" dirty="0">
                <a:solidFill>
                  <a:prstClr val="black"/>
                </a:solidFill>
                <a:latin typeface="Meiryo UI" panose="020B0604030504040204" pitchFamily="50" charset="-128"/>
                <a:ea typeface="Meiryo UI" panose="020B0604030504040204" pitchFamily="50" charset="-128"/>
              </a:rPr>
              <a:t>電子車検証</a:t>
            </a:r>
          </a:p>
        </p:txBody>
      </p:sp>
      <p:sp>
        <p:nvSpPr>
          <p:cNvPr id="39" name="矢印: 右 38">
            <a:extLst>
              <a:ext uri="{FF2B5EF4-FFF2-40B4-BE49-F238E27FC236}">
                <a16:creationId xmlns:a16="http://schemas.microsoft.com/office/drawing/2014/main" id="{F16FD435-C836-43CA-8420-7109042A8870}"/>
              </a:ext>
            </a:extLst>
          </p:cNvPr>
          <p:cNvSpPr/>
          <p:nvPr/>
        </p:nvSpPr>
        <p:spPr>
          <a:xfrm>
            <a:off x="7104868" y="5352763"/>
            <a:ext cx="2149454" cy="579789"/>
          </a:xfrm>
          <a:prstGeom prst="rightArrow">
            <a:avLst>
              <a:gd name="adj1" fmla="val 71585"/>
              <a:gd name="adj2" fmla="val 50000"/>
            </a:avLst>
          </a:prstGeom>
          <a:solidFill>
            <a:schemeClr val="accent4">
              <a:lumMod val="20000"/>
              <a:lumOff val="80000"/>
            </a:schemeClr>
          </a:solidFill>
          <a:ln w="19050" cap="flat" cmpd="sng" algn="ctr">
            <a:noFill/>
            <a:prstDash val="solid"/>
            <a:miter lim="800000"/>
          </a:ln>
          <a:effectLst>
            <a:outerShdw blurRad="50800" dist="38100" dir="2700000" algn="tl" rotWithShape="0">
              <a:prstClr val="black">
                <a:alpha val="40000"/>
              </a:prstClr>
            </a:outerShdw>
          </a:effectLst>
        </p:spPr>
        <p:txBody>
          <a:bodyPr lIns="0" rIns="0" rtlCol="0" anchor="ctr"/>
          <a:lstStyle/>
          <a:p>
            <a:pPr algn="ctr" fontAlgn="auto">
              <a:spcBef>
                <a:spcPts val="0"/>
              </a:spcBef>
              <a:spcAft>
                <a:spcPts val="0"/>
              </a:spcAft>
              <a:defRPr/>
            </a:pPr>
            <a:r>
              <a:rPr lang="ja-JP" altLang="en-US" sz="2000" kern="0" dirty="0">
                <a:solidFill>
                  <a:prstClr val="black"/>
                </a:solidFill>
                <a:latin typeface="Meiryo UI" panose="020B0604030504040204" pitchFamily="50" charset="-128"/>
                <a:ea typeface="Meiryo UI" panose="020B0604030504040204" pitchFamily="50" charset="-128"/>
              </a:rPr>
              <a:t>新車・継続検査で</a:t>
            </a:r>
          </a:p>
        </p:txBody>
      </p:sp>
      <p:cxnSp>
        <p:nvCxnSpPr>
          <p:cNvPr id="40" name="直線矢印コネクタ 39">
            <a:extLst>
              <a:ext uri="{FF2B5EF4-FFF2-40B4-BE49-F238E27FC236}">
                <a16:creationId xmlns:a16="http://schemas.microsoft.com/office/drawing/2014/main" id="{E26AD445-0697-4BFE-AE79-D70587C21AF3}"/>
              </a:ext>
            </a:extLst>
          </p:cNvPr>
          <p:cNvCxnSpPr>
            <a:cxnSpLocks/>
          </p:cNvCxnSpPr>
          <p:nvPr/>
        </p:nvCxnSpPr>
        <p:spPr>
          <a:xfrm flipV="1">
            <a:off x="5635619" y="2537577"/>
            <a:ext cx="0" cy="3765032"/>
          </a:xfrm>
          <a:prstGeom prst="straightConnector1">
            <a:avLst/>
          </a:prstGeom>
          <a:noFill/>
          <a:ln w="76200" cap="flat" cmpd="sng" algn="ctr">
            <a:solidFill>
              <a:sysClr val="windowText" lastClr="000000"/>
            </a:solidFill>
            <a:prstDash val="solid"/>
            <a:miter lim="800000"/>
            <a:tailEnd type="triangle"/>
          </a:ln>
          <a:effectLst/>
        </p:spPr>
      </p:cxnSp>
      <p:sp>
        <p:nvSpPr>
          <p:cNvPr id="41" name="矢印: 右 40">
            <a:extLst>
              <a:ext uri="{FF2B5EF4-FFF2-40B4-BE49-F238E27FC236}">
                <a16:creationId xmlns:a16="http://schemas.microsoft.com/office/drawing/2014/main" id="{8E97EB7B-350E-4B34-9C75-3DD499F7F1C9}"/>
              </a:ext>
            </a:extLst>
          </p:cNvPr>
          <p:cNvSpPr/>
          <p:nvPr/>
        </p:nvSpPr>
        <p:spPr>
          <a:xfrm>
            <a:off x="4984804" y="3597795"/>
            <a:ext cx="3549593" cy="579789"/>
          </a:xfrm>
          <a:prstGeom prst="rightArrow">
            <a:avLst>
              <a:gd name="adj1" fmla="val 71585"/>
              <a:gd name="adj2" fmla="val 50000"/>
            </a:avLst>
          </a:prstGeom>
          <a:solidFill>
            <a:schemeClr val="accent6">
              <a:lumMod val="60000"/>
              <a:lumOff val="40000"/>
            </a:schemeClr>
          </a:solidFill>
          <a:ln w="19050" cap="flat" cmpd="sng" algn="ctr">
            <a:noFill/>
            <a:prstDash val="solid"/>
            <a:miter lim="800000"/>
          </a:ln>
          <a:effectLst>
            <a:outerShdw blurRad="50800" dist="38100" dir="2700000" algn="tl" rotWithShape="0">
              <a:prstClr val="black">
                <a:alpha val="40000"/>
              </a:prstClr>
            </a:outerShdw>
          </a:effectLst>
        </p:spPr>
        <p:txBody>
          <a:bodyPr lIns="0" rIns="0" rtlCol="0" anchor="ctr"/>
          <a:lstStyle/>
          <a:p>
            <a:pPr algn="ctr" fontAlgn="auto">
              <a:spcBef>
                <a:spcPts val="0"/>
              </a:spcBef>
              <a:spcAft>
                <a:spcPts val="0"/>
              </a:spcAft>
              <a:defRPr/>
            </a:pPr>
            <a:r>
              <a:rPr lang="en-US" altLang="ja-JP" sz="2000" kern="0" dirty="0">
                <a:solidFill>
                  <a:prstClr val="black"/>
                </a:solidFill>
                <a:latin typeface="Meiryo UI" panose="020B0604030504040204" pitchFamily="50" charset="-128"/>
                <a:ea typeface="Meiryo UI" panose="020B0604030504040204" pitchFamily="50" charset="-128"/>
              </a:rPr>
              <a:t>2021</a:t>
            </a:r>
            <a:r>
              <a:rPr lang="ja-JP" altLang="en-US" sz="2000" kern="0" dirty="0">
                <a:solidFill>
                  <a:prstClr val="black"/>
                </a:solidFill>
                <a:latin typeface="Meiryo UI" panose="020B0604030504040204" pitchFamily="50" charset="-128"/>
                <a:ea typeface="Meiryo UI" panose="020B0604030504040204" pitchFamily="50" charset="-128"/>
              </a:rPr>
              <a:t>年以降販売の新型車</a:t>
            </a:r>
          </a:p>
        </p:txBody>
      </p:sp>
      <p:sp>
        <p:nvSpPr>
          <p:cNvPr id="42" name="矢印: 右 41">
            <a:extLst>
              <a:ext uri="{FF2B5EF4-FFF2-40B4-BE49-F238E27FC236}">
                <a16:creationId xmlns:a16="http://schemas.microsoft.com/office/drawing/2014/main" id="{FEB866BD-15AF-4617-9CA8-2B0C774F0075}"/>
              </a:ext>
            </a:extLst>
          </p:cNvPr>
          <p:cNvSpPr/>
          <p:nvPr/>
        </p:nvSpPr>
        <p:spPr>
          <a:xfrm>
            <a:off x="5661316" y="4444671"/>
            <a:ext cx="3593006" cy="655074"/>
          </a:xfrm>
          <a:prstGeom prst="rightArrow">
            <a:avLst>
              <a:gd name="adj1" fmla="val 68611"/>
              <a:gd name="adj2" fmla="val 39365"/>
            </a:avLst>
          </a:prstGeom>
          <a:solidFill>
            <a:schemeClr val="accent1">
              <a:lumMod val="20000"/>
              <a:lumOff val="80000"/>
            </a:schemeClr>
          </a:solidFill>
          <a:ln w="19050" cap="flat" cmpd="sng" algn="ctr">
            <a:noFill/>
            <a:prstDash val="solid"/>
            <a:miter lim="800000"/>
          </a:ln>
          <a:effectLst>
            <a:outerShdw blurRad="50800" dist="38100" dir="2700000" algn="tl" rotWithShape="0">
              <a:prstClr val="black">
                <a:alpha val="40000"/>
              </a:prstClr>
            </a:outerShdw>
          </a:effectLst>
        </p:spPr>
        <p:txBody>
          <a:bodyPr lIns="0" rIns="0" rtlCol="0" anchor="ctr"/>
          <a:lstStyle/>
          <a:p>
            <a:pPr algn="ctr" fontAlgn="auto">
              <a:spcBef>
                <a:spcPts val="0"/>
              </a:spcBef>
              <a:spcAft>
                <a:spcPts val="0"/>
              </a:spcAft>
              <a:defRPr/>
            </a:pPr>
            <a:r>
              <a:rPr lang="ja-JP" altLang="en-US" sz="2000" kern="0" dirty="0">
                <a:solidFill>
                  <a:prstClr val="black"/>
                </a:solidFill>
                <a:latin typeface="Meiryo UI" panose="020B0604030504040204" pitchFamily="50" charset="-128"/>
                <a:ea typeface="Meiryo UI" panose="020B0604030504040204" pitchFamily="50" charset="-128"/>
              </a:rPr>
              <a:t>法施行から</a:t>
            </a:r>
            <a:r>
              <a:rPr lang="en-US" altLang="ja-JP" sz="2000" kern="0" dirty="0">
                <a:solidFill>
                  <a:prstClr val="black"/>
                </a:solidFill>
                <a:latin typeface="Meiryo UI" panose="020B0604030504040204" pitchFamily="50" charset="-128"/>
                <a:ea typeface="Meiryo UI" panose="020B0604030504040204" pitchFamily="50" charset="-128"/>
              </a:rPr>
              <a:t>1</a:t>
            </a:r>
            <a:r>
              <a:rPr lang="ja-JP" altLang="en-US" sz="2000" kern="0" dirty="0">
                <a:solidFill>
                  <a:prstClr val="black"/>
                </a:solidFill>
                <a:latin typeface="Meiryo UI" panose="020B0604030504040204" pitchFamily="50" charset="-128"/>
                <a:ea typeface="Meiryo UI" panose="020B0604030504040204" pitchFamily="50" charset="-128"/>
              </a:rPr>
              <a:t>年半後に開始</a:t>
            </a:r>
          </a:p>
        </p:txBody>
      </p:sp>
      <p:sp>
        <p:nvSpPr>
          <p:cNvPr id="43" name="矢印: 左右 42">
            <a:extLst>
              <a:ext uri="{FF2B5EF4-FFF2-40B4-BE49-F238E27FC236}">
                <a16:creationId xmlns:a16="http://schemas.microsoft.com/office/drawing/2014/main" id="{D92FF879-85AE-4989-8448-EF0BFF6BA47C}"/>
              </a:ext>
            </a:extLst>
          </p:cNvPr>
          <p:cNvSpPr/>
          <p:nvPr/>
        </p:nvSpPr>
        <p:spPr>
          <a:xfrm>
            <a:off x="4230358" y="2641526"/>
            <a:ext cx="4304039" cy="741941"/>
          </a:xfrm>
          <a:prstGeom prst="leftRightArrow">
            <a:avLst>
              <a:gd name="adj1" fmla="val 50000"/>
              <a:gd name="adj2" fmla="val 40131"/>
            </a:avLst>
          </a:prstGeom>
          <a:solidFill>
            <a:schemeClr val="accent2">
              <a:lumMod val="40000"/>
              <a:lumOff val="60000"/>
            </a:schemeClr>
          </a:solidFill>
          <a:ln w="19050" cap="flat" cmpd="sng" algn="ctr">
            <a:noFill/>
            <a:prstDash val="solid"/>
            <a:miter lim="800000"/>
          </a:ln>
          <a:effectLst>
            <a:outerShdw blurRad="50800" dist="38100" dir="2700000" algn="tl" rotWithShape="0">
              <a:prstClr val="black">
                <a:alpha val="40000"/>
              </a:prstClr>
            </a:outerShdw>
          </a:effectLst>
        </p:spPr>
        <p:txBody>
          <a:bodyPr lIns="0" rIns="0" rtlCol="0" anchor="ctr"/>
          <a:lstStyle/>
          <a:p>
            <a:pPr algn="ctr" fontAlgn="auto">
              <a:spcBef>
                <a:spcPts val="0"/>
              </a:spcBef>
              <a:spcAft>
                <a:spcPts val="0"/>
              </a:spcAft>
              <a:defRPr/>
            </a:pPr>
            <a:r>
              <a:rPr lang="ja-JP" altLang="en-US" sz="2000" kern="0" dirty="0">
                <a:solidFill>
                  <a:prstClr val="black"/>
                </a:solidFill>
                <a:latin typeface="Meiryo UI" panose="020B0604030504040204" pitchFamily="50" charset="-128"/>
                <a:ea typeface="Meiryo UI" panose="020B0604030504040204" pitchFamily="50" charset="-128"/>
              </a:rPr>
              <a:t>認証取得の経過措置期間</a:t>
            </a:r>
          </a:p>
        </p:txBody>
      </p:sp>
      <p:pic>
        <p:nvPicPr>
          <p:cNvPr id="71" name="図 70">
            <a:extLst>
              <a:ext uri="{FF2B5EF4-FFF2-40B4-BE49-F238E27FC236}">
                <a16:creationId xmlns:a16="http://schemas.microsoft.com/office/drawing/2014/main" id="{8E52D352-A432-4C29-8362-0969EFCD9E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3780" y="5036707"/>
            <a:ext cx="1363452" cy="1559524"/>
          </a:xfrm>
          <a:prstGeom prst="rect">
            <a:avLst/>
          </a:prstGeom>
        </p:spPr>
      </p:pic>
    </p:spTree>
    <p:extLst>
      <p:ext uri="{BB962C8B-B14F-4D97-AF65-F5344CB8AC3E}">
        <p14:creationId xmlns:p14="http://schemas.microsoft.com/office/powerpoint/2010/main" val="52728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9"/>
                                        </p:tgtEl>
                                      </p:cBhvr>
                                    </p:animEffect>
                                    <p:animScale>
                                      <p:cBhvr>
                                        <p:cTn id="17" dur="250" autoRev="1" fill="hold"/>
                                        <p:tgtEl>
                                          <p:spTgt spid="29"/>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8"/>
                                        </p:tgtEl>
                                      </p:cBhvr>
                                    </p:animEffect>
                                    <p:animScale>
                                      <p:cBhvr>
                                        <p:cTn id="27" dur="250" autoRev="1" fill="hold"/>
                                        <p:tgtEl>
                                          <p:spTgt spid="28"/>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38"/>
                                        </p:tgtEl>
                                      </p:cBhvr>
                                    </p:animEffect>
                                    <p:animScale>
                                      <p:cBhvr>
                                        <p:cTn id="37" dur="250" autoRev="1" fill="hold"/>
                                        <p:tgtEl>
                                          <p:spTgt spid="38"/>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8" grpId="0" animBg="1"/>
      <p:bldP spid="29" grpId="0" animBg="1"/>
      <p:bldP spid="38" grpId="0" animBg="1"/>
      <p:bldP spid="39" grpId="0" animBg="1"/>
      <p:bldP spid="41" grpId="0" animBg="1"/>
      <p:bldP spid="42" grpId="0" animBg="1"/>
      <p:bldP spid="4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 6"/>
          <p:cNvSpPr>
            <a:spLocks noGrp="1"/>
          </p:cNvSpPr>
          <p:nvPr>
            <p:ph type="sldNum" sz="quarter" idx="12"/>
          </p:nvPr>
        </p:nvSpPr>
        <p:spPr/>
        <p:txBody>
          <a:bodyPr/>
          <a:lstStyle/>
          <a:p>
            <a:r>
              <a:rPr lang="en-US" altLang="ja-JP"/>
              <a:t>P.</a:t>
            </a:r>
            <a:fld id="{E822CA04-BA9D-4B90-8EC3-2D60D3E0F801}" type="slidenum">
              <a:rPr lang="en-US" altLang="ja-JP"/>
              <a:pPr/>
              <a:t>29</a:t>
            </a:fld>
            <a:endParaRPr lang="en-US" altLang="ja-JP"/>
          </a:p>
        </p:txBody>
      </p:sp>
      <p:sp>
        <p:nvSpPr>
          <p:cNvPr id="4104" name="Rectangle 8"/>
          <p:cNvSpPr>
            <a:spLocks noGrp="1" noChangeArrowheads="1"/>
          </p:cNvSpPr>
          <p:nvPr>
            <p:ph type="ctrTitle"/>
          </p:nvPr>
        </p:nvSpPr>
        <p:spPr/>
        <p:txBody>
          <a:bodyPr>
            <a:normAutofit fontScale="90000"/>
          </a:bodyPr>
          <a:lstStyle/>
          <a:p>
            <a:r>
              <a:rPr lang="ja-JP" altLang="en-US" dirty="0"/>
              <a:t>　</a:t>
            </a:r>
            <a:r>
              <a:rPr lang="ja-JP" altLang="en-US" dirty="0">
                <a:latin typeface="メイリオ" panose="020B0604030504040204" pitchFamily="50" charset="-128"/>
                <a:ea typeface="メイリオ" panose="020B0604030504040204" pitchFamily="50" charset="-128"/>
              </a:rPr>
              <a:t>ご清聴ありがとうございました！</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　</a:t>
            </a:r>
            <a:r>
              <a:rPr lang="ja-JP" altLang="en-US" sz="3600" dirty="0">
                <a:latin typeface="メイリオ" panose="020B0604030504040204" pitchFamily="50" charset="-128"/>
                <a:ea typeface="メイリオ" panose="020B0604030504040204" pitchFamily="50" charset="-128"/>
              </a:rPr>
              <a:t>映画の世界が現実にデロリアン・・・</a:t>
            </a:r>
          </a:p>
        </p:txBody>
      </p:sp>
      <p:pic>
        <p:nvPicPr>
          <p:cNvPr id="4" name="図 3"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30" y="1991291"/>
            <a:ext cx="8955741" cy="4758759"/>
          </a:xfrm>
          <a:prstGeom prst="rect">
            <a:avLst/>
          </a:prstGeom>
        </p:spPr>
      </p:pic>
    </p:spTree>
    <p:extLst>
      <p:ext uri="{BB962C8B-B14F-4D97-AF65-F5344CB8AC3E}">
        <p14:creationId xmlns:p14="http://schemas.microsoft.com/office/powerpoint/2010/main" val="3661651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スライド番号プレースホルダー 3">
            <a:extLst>
              <a:ext uri="{FF2B5EF4-FFF2-40B4-BE49-F238E27FC236}">
                <a16:creationId xmlns:a16="http://schemas.microsoft.com/office/drawing/2014/main" id="{DBA0D888-8C40-4D3B-8073-D3864D84EADB}"/>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29B64D-021D-4A2D-8D90-888FC786D35E}" type="slidenum">
              <a:rPr kumimoji="1" lang="en-US" altLang="ja-JP" sz="975"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r>
              <a:rPr kumimoji="1" lang="ja-JP" altLang="en-US" sz="975"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1" lang="en-US" altLang="ja-JP" sz="975"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タイトル 1"/>
          <p:cNvSpPr>
            <a:spLocks noGrp="1"/>
          </p:cNvSpPr>
          <p:nvPr>
            <p:ph type="ctrTitle"/>
          </p:nvPr>
        </p:nvSpPr>
        <p:spPr/>
        <p:txBody>
          <a:bodyPr/>
          <a:lstStyle/>
          <a:p>
            <a:r>
              <a:rPr kumimoji="1" lang="ja-JP" altLang="en-US" dirty="0"/>
              <a:t>　　　　　</a:t>
            </a:r>
            <a:r>
              <a:rPr kumimoji="1" lang="ja-JP" altLang="en-US" sz="3600" dirty="0">
                <a:latin typeface="メイリオ" panose="020B0604030504040204" pitchFamily="50" charset="-128"/>
                <a:ea typeface="メイリオ" panose="020B0604030504040204" pitchFamily="50" charset="-128"/>
              </a:rPr>
              <a:t>現在の北海道の最低賃金は？</a:t>
            </a:r>
          </a:p>
        </p:txBody>
      </p:sp>
      <p:pic>
        <p:nvPicPr>
          <p:cNvPr id="15" name="図 14">
            <a:extLst>
              <a:ext uri="{FF2B5EF4-FFF2-40B4-BE49-F238E27FC236}">
                <a16:creationId xmlns:a16="http://schemas.microsoft.com/office/drawing/2014/main" id="{F01608DD-9669-AE46-A863-8CE2C0CDDA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6217" y="1462748"/>
            <a:ext cx="4320209" cy="5401069"/>
          </a:xfrm>
          <a:prstGeom prst="rect">
            <a:avLst/>
          </a:prstGeom>
        </p:spPr>
      </p:pic>
      <p:pic>
        <p:nvPicPr>
          <p:cNvPr id="4" name="図 3" descr="テキスト&#10;&#10;自動的に生成された説明">
            <a:extLst>
              <a:ext uri="{FF2B5EF4-FFF2-40B4-BE49-F238E27FC236}">
                <a16:creationId xmlns:a16="http://schemas.microsoft.com/office/drawing/2014/main" id="{99FCCFFA-514E-FB30-CE4E-AEA579647A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4" y="1799084"/>
            <a:ext cx="5446643" cy="5053095"/>
          </a:xfrm>
          <a:prstGeom prst="rect">
            <a:avLst/>
          </a:prstGeom>
        </p:spPr>
      </p:pic>
    </p:spTree>
    <p:extLst>
      <p:ext uri="{BB962C8B-B14F-4D97-AF65-F5344CB8AC3E}">
        <p14:creationId xmlns:p14="http://schemas.microsoft.com/office/powerpoint/2010/main" val="349925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75F4FB2-6847-119B-5103-192DE8A7D472}"/>
              </a:ext>
            </a:extLst>
          </p:cNvPr>
          <p:cNvSpPr>
            <a:spLocks noGrp="1"/>
          </p:cNvSpPr>
          <p:nvPr>
            <p:ph type="sldNum" sz="quarter" idx="12"/>
          </p:nvPr>
        </p:nvSpPr>
        <p:spPr/>
        <p:txBody>
          <a:bodyPr/>
          <a:lstStyle/>
          <a:p>
            <a:fld id="{0A29B64D-021D-4A2D-8D90-888FC786D35E}" type="slidenum">
              <a:rPr lang="en-US" altLang="ja-JP" smtClean="0"/>
              <a:pPr/>
              <a:t>4</a:t>
            </a:fld>
            <a:endParaRPr lang="en-US" altLang="ja-JP" dirty="0"/>
          </a:p>
        </p:txBody>
      </p:sp>
      <p:sp>
        <p:nvSpPr>
          <p:cNvPr id="3" name="タイトル 2">
            <a:extLst>
              <a:ext uri="{FF2B5EF4-FFF2-40B4-BE49-F238E27FC236}">
                <a16:creationId xmlns:a16="http://schemas.microsoft.com/office/drawing/2014/main" id="{BFA71B66-26D7-0751-2FC4-8BF44850249C}"/>
              </a:ext>
            </a:extLst>
          </p:cNvPr>
          <p:cNvSpPr>
            <a:spLocks noGrp="1"/>
          </p:cNvSpPr>
          <p:nvPr>
            <p:ph type="ctrTitle"/>
          </p:nvPr>
        </p:nvSpPr>
        <p:spPr/>
        <p:txBody>
          <a:bodyPr/>
          <a:lstStyle/>
          <a:p>
            <a:r>
              <a:rPr kumimoji="1" lang="ja-JP" altLang="en-US" dirty="0"/>
              <a:t>「北海道は大きい」１５都府県が入る</a:t>
            </a:r>
          </a:p>
        </p:txBody>
      </p:sp>
      <p:sp>
        <p:nvSpPr>
          <p:cNvPr id="4" name="字幕 3">
            <a:extLst>
              <a:ext uri="{FF2B5EF4-FFF2-40B4-BE49-F238E27FC236}">
                <a16:creationId xmlns:a16="http://schemas.microsoft.com/office/drawing/2014/main" id="{A77D9EA0-38E8-85C2-887D-712067234607}"/>
              </a:ext>
            </a:extLst>
          </p:cNvPr>
          <p:cNvSpPr>
            <a:spLocks noGrp="1"/>
          </p:cNvSpPr>
          <p:nvPr>
            <p:ph type="subTitle" idx="1"/>
          </p:nvPr>
        </p:nvSpPr>
        <p:spPr>
          <a:xfrm>
            <a:off x="782320" y="1437033"/>
            <a:ext cx="10402957" cy="848967"/>
          </a:xfrm>
        </p:spPr>
        <p:txBody>
          <a:bodyPr>
            <a:noAutofit/>
          </a:bodyPr>
          <a:lstStyle/>
          <a:p>
            <a:r>
              <a:rPr kumimoji="1" lang="ja-JP" altLang="en-US" sz="2800" b="1" dirty="0">
                <a:solidFill>
                  <a:srgbClr val="FF3399"/>
                </a:solidFill>
              </a:rPr>
              <a:t>最低賃金は北海道で一律８８９円なのに・・・</a:t>
            </a:r>
            <a:endParaRPr kumimoji="1" lang="en-US" altLang="ja-JP" sz="2800" b="1" dirty="0">
              <a:solidFill>
                <a:srgbClr val="FF3399"/>
              </a:solidFill>
            </a:endParaRPr>
          </a:p>
          <a:p>
            <a:pPr marL="0" indent="0">
              <a:buNone/>
            </a:pPr>
            <a:r>
              <a:rPr kumimoji="1" lang="ja-JP" altLang="en-US" sz="2800" b="1" dirty="0">
                <a:solidFill>
                  <a:srgbClr val="FF3399"/>
                </a:solidFill>
              </a:rPr>
              <a:t>指数対応単価はどうして市町村によって違うの？不公平？</a:t>
            </a:r>
          </a:p>
        </p:txBody>
      </p:sp>
      <p:pic>
        <p:nvPicPr>
          <p:cNvPr id="7" name="図 6">
            <a:extLst>
              <a:ext uri="{FF2B5EF4-FFF2-40B4-BE49-F238E27FC236}">
                <a16:creationId xmlns:a16="http://schemas.microsoft.com/office/drawing/2014/main" id="{47FCFBA0-673E-4A42-BADD-AC6BDF21B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204" y="2676293"/>
            <a:ext cx="8279476" cy="3993324"/>
          </a:xfrm>
          <a:prstGeom prst="rect">
            <a:avLst/>
          </a:prstGeom>
        </p:spPr>
      </p:pic>
    </p:spTree>
    <p:extLst>
      <p:ext uri="{BB962C8B-B14F-4D97-AF65-F5344CB8AC3E}">
        <p14:creationId xmlns:p14="http://schemas.microsoft.com/office/powerpoint/2010/main" val="344444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BA0D888-8C40-4D3B-8073-D3864D84EADB}"/>
              </a:ext>
            </a:extLst>
          </p:cNvPr>
          <p:cNvSpPr>
            <a:spLocks noGrp="1"/>
          </p:cNvSpPr>
          <p:nvPr>
            <p:ph type="sldNum" sz="quarter" idx="12"/>
          </p:nvPr>
        </p:nvSpPr>
        <p:spPr/>
        <p:txBody>
          <a:bodyPr/>
          <a:lstStyle/>
          <a:p>
            <a:fld id="{0A29B64D-021D-4A2D-8D90-888FC786D35E}" type="slidenum">
              <a:rPr lang="en-US" altLang="ja-JP" smtClean="0"/>
              <a:pPr/>
              <a:t>5</a:t>
            </a:fld>
            <a:r>
              <a:rPr lang="ja-JP" altLang="en-US" dirty="0"/>
              <a:t>　</a:t>
            </a:r>
            <a:endParaRPr lang="en-US" altLang="ja-JP" dirty="0"/>
          </a:p>
        </p:txBody>
      </p:sp>
      <p:sp>
        <p:nvSpPr>
          <p:cNvPr id="2" name="タイトル 1"/>
          <p:cNvSpPr>
            <a:spLocks noGrp="1"/>
          </p:cNvSpPr>
          <p:nvPr>
            <p:ph type="ctrTitle"/>
          </p:nvPr>
        </p:nvSpPr>
        <p:spPr/>
        <p:txBody>
          <a:bodyPr>
            <a:normAutofit/>
          </a:bodyPr>
          <a:lstStyle/>
          <a:p>
            <a:r>
              <a:rPr lang="ja-JP" altLang="en-US" dirty="0"/>
              <a:t>　</a:t>
            </a:r>
            <a:r>
              <a:rPr lang="ja-JP" altLang="en-US" dirty="0">
                <a:latin typeface="メイリオ" panose="020B0604030504040204" pitchFamily="50" charset="-128"/>
                <a:ea typeface="メイリオ" panose="020B0604030504040204" pitchFamily="50" charset="-128"/>
              </a:rPr>
              <a:t>レーバーレートと指数対応単価</a:t>
            </a:r>
            <a:endParaRPr kumimoji="1" lang="ja-JP" altLang="en-US" dirty="0">
              <a:latin typeface="メイリオ" panose="020B0604030504040204" pitchFamily="50" charset="-128"/>
              <a:ea typeface="メイリオ" panose="020B0604030504040204" pitchFamily="50" charset="-128"/>
            </a:endParaRPr>
          </a:p>
        </p:txBody>
      </p:sp>
      <p:sp>
        <p:nvSpPr>
          <p:cNvPr id="7" name="コンテンツ プレースホルダー 1"/>
          <p:cNvSpPr txBox="1">
            <a:spLocks/>
          </p:cNvSpPr>
          <p:nvPr/>
        </p:nvSpPr>
        <p:spPr>
          <a:xfrm>
            <a:off x="3659459" y="1490519"/>
            <a:ext cx="4511952" cy="489723"/>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spcBef>
                <a:spcPts val="600"/>
              </a:spcBef>
            </a:pPr>
            <a:r>
              <a:rPr lang="ja-JP" altLang="en-US" dirty="0"/>
              <a:t>・・・</a:t>
            </a:r>
            <a:r>
              <a:rPr lang="ja-JP" altLang="en-US" b="1" dirty="0">
                <a:latin typeface="メイリオ" panose="020B0604030504040204" pitchFamily="50" charset="-128"/>
                <a:ea typeface="メイリオ" panose="020B0604030504040204" pitchFamily="50" charset="-128"/>
              </a:rPr>
              <a:t>工場の１時間当たりの工賃</a:t>
            </a:r>
          </a:p>
        </p:txBody>
      </p:sp>
      <p:sp>
        <p:nvSpPr>
          <p:cNvPr id="5" name="コンテンツ プレースホルダー 1">
            <a:extLst>
              <a:ext uri="{FF2B5EF4-FFF2-40B4-BE49-F238E27FC236}">
                <a16:creationId xmlns:a16="http://schemas.microsoft.com/office/drawing/2014/main" id="{4D2DA96E-EFB0-47AD-BF36-BDD7FF44DBBA}"/>
              </a:ext>
            </a:extLst>
          </p:cNvPr>
          <p:cNvSpPr txBox="1">
            <a:spLocks/>
          </p:cNvSpPr>
          <p:nvPr/>
        </p:nvSpPr>
        <p:spPr>
          <a:xfrm>
            <a:off x="1141492" y="4879667"/>
            <a:ext cx="8383508" cy="1449230"/>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marL="342900" indent="-342900">
              <a:spcBef>
                <a:spcPts val="600"/>
              </a:spcBef>
              <a:buFont typeface="Wingdings" panose="05000000000000000000" pitchFamily="2" charset="2"/>
              <a:buChar char="ü"/>
            </a:pPr>
            <a:r>
              <a:rPr lang="ja-JP" altLang="en-US" sz="2200" dirty="0"/>
              <a:t>地域相場を基本として決定されることが多い</a:t>
            </a:r>
          </a:p>
          <a:p>
            <a:pPr marL="342900" indent="-342900">
              <a:spcBef>
                <a:spcPts val="600"/>
              </a:spcBef>
              <a:buFont typeface="Wingdings" panose="05000000000000000000" pitchFamily="2" charset="2"/>
              <a:buChar char="ü"/>
            </a:pPr>
            <a:r>
              <a:rPr lang="ja-JP" altLang="en-US" sz="2200" dirty="0"/>
              <a:t>北海道の指数対応単価平均</a:t>
            </a:r>
            <a:r>
              <a:rPr lang="en-US" altLang="ja-JP" sz="2200" dirty="0"/>
              <a:t>:</a:t>
            </a:r>
            <a:r>
              <a:rPr lang="ja-JP" altLang="en-US" sz="2200" dirty="0"/>
              <a:t>￥</a:t>
            </a:r>
            <a:r>
              <a:rPr lang="en-US" altLang="ja-JP" sz="2200" dirty="0"/>
              <a:t>6284</a:t>
            </a:r>
            <a:r>
              <a:rPr lang="ja-JP" altLang="en-US" sz="2200" dirty="0"/>
              <a:t>　</a:t>
            </a:r>
            <a:r>
              <a:rPr lang="en-US" altLang="ja-JP" sz="2200" dirty="0"/>
              <a:t>/</a:t>
            </a:r>
            <a:r>
              <a:rPr lang="ja-JP" altLang="en-US" sz="2200" dirty="0"/>
              <a:t>全国平均</a:t>
            </a:r>
            <a:r>
              <a:rPr lang="en-US" altLang="ja-JP" sz="2200" dirty="0"/>
              <a:t>: </a:t>
            </a:r>
            <a:r>
              <a:rPr lang="ja-JP" altLang="en-US" sz="2200" dirty="0"/>
              <a:t>￥</a:t>
            </a:r>
            <a:r>
              <a:rPr lang="en-US" altLang="ja-JP" sz="2200" dirty="0"/>
              <a:t>6341</a:t>
            </a:r>
            <a:endParaRPr lang="ja-JP" altLang="en-US" sz="2200" dirty="0"/>
          </a:p>
          <a:p>
            <a:pPr marL="342900" indent="-342900">
              <a:spcBef>
                <a:spcPts val="600"/>
              </a:spcBef>
              <a:buFont typeface="Wingdings" panose="05000000000000000000" pitchFamily="2" charset="2"/>
              <a:buChar char="ü"/>
            </a:pPr>
            <a:r>
              <a:rPr lang="ja-JP" altLang="en-US" sz="2200" dirty="0"/>
              <a:t>ちなみに北海道の特Ａ（ディーラー）</a:t>
            </a:r>
            <a:r>
              <a:rPr lang="en-US" altLang="ja-JP" sz="2200" dirty="0"/>
              <a:t>: </a:t>
            </a:r>
            <a:r>
              <a:rPr lang="ja-JP" altLang="en-US" sz="2200" dirty="0"/>
              <a:t>￥</a:t>
            </a:r>
            <a:r>
              <a:rPr lang="en-US" altLang="ja-JP" sz="2200" dirty="0"/>
              <a:t>6500</a:t>
            </a:r>
            <a:r>
              <a:rPr lang="ja-JP" altLang="en-US" sz="2200" dirty="0"/>
              <a:t>らしいです</a:t>
            </a:r>
          </a:p>
        </p:txBody>
      </p:sp>
      <p:sp>
        <p:nvSpPr>
          <p:cNvPr id="6" name="サブタイトル 4">
            <a:extLst>
              <a:ext uri="{FF2B5EF4-FFF2-40B4-BE49-F238E27FC236}">
                <a16:creationId xmlns:a16="http://schemas.microsoft.com/office/drawing/2014/main" id="{BBE45E41-396C-4FB1-86B4-81280C46ABCE}"/>
              </a:ext>
            </a:extLst>
          </p:cNvPr>
          <p:cNvSpPr txBox="1">
            <a:spLocks/>
          </p:cNvSpPr>
          <p:nvPr/>
        </p:nvSpPr>
        <p:spPr>
          <a:xfrm>
            <a:off x="895350" y="1490519"/>
            <a:ext cx="2596840" cy="514269"/>
          </a:xfrm>
          <a:prstGeom prst="rect">
            <a:avLst/>
          </a:prstGeom>
          <a:solidFill>
            <a:schemeClr val="accent5"/>
          </a:solid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solidFill>
                  <a:schemeClr val="tx1">
                    <a:lumMod val="65000"/>
                    <a:lumOff val="35000"/>
                  </a:schemeClr>
                </a:solidFill>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lgn="ctr"/>
            <a:r>
              <a:rPr lang="ja-JP" altLang="en-US" b="1" dirty="0">
                <a:solidFill>
                  <a:schemeClr val="bg1"/>
                </a:solidFill>
              </a:rPr>
              <a:t>レーバーレート</a:t>
            </a:r>
            <a:endParaRPr lang="en-US" altLang="ja-JP" b="1" dirty="0">
              <a:solidFill>
                <a:schemeClr val="bg1"/>
              </a:solidFill>
            </a:endParaRPr>
          </a:p>
        </p:txBody>
      </p:sp>
      <p:sp>
        <p:nvSpPr>
          <p:cNvPr id="8" name="コンテンツ プレースホルダー 1">
            <a:extLst>
              <a:ext uri="{FF2B5EF4-FFF2-40B4-BE49-F238E27FC236}">
                <a16:creationId xmlns:a16="http://schemas.microsoft.com/office/drawing/2014/main" id="{9C6F64E3-A84D-4C99-839F-B2CEA29257F3}"/>
              </a:ext>
            </a:extLst>
          </p:cNvPr>
          <p:cNvSpPr txBox="1">
            <a:spLocks/>
          </p:cNvSpPr>
          <p:nvPr/>
        </p:nvSpPr>
        <p:spPr>
          <a:xfrm>
            <a:off x="983167" y="1973478"/>
            <a:ext cx="8296507" cy="2197079"/>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r>
              <a:rPr lang="ja-JP" altLang="en-US" sz="2200" dirty="0"/>
              <a:t>レーバーレートの中には、整備要員の給与のほかに、事務費・営業費・</a:t>
            </a:r>
            <a:endParaRPr lang="en-US" altLang="ja-JP" sz="2200" dirty="0"/>
          </a:p>
          <a:p>
            <a:r>
              <a:rPr lang="ja-JP" altLang="en-US" sz="2200" dirty="0"/>
              <a:t>減価償却費・利益など、</a:t>
            </a:r>
            <a:r>
              <a:rPr lang="ja-JP" altLang="en-US" sz="2200" b="1" u="sng" dirty="0">
                <a:solidFill>
                  <a:srgbClr val="FF0000"/>
                </a:solidFill>
              </a:rPr>
              <a:t>工場経営にかかわるあらゆる経費を含んでいる。</a:t>
            </a:r>
            <a:endParaRPr lang="en-US" altLang="ja-JP" sz="2200" b="1" u="sng" dirty="0">
              <a:solidFill>
                <a:srgbClr val="FF0000"/>
              </a:solidFill>
            </a:endParaRPr>
          </a:p>
          <a:p>
            <a:r>
              <a:rPr lang="ja-JP" altLang="en-US" sz="2200" dirty="0"/>
              <a:t>（</a:t>
            </a:r>
            <a:r>
              <a:rPr lang="ja-JP" altLang="en-US" sz="2000" dirty="0"/>
              <a:t>旧ＡＪ　Ｐ</a:t>
            </a:r>
            <a:r>
              <a:rPr lang="en-US" altLang="ja-JP" sz="2000" dirty="0"/>
              <a:t>.615</a:t>
            </a:r>
            <a:r>
              <a:rPr lang="ja-JP" altLang="en-US" sz="2000" dirty="0"/>
              <a:t>　　ハンドブック記載し）</a:t>
            </a:r>
          </a:p>
          <a:p>
            <a:endParaRPr lang="en-US" altLang="ja-JP" sz="2200" dirty="0"/>
          </a:p>
          <a:p>
            <a:r>
              <a:rPr lang="ja-JP" altLang="en-US" sz="2200" dirty="0"/>
              <a:t>したがって、各会社によってバラつきがある￥</a:t>
            </a:r>
            <a:r>
              <a:rPr lang="en-US" altLang="ja-JP" sz="2200" dirty="0"/>
              <a:t>6000</a:t>
            </a:r>
            <a:r>
              <a:rPr lang="ja-JP" altLang="en-US" sz="2200" dirty="0"/>
              <a:t>～￥</a:t>
            </a:r>
            <a:r>
              <a:rPr lang="en-US" altLang="ja-JP" sz="2200" dirty="0"/>
              <a:t>9000</a:t>
            </a:r>
            <a:r>
              <a:rPr lang="ja-JP" altLang="en-US" sz="2200" dirty="0"/>
              <a:t>ぐらい　</a:t>
            </a:r>
          </a:p>
        </p:txBody>
      </p:sp>
      <p:sp>
        <p:nvSpPr>
          <p:cNvPr id="10" name="矢印: 下 9">
            <a:extLst>
              <a:ext uri="{FF2B5EF4-FFF2-40B4-BE49-F238E27FC236}">
                <a16:creationId xmlns:a16="http://schemas.microsoft.com/office/drawing/2014/main" id="{53BEF24F-E02B-48C4-870A-4109F7049748}"/>
              </a:ext>
            </a:extLst>
          </p:cNvPr>
          <p:cNvSpPr/>
          <p:nvPr/>
        </p:nvSpPr>
        <p:spPr>
          <a:xfrm>
            <a:off x="4543193" y="3281867"/>
            <a:ext cx="819615" cy="312234"/>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サブタイトル 4">
            <a:extLst>
              <a:ext uri="{FF2B5EF4-FFF2-40B4-BE49-F238E27FC236}">
                <a16:creationId xmlns:a16="http://schemas.microsoft.com/office/drawing/2014/main" id="{81FF2F2D-2828-44E2-8E85-EBC865175951}"/>
              </a:ext>
            </a:extLst>
          </p:cNvPr>
          <p:cNvSpPr txBox="1">
            <a:spLocks/>
          </p:cNvSpPr>
          <p:nvPr/>
        </p:nvSpPr>
        <p:spPr>
          <a:xfrm>
            <a:off x="895350" y="4421155"/>
            <a:ext cx="2596840" cy="514269"/>
          </a:xfrm>
          <a:prstGeom prst="rect">
            <a:avLst/>
          </a:prstGeom>
          <a:solidFill>
            <a:schemeClr val="accent5"/>
          </a:solidFill>
          <a:ln>
            <a:noFill/>
          </a:ln>
        </p:spPr>
        <p:txBody>
          <a:bodyPr vert="horz" lIns="72000" tIns="45720" rIns="72000" bIns="45720" rtlCol="0" anchor="ctr" anchorCtr="0">
            <a:noAutofit/>
          </a:bodyPr>
          <a:lstStyle>
            <a:defPPr>
              <a:defRPr lang="ja-JP"/>
            </a:defPPr>
            <a:lvl1pPr marL="0" indent="0" algn="ctr" defTabSz="742950" eaLnBrk="1" fontAlgn="auto" latinLnBrk="0" hangingPunct="1">
              <a:lnSpc>
                <a:spcPct val="100000"/>
              </a:lnSpc>
              <a:spcBef>
                <a:spcPts val="0"/>
              </a:spcBef>
              <a:spcAft>
                <a:spcPts val="0"/>
              </a:spcAft>
              <a:buFont typeface="Arial" panose="020B0604020202020204" pitchFamily="34" charset="0"/>
              <a:buNone/>
              <a:defRPr sz="2400" b="1">
                <a:solidFill>
                  <a:schemeClr val="bg1"/>
                </a:solidFill>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r>
              <a:rPr lang="ja-JP" altLang="en-US" dirty="0"/>
              <a:t>指数</a:t>
            </a:r>
            <a:r>
              <a:rPr lang="ja-JP" altLang="en-US"/>
              <a:t>対応単価</a:t>
            </a:r>
            <a:endParaRPr lang="en-US" altLang="ja-JP" dirty="0"/>
          </a:p>
        </p:txBody>
      </p:sp>
      <p:sp>
        <p:nvSpPr>
          <p:cNvPr id="12" name="コンテンツ プレースホルダー 1">
            <a:extLst>
              <a:ext uri="{FF2B5EF4-FFF2-40B4-BE49-F238E27FC236}">
                <a16:creationId xmlns:a16="http://schemas.microsoft.com/office/drawing/2014/main" id="{CCEC69C7-963F-43A6-8BA4-1AF4B615284F}"/>
              </a:ext>
            </a:extLst>
          </p:cNvPr>
          <p:cNvSpPr txBox="1">
            <a:spLocks/>
          </p:cNvSpPr>
          <p:nvPr/>
        </p:nvSpPr>
        <p:spPr>
          <a:xfrm>
            <a:off x="3748432" y="4433428"/>
            <a:ext cx="5476531" cy="489723"/>
          </a:xfrm>
          <a:prstGeom prst="rect">
            <a:avLst/>
          </a:prstGeom>
          <a:noFill/>
          <a:ln>
            <a:noFill/>
          </a:ln>
        </p:spPr>
        <p:txBody>
          <a:bodyPr vert="horz" lIns="72000" tIns="45720" rIns="72000" bIns="45720" rtlCol="0" anchor="ctr" anchorCtr="0">
            <a:noAutofit/>
          </a:bodyPr>
          <a:lstStyle>
            <a:defPPr>
              <a:defRPr lang="ja-JP"/>
            </a:defPPr>
            <a:lvl1pPr marL="0" indent="0" defTabSz="742950" eaLnBrk="1" fontAlgn="auto" latinLnBrk="0" hangingPunct="1">
              <a:lnSpc>
                <a:spcPct val="100000"/>
              </a:lnSpc>
              <a:spcBef>
                <a:spcPts val="0"/>
              </a:spcBef>
              <a:spcAft>
                <a:spcPts val="0"/>
              </a:spcAft>
              <a:buFont typeface="Arial" panose="020B0604020202020204" pitchFamily="34" charset="0"/>
              <a:buNone/>
              <a:defRPr sz="2400">
                <a:latin typeface="Meiryo UI" panose="020B0604030504040204" pitchFamily="50" charset="-128"/>
                <a:ea typeface="Meiryo UI" panose="020B0604030504040204" pitchFamily="50" charset="-128"/>
                <a:cs typeface="+mj-cs"/>
              </a:defRPr>
            </a:lvl1pPr>
            <a:lvl2pPr marL="557213" indent="-185738" defTabSz="742950" eaLnBrk="1" latinLnBrk="0" hangingPunct="1">
              <a:lnSpc>
                <a:spcPct val="90000"/>
              </a:lnSpc>
              <a:spcBef>
                <a:spcPts val="406"/>
              </a:spcBef>
              <a:buFont typeface="Arial" panose="020B0604020202020204" pitchFamily="34" charset="0"/>
              <a:buChar char="•"/>
              <a:defRPr sz="1950">
                <a:latin typeface="+mn-lt"/>
                <a:ea typeface="+mn-ea"/>
              </a:defRPr>
            </a:lvl2pPr>
            <a:lvl3pPr marL="928688" indent="-185738" defTabSz="742950" eaLnBrk="1" latinLnBrk="0" hangingPunct="1">
              <a:lnSpc>
                <a:spcPct val="90000"/>
              </a:lnSpc>
              <a:spcBef>
                <a:spcPts val="406"/>
              </a:spcBef>
              <a:buFont typeface="Arial" panose="020B0604020202020204" pitchFamily="34" charset="0"/>
              <a:buChar char="•"/>
              <a:defRPr sz="1625">
                <a:latin typeface="+mn-lt"/>
                <a:ea typeface="+mn-ea"/>
              </a:defRPr>
            </a:lvl3pPr>
            <a:lvl4pPr marL="1300163" indent="-185738" defTabSz="742950" eaLnBrk="1" latinLnBrk="0" hangingPunct="1">
              <a:lnSpc>
                <a:spcPct val="90000"/>
              </a:lnSpc>
              <a:spcBef>
                <a:spcPts val="406"/>
              </a:spcBef>
              <a:buFont typeface="Arial" panose="020B0604020202020204" pitchFamily="34" charset="0"/>
              <a:buChar char="•"/>
              <a:defRPr sz="1463">
                <a:latin typeface="+mn-lt"/>
                <a:ea typeface="+mn-ea"/>
              </a:defRPr>
            </a:lvl4pPr>
            <a:lvl5pPr marL="1671638" indent="-185738" defTabSz="742950" eaLnBrk="1" latinLnBrk="0" hangingPunct="1">
              <a:lnSpc>
                <a:spcPct val="90000"/>
              </a:lnSpc>
              <a:spcBef>
                <a:spcPts val="406"/>
              </a:spcBef>
              <a:buFont typeface="Arial" panose="020B0604020202020204" pitchFamily="34" charset="0"/>
              <a:buChar char="•"/>
              <a:defRPr sz="1463">
                <a:latin typeface="+mn-lt"/>
                <a:ea typeface="+mn-ea"/>
              </a:defRPr>
            </a:lvl5pPr>
            <a:lvl6pPr marL="2043113" indent="-185738" defTabSz="742950">
              <a:lnSpc>
                <a:spcPct val="90000"/>
              </a:lnSpc>
              <a:spcBef>
                <a:spcPts val="406"/>
              </a:spcBef>
              <a:buFont typeface="Arial" panose="020B0604020202020204" pitchFamily="34" charset="0"/>
              <a:buChar char="•"/>
              <a:defRPr sz="1463">
                <a:latin typeface="+mn-lt"/>
                <a:ea typeface="+mn-ea"/>
              </a:defRPr>
            </a:lvl6pPr>
            <a:lvl7pPr marL="2414588" indent="-185738" defTabSz="742950">
              <a:lnSpc>
                <a:spcPct val="90000"/>
              </a:lnSpc>
              <a:spcBef>
                <a:spcPts val="406"/>
              </a:spcBef>
              <a:buFont typeface="Arial" panose="020B0604020202020204" pitchFamily="34" charset="0"/>
              <a:buChar char="•"/>
              <a:defRPr sz="1463">
                <a:latin typeface="+mn-lt"/>
                <a:ea typeface="+mn-ea"/>
              </a:defRPr>
            </a:lvl7pPr>
            <a:lvl8pPr marL="2786063" indent="-185738" defTabSz="742950">
              <a:lnSpc>
                <a:spcPct val="90000"/>
              </a:lnSpc>
              <a:spcBef>
                <a:spcPts val="406"/>
              </a:spcBef>
              <a:buFont typeface="Arial" panose="020B0604020202020204" pitchFamily="34" charset="0"/>
              <a:buChar char="•"/>
              <a:defRPr sz="1463">
                <a:latin typeface="+mn-lt"/>
                <a:ea typeface="+mn-ea"/>
              </a:defRPr>
            </a:lvl8pPr>
            <a:lvl9pPr marL="3157538" indent="-185738" defTabSz="742950">
              <a:lnSpc>
                <a:spcPct val="90000"/>
              </a:lnSpc>
              <a:spcBef>
                <a:spcPts val="406"/>
              </a:spcBef>
              <a:buFont typeface="Arial" panose="020B0604020202020204" pitchFamily="34" charset="0"/>
              <a:buChar char="•"/>
              <a:defRPr sz="1463">
                <a:latin typeface="+mn-lt"/>
                <a:ea typeface="+mn-ea"/>
              </a:defRPr>
            </a:lvl9pPr>
          </a:lstStyle>
          <a:p>
            <a:pPr>
              <a:spcBef>
                <a:spcPts val="600"/>
              </a:spcBef>
            </a:pPr>
            <a:r>
              <a:rPr lang="ja-JP" altLang="en-US" dirty="0"/>
              <a:t>・・・</a:t>
            </a:r>
            <a:r>
              <a:rPr lang="ja-JP" altLang="en-US" b="1" dirty="0">
                <a:latin typeface="メイリオ" panose="020B0604030504040204" pitchFamily="50" charset="-128"/>
                <a:ea typeface="メイリオ" panose="020B0604030504040204" pitchFamily="50" charset="-128"/>
              </a:rPr>
              <a:t>工場と損保会社の話し合いで決定</a:t>
            </a:r>
          </a:p>
        </p:txBody>
      </p:sp>
    </p:spTree>
    <p:extLst>
      <p:ext uri="{BB962C8B-B14F-4D97-AF65-F5344CB8AC3E}">
        <p14:creationId xmlns:p14="http://schemas.microsoft.com/office/powerpoint/2010/main" val="337137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a:t>自社のレーバーレートは・・・</a:t>
            </a:r>
          </a:p>
        </p:txBody>
      </p:sp>
      <p:sp>
        <p:nvSpPr>
          <p:cNvPr id="4" name="円/楕円 3"/>
          <p:cNvSpPr/>
          <p:nvPr/>
        </p:nvSpPr>
        <p:spPr>
          <a:xfrm>
            <a:off x="1559283" y="1566883"/>
            <a:ext cx="1582057" cy="1582057"/>
          </a:xfrm>
          <a:prstGeom prst="ellips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pPr>
            <a:endParaRPr lang="ja-JP" altLang="en-US" sz="2000" dirty="0">
              <a:solidFill>
                <a:prstClr val="black"/>
              </a:solidFill>
              <a:latin typeface="Meiryo UI"/>
              <a:ea typeface="Meiryo UI"/>
            </a:endParaRPr>
          </a:p>
        </p:txBody>
      </p:sp>
      <p:sp>
        <p:nvSpPr>
          <p:cNvPr id="5" name="円/楕円 4"/>
          <p:cNvSpPr/>
          <p:nvPr/>
        </p:nvSpPr>
        <p:spPr>
          <a:xfrm>
            <a:off x="7466620" y="2993904"/>
            <a:ext cx="1582057" cy="1582057"/>
          </a:xfrm>
          <a:prstGeom prst="ellipse">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fontAlgn="auto">
              <a:spcBef>
                <a:spcPts val="0"/>
              </a:spcBef>
              <a:spcAft>
                <a:spcPts val="0"/>
              </a:spcAft>
            </a:pPr>
            <a:endParaRPr lang="ja-JP" altLang="en-US" dirty="0">
              <a:solidFill>
                <a:prstClr val="black"/>
              </a:solidFill>
              <a:latin typeface="Meiryo UI"/>
              <a:ea typeface="Meiryo UI"/>
            </a:endParaRPr>
          </a:p>
        </p:txBody>
      </p:sp>
      <p:sp>
        <p:nvSpPr>
          <p:cNvPr id="6" name="正方形/長方形 5"/>
          <p:cNvSpPr/>
          <p:nvPr/>
        </p:nvSpPr>
        <p:spPr>
          <a:xfrm rot="809959">
            <a:off x="1382486" y="3867667"/>
            <a:ext cx="7634515" cy="508000"/>
          </a:xfrm>
          <a:prstGeom prst="rect">
            <a:avLst/>
          </a:prstGeom>
          <a:solidFill>
            <a:schemeClr val="bg1">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endParaRPr lang="ja-JP" altLang="en-US">
              <a:solidFill>
                <a:prstClr val="white"/>
              </a:solidFill>
              <a:latin typeface="Meiryo UI"/>
              <a:ea typeface="Meiryo UI"/>
            </a:endParaRPr>
          </a:p>
        </p:txBody>
      </p:sp>
      <p:sp>
        <p:nvSpPr>
          <p:cNvPr id="9" name="二等辺三角形 8"/>
          <p:cNvSpPr/>
          <p:nvPr/>
        </p:nvSpPr>
        <p:spPr>
          <a:xfrm>
            <a:off x="4686227" y="4374357"/>
            <a:ext cx="1027030" cy="885371"/>
          </a:xfrm>
          <a:prstGeom prst="triangle">
            <a:avLst/>
          </a:prstGeom>
          <a:solidFill>
            <a:schemeClr val="bg1">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endParaRPr lang="ja-JP" altLang="en-US">
              <a:solidFill>
                <a:prstClr val="white"/>
              </a:solidFill>
              <a:latin typeface="Meiryo UI"/>
              <a:ea typeface="Meiryo UI"/>
            </a:endParaRPr>
          </a:p>
        </p:txBody>
      </p:sp>
      <p:sp>
        <p:nvSpPr>
          <p:cNvPr id="10" name="テキスト ボックス 9"/>
          <p:cNvSpPr txBox="1"/>
          <p:nvPr/>
        </p:nvSpPr>
        <p:spPr>
          <a:xfrm>
            <a:off x="1808782" y="5490253"/>
            <a:ext cx="6781920" cy="1122871"/>
          </a:xfrm>
          <a:prstGeom prst="rect">
            <a:avLst/>
          </a:prstGeom>
          <a:noFill/>
        </p:spPr>
        <p:txBody>
          <a:bodyPr wrap="square" rtlCol="0">
            <a:spAutoFit/>
          </a:bodyPr>
          <a:lstStyle/>
          <a:p>
            <a:pPr algn="ctr" fontAlgn="auto">
              <a:lnSpc>
                <a:spcPct val="150000"/>
              </a:lnSpc>
              <a:spcBef>
                <a:spcPts val="0"/>
              </a:spcBef>
              <a:spcAft>
                <a:spcPts val="0"/>
              </a:spcAft>
            </a:pPr>
            <a:r>
              <a:rPr lang="ja-JP" altLang="en-US" sz="2400" i="1" u="sng" dirty="0">
                <a:solidFill>
                  <a:srgbClr val="FF0000"/>
                </a:solidFill>
                <a:latin typeface="Meiryo UI"/>
                <a:ea typeface="Meiryo UI"/>
              </a:rPr>
              <a:t>レーバーレートが高いからいいものではなく、工場の</a:t>
            </a:r>
            <a:endParaRPr lang="en-US" altLang="ja-JP" sz="2400" i="1" u="sng" dirty="0">
              <a:solidFill>
                <a:srgbClr val="FF0000"/>
              </a:solidFill>
              <a:latin typeface="Meiryo UI"/>
              <a:ea typeface="Meiryo UI"/>
            </a:endParaRPr>
          </a:p>
          <a:p>
            <a:pPr algn="ctr" fontAlgn="auto">
              <a:lnSpc>
                <a:spcPct val="150000"/>
              </a:lnSpc>
              <a:spcBef>
                <a:spcPts val="0"/>
              </a:spcBef>
              <a:spcAft>
                <a:spcPts val="0"/>
              </a:spcAft>
            </a:pPr>
            <a:r>
              <a:rPr lang="ja-JP" altLang="en-US" sz="2400" i="1" u="sng" dirty="0">
                <a:solidFill>
                  <a:srgbClr val="FF0000"/>
                </a:solidFill>
                <a:latin typeface="Meiryo UI"/>
                <a:ea typeface="Meiryo UI"/>
              </a:rPr>
              <a:t>総原価、利益、総時間数を見直す必要がある！</a:t>
            </a:r>
            <a:endParaRPr lang="en-US" altLang="ja-JP" sz="2400" i="1" u="sng" dirty="0">
              <a:solidFill>
                <a:srgbClr val="FF0000"/>
              </a:solidFill>
              <a:latin typeface="Meiryo UI"/>
              <a:ea typeface="Meiryo UI"/>
            </a:endParaRPr>
          </a:p>
        </p:txBody>
      </p:sp>
      <p:sp>
        <p:nvSpPr>
          <p:cNvPr id="11" name="テキスト ボックス 10"/>
          <p:cNvSpPr txBox="1"/>
          <p:nvPr/>
        </p:nvSpPr>
        <p:spPr>
          <a:xfrm>
            <a:off x="7510162" y="3600265"/>
            <a:ext cx="1494971" cy="369332"/>
          </a:xfrm>
          <a:prstGeom prst="rect">
            <a:avLst/>
          </a:prstGeom>
          <a:noFill/>
        </p:spPr>
        <p:txBody>
          <a:bodyPr wrap="square" rtlCol="0">
            <a:spAutoFit/>
          </a:bodyPr>
          <a:lstStyle/>
          <a:p>
            <a:pPr algn="ctr" fontAlgn="auto">
              <a:spcBef>
                <a:spcPts val="0"/>
              </a:spcBef>
              <a:spcAft>
                <a:spcPts val="0"/>
              </a:spcAft>
            </a:pPr>
            <a:r>
              <a:rPr lang="ja-JP" altLang="en-US" spc="600" dirty="0">
                <a:solidFill>
                  <a:prstClr val="black"/>
                </a:solidFill>
                <a:latin typeface="Meiryo UI"/>
                <a:ea typeface="Meiryo UI"/>
              </a:rPr>
              <a:t>支払い額</a:t>
            </a:r>
          </a:p>
        </p:txBody>
      </p:sp>
      <p:sp>
        <p:nvSpPr>
          <p:cNvPr id="12" name="テキスト ボックス 11"/>
          <p:cNvSpPr txBox="1"/>
          <p:nvPr/>
        </p:nvSpPr>
        <p:spPr>
          <a:xfrm>
            <a:off x="1559281" y="1928557"/>
            <a:ext cx="1582058" cy="830997"/>
          </a:xfrm>
          <a:prstGeom prst="rect">
            <a:avLst/>
          </a:prstGeom>
          <a:noFill/>
        </p:spPr>
        <p:txBody>
          <a:bodyPr wrap="square" rtlCol="0">
            <a:spAutoFit/>
          </a:bodyPr>
          <a:lstStyle/>
          <a:p>
            <a:pPr algn="ctr" fontAlgn="auto">
              <a:spcBef>
                <a:spcPts val="0"/>
              </a:spcBef>
              <a:spcAft>
                <a:spcPts val="0"/>
              </a:spcAft>
            </a:pPr>
            <a:r>
              <a:rPr lang="ja-JP" altLang="en-US" sz="2400" spc="300" dirty="0">
                <a:solidFill>
                  <a:prstClr val="black"/>
                </a:solidFill>
                <a:latin typeface="Meiryo UI"/>
                <a:ea typeface="Meiryo UI"/>
              </a:rPr>
              <a:t>レーバーレート</a:t>
            </a:r>
          </a:p>
        </p:txBody>
      </p:sp>
      <p:sp>
        <p:nvSpPr>
          <p:cNvPr id="13" name="下矢印 12"/>
          <p:cNvSpPr/>
          <p:nvPr/>
        </p:nvSpPr>
        <p:spPr>
          <a:xfrm>
            <a:off x="1987453" y="4034386"/>
            <a:ext cx="725714" cy="92930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endParaRPr lang="ja-JP" altLang="en-US">
              <a:solidFill>
                <a:prstClr val="white"/>
              </a:solidFill>
              <a:latin typeface="Meiryo UI"/>
              <a:ea typeface="Meiryo UI"/>
            </a:endParaRPr>
          </a:p>
        </p:txBody>
      </p:sp>
    </p:spTree>
    <p:extLst>
      <p:ext uri="{BB962C8B-B14F-4D97-AF65-F5344CB8AC3E}">
        <p14:creationId xmlns:p14="http://schemas.microsoft.com/office/powerpoint/2010/main" val="530965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lang="en-US" altLang="ja-JP">
                <a:solidFill>
                  <a:prstClr val="white"/>
                </a:solidFill>
              </a:rPr>
              <a:pPr defTabSz="844083">
                <a:defRPr/>
              </a:pPr>
              <a:t>7</a:t>
            </a:fld>
            <a:endParaRPr lang="en-US" altLang="ja-JP" dirty="0">
              <a:solidFill>
                <a:prstClr val="white"/>
              </a:solidFill>
            </a:endParaRPr>
          </a:p>
        </p:txBody>
      </p:sp>
      <p:sp>
        <p:nvSpPr>
          <p:cNvPr id="3" name="タイトル 2"/>
          <p:cNvSpPr>
            <a:spLocks noGrp="1"/>
          </p:cNvSpPr>
          <p:nvPr>
            <p:ph type="ctrTitle"/>
          </p:nvPr>
        </p:nvSpPr>
        <p:spPr>
          <a:xfrm>
            <a:off x="381000" y="262306"/>
            <a:ext cx="9144000" cy="1144465"/>
          </a:xfrm>
        </p:spPr>
        <p:txBody>
          <a:bodyPr>
            <a:normAutofit/>
          </a:bodyPr>
          <a:lstStyle/>
          <a:p>
            <a:pPr>
              <a:lnSpc>
                <a:spcPct val="100000"/>
              </a:lnSpc>
            </a:pPr>
            <a:r>
              <a:rPr lang="ja-JP" altLang="en-US" sz="3323">
                <a:solidFill>
                  <a:srgbClr val="3366CC"/>
                </a:solidFill>
              </a:rPr>
              <a:t>重要なのは「生産性」</a:t>
            </a:r>
            <a:endParaRPr lang="ja-JP" altLang="en-US" sz="3323" dirty="0">
              <a:solidFill>
                <a:srgbClr val="3366CC"/>
              </a:solidFill>
            </a:endParaRPr>
          </a:p>
        </p:txBody>
      </p:sp>
      <p:sp>
        <p:nvSpPr>
          <p:cNvPr id="5" name="テキスト ボックス 4">
            <a:extLst>
              <a:ext uri="{FF2B5EF4-FFF2-40B4-BE49-F238E27FC236}">
                <a16:creationId xmlns:a16="http://schemas.microsoft.com/office/drawing/2014/main" id="{DBE4CE39-136D-6E46-9A07-EA24E46972BA}"/>
              </a:ext>
            </a:extLst>
          </p:cNvPr>
          <p:cNvSpPr txBox="1"/>
          <p:nvPr/>
        </p:nvSpPr>
        <p:spPr>
          <a:xfrm>
            <a:off x="3572492" y="4328959"/>
            <a:ext cx="2270173" cy="369332"/>
          </a:xfrm>
          <a:prstGeom prst="rect">
            <a:avLst/>
          </a:prstGeom>
          <a:noFill/>
        </p:spPr>
        <p:txBody>
          <a:bodyPr wrap="none" rtlCol="0">
            <a:spAutoFit/>
          </a:bodyPr>
          <a:lstStyle/>
          <a:p>
            <a:r>
              <a:rPr kumimoji="1" lang="ja-JP" altLang="en-US">
                <a:latin typeface="Meiryo UI" panose="020B0604030504040204" pitchFamily="34" charset="-128"/>
                <a:ea typeface="Meiryo UI" panose="020B0604030504040204" pitchFamily="34" charset="-128"/>
              </a:rPr>
              <a:t>生産性が上がると</a:t>
            </a:r>
            <a:r>
              <a:rPr kumimoji="1" lang="en-US" altLang="ja-JP" dirty="0">
                <a:latin typeface="Meiryo UI" panose="020B0604030504040204" pitchFamily="34" charset="-128"/>
                <a:ea typeface="Meiryo UI" panose="020B0604030504040204" pitchFamily="34" charset="-128"/>
              </a:rPr>
              <a:t>…</a:t>
            </a:r>
            <a:r>
              <a:rPr kumimoji="1" lang="ja-JP" altLang="en-US">
                <a:latin typeface="Meiryo UI" panose="020B0604030504040204" pitchFamily="34" charset="-128"/>
                <a:ea typeface="Meiryo UI" panose="020B0604030504040204" pitchFamily="34" charset="-128"/>
              </a:rPr>
              <a:t>？</a:t>
            </a:r>
            <a:endParaRPr kumimoji="1" lang="en-US" altLang="ja-JP" dirty="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2146A7C-C826-3643-88E9-B13B1C2C7C3F}"/>
              </a:ext>
            </a:extLst>
          </p:cNvPr>
          <p:cNvSpPr txBox="1"/>
          <p:nvPr/>
        </p:nvSpPr>
        <p:spPr>
          <a:xfrm>
            <a:off x="1120742" y="5716243"/>
            <a:ext cx="3185487" cy="923330"/>
          </a:xfrm>
          <a:prstGeom prst="rect">
            <a:avLst/>
          </a:prstGeom>
          <a:noFill/>
        </p:spPr>
        <p:txBody>
          <a:bodyPr wrap="square" rtlCol="0">
            <a:spAutoFit/>
          </a:bodyPr>
          <a:lstStyle/>
          <a:p>
            <a:pPr algn="ctr"/>
            <a:r>
              <a:rPr lang="ja-JP" altLang="en-US">
                <a:latin typeface="Meiryo UI" panose="020B0604030504040204" pitchFamily="34" charset="-128"/>
                <a:ea typeface="Meiryo UI" panose="020B0604030504040204" pitchFamily="34" charset="-128"/>
              </a:rPr>
              <a:t>工賃目標が上がっても、</a:t>
            </a:r>
            <a:endParaRPr lang="en-US" altLang="ja-JP" dirty="0">
              <a:latin typeface="Meiryo UI" panose="020B0604030504040204" pitchFamily="34" charset="-128"/>
              <a:ea typeface="Meiryo UI" panose="020B0604030504040204" pitchFamily="34" charset="-128"/>
            </a:endParaRPr>
          </a:p>
          <a:p>
            <a:pPr algn="ctr"/>
            <a:r>
              <a:rPr lang="ja-JP" altLang="en-US">
                <a:latin typeface="Meiryo UI" panose="020B0604030504040204" pitchFamily="34" charset="-128"/>
                <a:ea typeface="Meiryo UI" panose="020B0604030504040204" pitchFamily="34" charset="-128"/>
              </a:rPr>
              <a:t>メカニックを増やしていては利益が取れない</a:t>
            </a:r>
            <a:r>
              <a:rPr lang="en-US" altLang="ja-JP" dirty="0">
                <a:latin typeface="Meiryo UI" panose="020B0604030504040204" pitchFamily="34" charset="-128"/>
                <a:ea typeface="Meiryo UI" panose="020B0604030504040204" pitchFamily="34" charset="-128"/>
              </a:rPr>
              <a:t>…</a:t>
            </a:r>
          </a:p>
        </p:txBody>
      </p:sp>
      <p:sp>
        <p:nvSpPr>
          <p:cNvPr id="7" name="テキスト ボックス 6">
            <a:extLst>
              <a:ext uri="{FF2B5EF4-FFF2-40B4-BE49-F238E27FC236}">
                <a16:creationId xmlns:a16="http://schemas.microsoft.com/office/drawing/2014/main" id="{585E8742-C45D-9841-9DA5-7BDBF3952F68}"/>
              </a:ext>
            </a:extLst>
          </p:cNvPr>
          <p:cNvSpPr txBox="1"/>
          <p:nvPr/>
        </p:nvSpPr>
        <p:spPr>
          <a:xfrm>
            <a:off x="5298361" y="5762354"/>
            <a:ext cx="3345366" cy="923330"/>
          </a:xfrm>
          <a:prstGeom prst="rect">
            <a:avLst/>
          </a:prstGeom>
          <a:noFill/>
        </p:spPr>
        <p:txBody>
          <a:bodyPr wrap="square" rtlCol="0">
            <a:spAutoFit/>
          </a:bodyPr>
          <a:lstStyle/>
          <a:p>
            <a:pPr algn="ctr"/>
            <a:r>
              <a:rPr lang="ja-JP" altLang="en-US">
                <a:latin typeface="Meiryo UI" panose="020B0604030504040204" pitchFamily="34" charset="-128"/>
                <a:ea typeface="Meiryo UI" panose="020B0604030504040204" pitchFamily="34" charset="-128"/>
              </a:rPr>
              <a:t>生産性が上がれば、</a:t>
            </a:r>
            <a:endParaRPr lang="en-US" altLang="ja-JP" dirty="0">
              <a:latin typeface="Meiryo UI" panose="020B0604030504040204" pitchFamily="34" charset="-128"/>
              <a:ea typeface="Meiryo UI" panose="020B0604030504040204" pitchFamily="34" charset="-128"/>
            </a:endParaRPr>
          </a:p>
          <a:p>
            <a:pPr algn="ctr"/>
            <a:r>
              <a:rPr lang="ja-JP" altLang="en-US">
                <a:latin typeface="Meiryo UI" panose="020B0604030504040204" pitchFamily="34" charset="-128"/>
                <a:ea typeface="Meiryo UI" panose="020B0604030504040204" pitchFamily="34" charset="-128"/>
              </a:rPr>
              <a:t>メカニックを減らしてでも</a:t>
            </a:r>
            <a:endParaRPr lang="en-US" altLang="ja-JP" dirty="0">
              <a:latin typeface="Meiryo UI" panose="020B0604030504040204" pitchFamily="34" charset="-128"/>
              <a:ea typeface="Meiryo UI" panose="020B0604030504040204" pitchFamily="34" charset="-128"/>
            </a:endParaRPr>
          </a:p>
          <a:p>
            <a:pPr algn="ctr"/>
            <a:r>
              <a:rPr lang="ja-JP" altLang="en-US">
                <a:latin typeface="Meiryo UI" panose="020B0604030504040204" pitchFamily="34" charset="-128"/>
                <a:ea typeface="Meiryo UI" panose="020B0604030504040204" pitchFamily="34" charset="-128"/>
              </a:rPr>
              <a:t>工賃売上を上げられる！</a:t>
            </a:r>
          </a:p>
        </p:txBody>
      </p:sp>
      <p:pic>
        <p:nvPicPr>
          <p:cNvPr id="9" name="図 8">
            <a:extLst>
              <a:ext uri="{FF2B5EF4-FFF2-40B4-BE49-F238E27FC236}">
                <a16:creationId xmlns:a16="http://schemas.microsoft.com/office/drawing/2014/main" id="{A19848F2-DBEA-8749-AD67-DDD082003C3C}"/>
              </a:ext>
            </a:extLst>
          </p:cNvPr>
          <p:cNvPicPr>
            <a:picLocks noChangeAspect="1"/>
          </p:cNvPicPr>
          <p:nvPr/>
        </p:nvPicPr>
        <p:blipFill rotWithShape="1">
          <a:blip r:embed="rId2">
            <a:duotone>
              <a:schemeClr val="accent1">
                <a:shade val="45000"/>
                <a:satMod val="135000"/>
              </a:schemeClr>
              <a:prstClr val="white"/>
            </a:duotone>
          </a:blip>
          <a:srcRect b="33317"/>
          <a:stretch/>
        </p:blipFill>
        <p:spPr>
          <a:xfrm>
            <a:off x="5732293" y="3740503"/>
            <a:ext cx="2646577" cy="1764823"/>
          </a:xfrm>
          <a:prstGeom prst="rect">
            <a:avLst/>
          </a:prstGeom>
        </p:spPr>
      </p:pic>
      <p:pic>
        <p:nvPicPr>
          <p:cNvPr id="11" name="図 10">
            <a:extLst>
              <a:ext uri="{FF2B5EF4-FFF2-40B4-BE49-F238E27FC236}">
                <a16:creationId xmlns:a16="http://schemas.microsoft.com/office/drawing/2014/main" id="{115BF2AC-230B-3B4E-83E4-927FC7BA6FC2}"/>
              </a:ext>
            </a:extLst>
          </p:cNvPr>
          <p:cNvPicPr>
            <a:picLocks noChangeAspect="1"/>
          </p:cNvPicPr>
          <p:nvPr/>
        </p:nvPicPr>
        <p:blipFill rotWithShape="1">
          <a:blip r:embed="rId3">
            <a:duotone>
              <a:schemeClr val="accent1">
                <a:shade val="45000"/>
                <a:satMod val="135000"/>
              </a:schemeClr>
              <a:prstClr val="white"/>
            </a:duotone>
          </a:blip>
          <a:srcRect b="33316"/>
          <a:stretch/>
        </p:blipFill>
        <p:spPr>
          <a:xfrm>
            <a:off x="1149428" y="3740503"/>
            <a:ext cx="2646577" cy="1764823"/>
          </a:xfrm>
          <a:prstGeom prst="rect">
            <a:avLst/>
          </a:prstGeom>
        </p:spPr>
      </p:pic>
      <p:sp>
        <p:nvSpPr>
          <p:cNvPr id="12" name="左矢印 11">
            <a:extLst>
              <a:ext uri="{FF2B5EF4-FFF2-40B4-BE49-F238E27FC236}">
                <a16:creationId xmlns:a16="http://schemas.microsoft.com/office/drawing/2014/main" id="{91C9D5E6-08F0-444D-9A4D-3ECA68B8C1D8}"/>
              </a:ext>
            </a:extLst>
          </p:cNvPr>
          <p:cNvSpPr/>
          <p:nvPr/>
        </p:nvSpPr>
        <p:spPr>
          <a:xfrm rot="10800000">
            <a:off x="4306230" y="4939255"/>
            <a:ext cx="932955" cy="379141"/>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a:extLst>
              <a:ext uri="{FF2B5EF4-FFF2-40B4-BE49-F238E27FC236}">
                <a16:creationId xmlns:a16="http://schemas.microsoft.com/office/drawing/2014/main" id="{73F20282-A9A2-E24B-8F5A-7D8FE238CA85}"/>
              </a:ext>
            </a:extLst>
          </p:cNvPr>
          <p:cNvGrpSpPr/>
          <p:nvPr/>
        </p:nvGrpSpPr>
        <p:grpSpPr>
          <a:xfrm>
            <a:off x="2321312" y="1838655"/>
            <a:ext cx="5263376" cy="1621394"/>
            <a:chOff x="1940312" y="1689007"/>
            <a:chExt cx="5263376" cy="1621394"/>
          </a:xfrm>
        </p:grpSpPr>
        <p:sp>
          <p:nvSpPr>
            <p:cNvPr id="13" name="正方形/長方形 12">
              <a:extLst>
                <a:ext uri="{FF2B5EF4-FFF2-40B4-BE49-F238E27FC236}">
                  <a16:creationId xmlns:a16="http://schemas.microsoft.com/office/drawing/2014/main" id="{4742E55F-9A9F-E14A-A2E9-9B52EE44CEA4}"/>
                </a:ext>
              </a:extLst>
            </p:cNvPr>
            <p:cNvSpPr/>
            <p:nvPr/>
          </p:nvSpPr>
          <p:spPr>
            <a:xfrm>
              <a:off x="1940312" y="1689007"/>
              <a:ext cx="5263376" cy="162139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5503A77-DD34-1A4E-ACD8-7C4694D711FF}"/>
                </a:ext>
              </a:extLst>
            </p:cNvPr>
            <p:cNvSpPr txBox="1"/>
            <p:nvPr/>
          </p:nvSpPr>
          <p:spPr>
            <a:xfrm>
              <a:off x="2637816" y="1911916"/>
              <a:ext cx="3868367" cy="1323439"/>
            </a:xfrm>
            <a:prstGeom prst="rect">
              <a:avLst/>
            </a:prstGeom>
            <a:noFill/>
          </p:spPr>
          <p:txBody>
            <a:bodyPr wrap="none" rtlCol="0">
              <a:spAutoFit/>
            </a:bodyPr>
            <a:lstStyle/>
            <a:p>
              <a:pPr algn="ctr"/>
              <a:r>
                <a:rPr lang="ja-JP" altLang="en-US" sz="2400"/>
                <a:t>作業現場を見るとき、</a:t>
              </a:r>
              <a:endParaRPr lang="en-US" altLang="ja-JP" sz="2400" dirty="0"/>
            </a:p>
            <a:p>
              <a:pPr algn="ctr"/>
              <a:r>
                <a:rPr lang="ja-JP" altLang="en-US" sz="2400"/>
                <a:t>修理技術の優劣よりもずっと</a:t>
              </a:r>
              <a:endParaRPr lang="en-US" altLang="ja-JP" sz="2400" dirty="0"/>
            </a:p>
            <a:p>
              <a:pPr algn="ctr"/>
              <a:r>
                <a:rPr lang="ja-JP" altLang="en-US" sz="3200" b="1">
                  <a:solidFill>
                    <a:srgbClr val="C00000"/>
                  </a:solidFill>
                </a:rPr>
                <a:t>「生産性」</a:t>
              </a:r>
              <a:r>
                <a:rPr lang="ja-JP" altLang="en-US" sz="2400"/>
                <a:t>が大事</a:t>
              </a:r>
            </a:p>
          </p:txBody>
        </p:sp>
      </p:grpSp>
    </p:spTree>
    <p:extLst>
      <p:ext uri="{BB962C8B-B14F-4D97-AF65-F5344CB8AC3E}">
        <p14:creationId xmlns:p14="http://schemas.microsoft.com/office/powerpoint/2010/main" val="33916162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dissolv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defTabSz="844083">
              <a:defRPr/>
            </a:pPr>
            <a:fld id="{0A29B64D-021D-4A2D-8D90-888FC786D35E}" type="slidenum">
              <a:rPr lang="en-US" altLang="ja-JP">
                <a:solidFill>
                  <a:prstClr val="white"/>
                </a:solidFill>
              </a:rPr>
              <a:pPr defTabSz="844083">
                <a:defRPr/>
              </a:pPr>
              <a:t>8</a:t>
            </a:fld>
            <a:endParaRPr lang="en-US" altLang="ja-JP" dirty="0">
              <a:solidFill>
                <a:prstClr val="white"/>
              </a:solidFill>
            </a:endParaRPr>
          </a:p>
        </p:txBody>
      </p:sp>
      <p:sp>
        <p:nvSpPr>
          <p:cNvPr id="3" name="タイトル 2"/>
          <p:cNvSpPr>
            <a:spLocks noGrp="1"/>
          </p:cNvSpPr>
          <p:nvPr>
            <p:ph type="ctrTitle"/>
          </p:nvPr>
        </p:nvSpPr>
        <p:spPr>
          <a:xfrm>
            <a:off x="381000" y="262306"/>
            <a:ext cx="9144000" cy="1144465"/>
          </a:xfrm>
        </p:spPr>
        <p:txBody>
          <a:bodyPr>
            <a:normAutofit/>
          </a:bodyPr>
          <a:lstStyle/>
          <a:p>
            <a:pPr>
              <a:lnSpc>
                <a:spcPct val="100000"/>
              </a:lnSpc>
            </a:pPr>
            <a:r>
              <a:rPr lang="ja-JP" altLang="en-US" sz="3323">
                <a:solidFill>
                  <a:srgbClr val="3366CC"/>
                </a:solidFill>
              </a:rPr>
              <a:t>生産性の２つの指標</a:t>
            </a:r>
            <a:endParaRPr lang="ja-JP" altLang="en-US" sz="3323" dirty="0">
              <a:solidFill>
                <a:srgbClr val="3366CC"/>
              </a:solidFill>
            </a:endParaRPr>
          </a:p>
        </p:txBody>
      </p:sp>
      <p:sp>
        <p:nvSpPr>
          <p:cNvPr id="4" name="テキスト ボックス 3">
            <a:extLst>
              <a:ext uri="{FF2B5EF4-FFF2-40B4-BE49-F238E27FC236}">
                <a16:creationId xmlns:a16="http://schemas.microsoft.com/office/drawing/2014/main" id="{104EFFB4-1C8A-E34F-9C5E-9C2D9AA0B395}"/>
              </a:ext>
            </a:extLst>
          </p:cNvPr>
          <p:cNvSpPr txBox="1"/>
          <p:nvPr/>
        </p:nvSpPr>
        <p:spPr>
          <a:xfrm>
            <a:off x="1895615" y="2251428"/>
            <a:ext cx="1917029" cy="735747"/>
          </a:xfrm>
          <a:prstGeom prst="ellipse">
            <a:avLst/>
          </a:prstGeom>
          <a:solidFill>
            <a:srgbClr val="4472C4"/>
          </a:solidFill>
        </p:spPr>
        <p:txBody>
          <a:bodyPr wrap="square" rtlCol="0">
            <a:spAutoFit/>
          </a:bodyPr>
          <a:lstStyle/>
          <a:p>
            <a:pPr algn="ctr"/>
            <a:r>
              <a:rPr lang="ja-JP" altLang="en-US" sz="2800" b="1">
                <a:solidFill>
                  <a:schemeClr val="bg1"/>
                </a:solidFill>
                <a:latin typeface="Meiryo UI" panose="020B0604030504040204" pitchFamily="34" charset="-128"/>
                <a:ea typeface="Meiryo UI" panose="020B0604030504040204" pitchFamily="34" charset="-128"/>
              </a:rPr>
              <a:t>稼働率</a:t>
            </a:r>
          </a:p>
        </p:txBody>
      </p:sp>
      <p:sp>
        <p:nvSpPr>
          <p:cNvPr id="5" name="テキスト ボックス 4">
            <a:extLst>
              <a:ext uri="{FF2B5EF4-FFF2-40B4-BE49-F238E27FC236}">
                <a16:creationId xmlns:a16="http://schemas.microsoft.com/office/drawing/2014/main" id="{886CE744-8921-9D4E-B3D3-541179B1C8EA}"/>
              </a:ext>
            </a:extLst>
          </p:cNvPr>
          <p:cNvSpPr txBox="1"/>
          <p:nvPr/>
        </p:nvSpPr>
        <p:spPr>
          <a:xfrm>
            <a:off x="5675921" y="2262221"/>
            <a:ext cx="2421510" cy="735747"/>
          </a:xfrm>
          <a:prstGeom prst="ellipse">
            <a:avLst/>
          </a:prstGeom>
          <a:solidFill>
            <a:srgbClr val="4472C4"/>
          </a:solidFill>
        </p:spPr>
        <p:txBody>
          <a:bodyPr wrap="square" rtlCol="0">
            <a:spAutoFit/>
          </a:bodyPr>
          <a:lstStyle/>
          <a:p>
            <a:pPr algn="ctr"/>
            <a:r>
              <a:rPr lang="ja-JP" altLang="en-US" sz="2800" b="1">
                <a:solidFill>
                  <a:schemeClr val="bg1"/>
                </a:solidFill>
                <a:latin typeface="Meiryo UI" panose="020B0604030504040204" pitchFamily="34" charset="-128"/>
                <a:ea typeface="Meiryo UI" panose="020B0604030504040204" pitchFamily="34" charset="-128"/>
              </a:rPr>
              <a:t>作業効率</a:t>
            </a:r>
          </a:p>
        </p:txBody>
      </p:sp>
      <p:sp>
        <p:nvSpPr>
          <p:cNvPr id="7" name="テキスト ボックス 6">
            <a:extLst>
              <a:ext uri="{FF2B5EF4-FFF2-40B4-BE49-F238E27FC236}">
                <a16:creationId xmlns:a16="http://schemas.microsoft.com/office/drawing/2014/main" id="{F31FDB81-A986-D949-BB32-96701B33A0EF}"/>
              </a:ext>
            </a:extLst>
          </p:cNvPr>
          <p:cNvSpPr txBox="1"/>
          <p:nvPr/>
        </p:nvSpPr>
        <p:spPr>
          <a:xfrm>
            <a:off x="2557346" y="1562447"/>
            <a:ext cx="4193777" cy="400110"/>
          </a:xfrm>
          <a:prstGeom prst="rect">
            <a:avLst/>
          </a:prstGeom>
          <a:noFill/>
        </p:spPr>
        <p:txBody>
          <a:bodyPr wrap="none" rtlCol="0">
            <a:spAutoFit/>
          </a:bodyPr>
          <a:lstStyle/>
          <a:p>
            <a:r>
              <a:rPr lang="ja-JP" altLang="en-US" sz="2000">
                <a:latin typeface="Meiryo UI" panose="020B0604030504040204" pitchFamily="34" charset="-128"/>
                <a:ea typeface="Meiryo UI" panose="020B0604030504040204" pitchFamily="34" charset="-128"/>
              </a:rPr>
              <a:t>コストダウンに必要不可欠な２つの指標</a:t>
            </a:r>
          </a:p>
        </p:txBody>
      </p:sp>
      <p:sp>
        <p:nvSpPr>
          <p:cNvPr id="8" name="テキスト ボックス 7">
            <a:extLst>
              <a:ext uri="{FF2B5EF4-FFF2-40B4-BE49-F238E27FC236}">
                <a16:creationId xmlns:a16="http://schemas.microsoft.com/office/drawing/2014/main" id="{5CA97A7C-7858-F349-B16A-35EE92D1DC40}"/>
              </a:ext>
            </a:extLst>
          </p:cNvPr>
          <p:cNvSpPr txBox="1"/>
          <p:nvPr/>
        </p:nvSpPr>
        <p:spPr>
          <a:xfrm>
            <a:off x="1746294" y="3350822"/>
            <a:ext cx="2215671" cy="646331"/>
          </a:xfrm>
          <a:prstGeom prst="rect">
            <a:avLst/>
          </a:prstGeom>
          <a:noFill/>
        </p:spPr>
        <p:txBody>
          <a:bodyPr wrap="none" rtlCol="0">
            <a:spAutoFit/>
          </a:bodyPr>
          <a:lstStyle/>
          <a:p>
            <a:pPr algn="ctr"/>
            <a:r>
              <a:rPr kumimoji="1" lang="ja-JP" altLang="en-US">
                <a:latin typeface="Meiryo UI" panose="020B0604030504040204" pitchFamily="34" charset="-128"/>
                <a:ea typeface="Meiryo UI" panose="020B0604030504040204" pitchFamily="34" charset="-128"/>
              </a:rPr>
              <a:t>仕事全体に対して、</a:t>
            </a:r>
            <a:endParaRPr kumimoji="1" lang="en-US" altLang="ja-JP" dirty="0">
              <a:latin typeface="Meiryo UI" panose="020B0604030504040204" pitchFamily="34" charset="-128"/>
              <a:ea typeface="Meiryo UI" panose="020B0604030504040204" pitchFamily="34" charset="-128"/>
            </a:endParaRPr>
          </a:p>
          <a:p>
            <a:pPr algn="ctr"/>
            <a:r>
              <a:rPr kumimoji="1" lang="ja-JP" altLang="en-US">
                <a:latin typeface="Meiryo UI" panose="020B0604030504040204" pitchFamily="34" charset="-128"/>
                <a:ea typeface="Meiryo UI" panose="020B0604030504040204" pitchFamily="34" charset="-128"/>
              </a:rPr>
              <a:t>お金を稼いでいる割合</a:t>
            </a:r>
            <a:endParaRPr kumimoji="1" lang="en-US" altLang="ja-JP" dirty="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B7504163-FDE5-7942-8061-D7C327AED309}"/>
              </a:ext>
            </a:extLst>
          </p:cNvPr>
          <p:cNvSpPr txBox="1"/>
          <p:nvPr/>
        </p:nvSpPr>
        <p:spPr>
          <a:xfrm>
            <a:off x="5156581" y="3325422"/>
            <a:ext cx="3701654" cy="646331"/>
          </a:xfrm>
          <a:prstGeom prst="rect">
            <a:avLst/>
          </a:prstGeom>
          <a:noFill/>
        </p:spPr>
        <p:txBody>
          <a:bodyPr wrap="none" rtlCol="0">
            <a:spAutoFit/>
          </a:bodyPr>
          <a:lstStyle/>
          <a:p>
            <a:pPr algn="ctr"/>
            <a:r>
              <a:rPr lang="ja-JP" altLang="en-US">
                <a:latin typeface="Meiryo UI" panose="020B0604030504040204" pitchFamily="34" charset="-128"/>
                <a:ea typeface="Meiryo UI" panose="020B0604030504040204" pitchFamily="34" charset="-128"/>
              </a:rPr>
              <a:t>実際にかかった直接作業時間に対する</a:t>
            </a:r>
            <a:endParaRPr lang="en-US" altLang="ja-JP" dirty="0">
              <a:latin typeface="Meiryo UI" panose="020B0604030504040204" pitchFamily="34" charset="-128"/>
              <a:ea typeface="Meiryo UI" panose="020B0604030504040204" pitchFamily="34" charset="-128"/>
            </a:endParaRPr>
          </a:p>
          <a:p>
            <a:pPr algn="ctr"/>
            <a:r>
              <a:rPr kumimoji="1" lang="ja-JP" altLang="en-US">
                <a:latin typeface="Meiryo UI" panose="020B0604030504040204" pitchFamily="34" charset="-128"/>
                <a:ea typeface="Meiryo UI" panose="020B0604030504040204" pitchFamily="34" charset="-128"/>
              </a:rPr>
              <a:t>「標準作業時間」の割合</a:t>
            </a:r>
            <a:endParaRPr kumimoji="1" lang="en-US" altLang="ja-JP" dirty="0">
              <a:latin typeface="Meiryo UI" panose="020B0604030504040204" pitchFamily="34" charset="-128"/>
              <a:ea typeface="Meiryo UI" panose="020B0604030504040204" pitchFamily="34" charset="-128"/>
            </a:endParaRPr>
          </a:p>
        </p:txBody>
      </p:sp>
      <p:grpSp>
        <p:nvGrpSpPr>
          <p:cNvPr id="28" name="グループ化 27">
            <a:extLst>
              <a:ext uri="{FF2B5EF4-FFF2-40B4-BE49-F238E27FC236}">
                <a16:creationId xmlns:a16="http://schemas.microsoft.com/office/drawing/2014/main" id="{4C0E41B0-3D29-214D-B039-8B23AD39A4C5}"/>
              </a:ext>
            </a:extLst>
          </p:cNvPr>
          <p:cNvGrpSpPr/>
          <p:nvPr/>
        </p:nvGrpSpPr>
        <p:grpSpPr>
          <a:xfrm>
            <a:off x="1153722" y="4172878"/>
            <a:ext cx="3400813" cy="1695144"/>
            <a:chOff x="680484" y="3938963"/>
            <a:chExt cx="3400813" cy="1695144"/>
          </a:xfrm>
        </p:grpSpPr>
        <p:sp>
          <p:nvSpPr>
            <p:cNvPr id="9" name="テキスト ボックス 8">
              <a:extLst>
                <a:ext uri="{FF2B5EF4-FFF2-40B4-BE49-F238E27FC236}">
                  <a16:creationId xmlns:a16="http://schemas.microsoft.com/office/drawing/2014/main" id="{CA5134A0-CFFC-2E43-8951-0D730580327F}"/>
                </a:ext>
              </a:extLst>
            </p:cNvPr>
            <p:cNvSpPr txBox="1"/>
            <p:nvPr/>
          </p:nvSpPr>
          <p:spPr>
            <a:xfrm>
              <a:off x="974103" y="4043795"/>
              <a:ext cx="2031325" cy="461665"/>
            </a:xfrm>
            <a:prstGeom prst="rect">
              <a:avLst/>
            </a:prstGeom>
            <a:noFill/>
          </p:spPr>
          <p:txBody>
            <a:bodyPr wrap="none" rtlCol="0">
              <a:spAutoFit/>
            </a:bodyPr>
            <a:lstStyle/>
            <a:p>
              <a:r>
                <a:rPr lang="ja-JP" altLang="en-US" sz="2400">
                  <a:latin typeface="Meiryo UI" panose="020B0604030504040204" pitchFamily="34" charset="-128"/>
                  <a:ea typeface="Meiryo UI" panose="020B0604030504040204" pitchFamily="34" charset="-128"/>
                </a:rPr>
                <a:t>直接作業時間</a:t>
              </a:r>
            </a:p>
          </p:txBody>
        </p:sp>
        <p:sp>
          <p:nvSpPr>
            <p:cNvPr id="10" name="テキスト ボックス 9">
              <a:extLst>
                <a:ext uri="{FF2B5EF4-FFF2-40B4-BE49-F238E27FC236}">
                  <a16:creationId xmlns:a16="http://schemas.microsoft.com/office/drawing/2014/main" id="{6F1BA40E-7652-584B-B5DF-11C6B93F9DC0}"/>
                </a:ext>
              </a:extLst>
            </p:cNvPr>
            <p:cNvSpPr txBox="1"/>
            <p:nvPr/>
          </p:nvSpPr>
          <p:spPr>
            <a:xfrm>
              <a:off x="1091369" y="4599582"/>
              <a:ext cx="1723549" cy="461665"/>
            </a:xfrm>
            <a:prstGeom prst="rect">
              <a:avLst/>
            </a:prstGeom>
            <a:noFill/>
          </p:spPr>
          <p:txBody>
            <a:bodyPr wrap="none" rtlCol="0">
              <a:spAutoFit/>
            </a:bodyPr>
            <a:lstStyle/>
            <a:p>
              <a:r>
                <a:rPr lang="ja-JP" altLang="en-US" sz="2400">
                  <a:latin typeface="Meiryo UI" panose="020B0604030504040204" pitchFamily="34" charset="-128"/>
                  <a:ea typeface="Meiryo UI" panose="020B0604030504040204" pitchFamily="34" charset="-128"/>
                </a:rPr>
                <a:t>実労働時間</a:t>
              </a:r>
            </a:p>
          </p:txBody>
        </p:sp>
        <p:sp>
          <p:nvSpPr>
            <p:cNvPr id="11" name="テキスト ボックス 10">
              <a:extLst>
                <a:ext uri="{FF2B5EF4-FFF2-40B4-BE49-F238E27FC236}">
                  <a16:creationId xmlns:a16="http://schemas.microsoft.com/office/drawing/2014/main" id="{1A9689E9-46B7-AA4D-9070-AF03533E6F45}"/>
                </a:ext>
              </a:extLst>
            </p:cNvPr>
            <p:cNvSpPr txBox="1"/>
            <p:nvPr/>
          </p:nvSpPr>
          <p:spPr>
            <a:xfrm>
              <a:off x="3013761" y="4307283"/>
              <a:ext cx="1003801" cy="461665"/>
            </a:xfrm>
            <a:prstGeom prst="rect">
              <a:avLst/>
            </a:prstGeom>
            <a:noFill/>
          </p:spPr>
          <p:txBody>
            <a:bodyPr wrap="none" rtlCol="0">
              <a:spAutoFit/>
            </a:bodyPr>
            <a:lstStyle/>
            <a:p>
              <a:r>
                <a:rPr lang="en-US" altLang="ja-JP" sz="2400" dirty="0">
                  <a:latin typeface="Meiryo UI" panose="020B0604030504040204" pitchFamily="34" charset="-128"/>
                  <a:ea typeface="Meiryo UI" panose="020B0604030504040204" pitchFamily="34" charset="-128"/>
                </a:rPr>
                <a:t>×100</a:t>
              </a:r>
              <a:endParaRPr lang="ja-JP" altLang="en-US" sz="2400">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084D216C-ADB0-484B-8D4E-A4D1C195CE09}"/>
                </a:ext>
              </a:extLst>
            </p:cNvPr>
            <p:cNvSpPr txBox="1"/>
            <p:nvPr/>
          </p:nvSpPr>
          <p:spPr>
            <a:xfrm>
              <a:off x="870837" y="5295553"/>
              <a:ext cx="3057247" cy="338554"/>
            </a:xfrm>
            <a:prstGeom prst="wedgeRectCallout">
              <a:avLst>
                <a:gd name="adj1" fmla="val -24289"/>
                <a:gd name="adj2" fmla="val -142028"/>
              </a:avLst>
            </a:prstGeom>
            <a:noFill/>
            <a:ln>
              <a:solidFill>
                <a:srgbClr val="92D050"/>
              </a:solidFill>
            </a:ln>
          </p:spPr>
          <p:txBody>
            <a:bodyPr wrap="none" rtlCol="0">
              <a:spAutoFit/>
            </a:bodyPr>
            <a:lstStyle/>
            <a:p>
              <a:r>
                <a:rPr lang="ja-JP" altLang="en-US" sz="1600">
                  <a:latin typeface="Meiryo UI" panose="020B0604030504040204" pitchFamily="34" charset="-128"/>
                  <a:ea typeface="Meiryo UI" panose="020B0604030504040204" pitchFamily="34" charset="-128"/>
                </a:rPr>
                <a:t>拘束時間＋残業時間ー休憩時間</a:t>
              </a:r>
              <a:endParaRPr lang="en-US" altLang="ja-JP" sz="1600" dirty="0">
                <a:latin typeface="Meiryo UI" panose="020B0604030504040204" pitchFamily="34" charset="-128"/>
                <a:ea typeface="Meiryo UI" panose="020B0604030504040204" pitchFamily="34" charset="-128"/>
              </a:endParaRPr>
            </a:p>
          </p:txBody>
        </p:sp>
        <p:cxnSp>
          <p:nvCxnSpPr>
            <p:cNvPr id="20" name="直線コネクタ 19">
              <a:extLst>
                <a:ext uri="{FF2B5EF4-FFF2-40B4-BE49-F238E27FC236}">
                  <a16:creationId xmlns:a16="http://schemas.microsoft.com/office/drawing/2014/main" id="{8853EC41-FDC4-4640-9ACD-211CA3FB73EE}"/>
                </a:ext>
              </a:extLst>
            </p:cNvPr>
            <p:cNvCxnSpPr>
              <a:cxnSpLocks/>
            </p:cNvCxnSpPr>
            <p:nvPr/>
          </p:nvCxnSpPr>
          <p:spPr>
            <a:xfrm>
              <a:off x="867352" y="4542587"/>
              <a:ext cx="2138076" cy="177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65E21FAC-8565-EA42-B41D-A94007BF4817}"/>
                </a:ext>
              </a:extLst>
            </p:cNvPr>
            <p:cNvSpPr/>
            <p:nvPr/>
          </p:nvSpPr>
          <p:spPr>
            <a:xfrm>
              <a:off x="680484" y="3938963"/>
              <a:ext cx="3400813" cy="115812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grpSp>
      <p:grpSp>
        <p:nvGrpSpPr>
          <p:cNvPr id="29" name="グループ化 28">
            <a:extLst>
              <a:ext uri="{FF2B5EF4-FFF2-40B4-BE49-F238E27FC236}">
                <a16:creationId xmlns:a16="http://schemas.microsoft.com/office/drawing/2014/main" id="{979A4727-18CD-E741-9562-055FDA8AD7FA}"/>
              </a:ext>
            </a:extLst>
          </p:cNvPr>
          <p:cNvGrpSpPr/>
          <p:nvPr/>
        </p:nvGrpSpPr>
        <p:grpSpPr>
          <a:xfrm>
            <a:off x="5504682" y="4199411"/>
            <a:ext cx="3463579" cy="1696631"/>
            <a:chOff x="4855251" y="3938963"/>
            <a:chExt cx="3463579" cy="1696631"/>
          </a:xfrm>
        </p:grpSpPr>
        <p:sp>
          <p:nvSpPr>
            <p:cNvPr id="14" name="テキスト ボックス 13">
              <a:extLst>
                <a:ext uri="{FF2B5EF4-FFF2-40B4-BE49-F238E27FC236}">
                  <a16:creationId xmlns:a16="http://schemas.microsoft.com/office/drawing/2014/main" id="{05509E40-17E2-9044-BF10-B40B3BE280D5}"/>
                </a:ext>
              </a:extLst>
            </p:cNvPr>
            <p:cNvSpPr txBox="1"/>
            <p:nvPr/>
          </p:nvSpPr>
          <p:spPr>
            <a:xfrm>
              <a:off x="5122911" y="4041617"/>
              <a:ext cx="2031325" cy="461665"/>
            </a:xfrm>
            <a:prstGeom prst="rect">
              <a:avLst/>
            </a:prstGeom>
            <a:noFill/>
          </p:spPr>
          <p:txBody>
            <a:bodyPr wrap="none" rtlCol="0">
              <a:spAutoFit/>
            </a:bodyPr>
            <a:lstStyle/>
            <a:p>
              <a:r>
                <a:rPr lang="ja-JP" altLang="en-US" sz="2400">
                  <a:latin typeface="Meiryo UI" panose="020B0604030504040204" pitchFamily="34" charset="-128"/>
                  <a:ea typeface="Meiryo UI" panose="020B0604030504040204" pitchFamily="34" charset="-128"/>
                </a:rPr>
                <a:t>標準作業時間</a:t>
              </a:r>
            </a:p>
          </p:txBody>
        </p:sp>
        <p:sp>
          <p:nvSpPr>
            <p:cNvPr id="15" name="テキスト ボックス 14">
              <a:extLst>
                <a:ext uri="{FF2B5EF4-FFF2-40B4-BE49-F238E27FC236}">
                  <a16:creationId xmlns:a16="http://schemas.microsoft.com/office/drawing/2014/main" id="{1925BA14-9E06-1A43-AE31-B31BC7F5F480}"/>
                </a:ext>
              </a:extLst>
            </p:cNvPr>
            <p:cNvSpPr txBox="1"/>
            <p:nvPr/>
          </p:nvSpPr>
          <p:spPr>
            <a:xfrm>
              <a:off x="5136482" y="4600098"/>
              <a:ext cx="2031325" cy="461665"/>
            </a:xfrm>
            <a:prstGeom prst="rect">
              <a:avLst/>
            </a:prstGeom>
            <a:noFill/>
          </p:spPr>
          <p:txBody>
            <a:bodyPr wrap="none" rtlCol="0">
              <a:spAutoFit/>
            </a:bodyPr>
            <a:lstStyle/>
            <a:p>
              <a:r>
                <a:rPr lang="ja-JP" altLang="en-US" sz="2400">
                  <a:latin typeface="Meiryo UI" panose="020B0604030504040204" pitchFamily="34" charset="-128"/>
                  <a:ea typeface="Meiryo UI" panose="020B0604030504040204" pitchFamily="34" charset="-128"/>
                </a:rPr>
                <a:t>直接作業時間</a:t>
              </a:r>
            </a:p>
          </p:txBody>
        </p:sp>
        <p:sp>
          <p:nvSpPr>
            <p:cNvPr id="17" name="テキスト ボックス 16">
              <a:extLst>
                <a:ext uri="{FF2B5EF4-FFF2-40B4-BE49-F238E27FC236}">
                  <a16:creationId xmlns:a16="http://schemas.microsoft.com/office/drawing/2014/main" id="{9CA725EE-4963-E548-AF56-0CDD1B3BA755}"/>
                </a:ext>
              </a:extLst>
            </p:cNvPr>
            <p:cNvSpPr txBox="1"/>
            <p:nvPr/>
          </p:nvSpPr>
          <p:spPr>
            <a:xfrm>
              <a:off x="7315029" y="4315045"/>
              <a:ext cx="1003801" cy="461665"/>
            </a:xfrm>
            <a:prstGeom prst="rect">
              <a:avLst/>
            </a:prstGeom>
            <a:noFill/>
          </p:spPr>
          <p:txBody>
            <a:bodyPr wrap="none" rtlCol="0">
              <a:spAutoFit/>
            </a:bodyPr>
            <a:lstStyle/>
            <a:p>
              <a:r>
                <a:rPr lang="en-US" altLang="ja-JP" sz="2400" dirty="0">
                  <a:latin typeface="Meiryo UI" panose="020B0604030504040204" pitchFamily="34" charset="-128"/>
                  <a:ea typeface="Meiryo UI" panose="020B0604030504040204" pitchFamily="34" charset="-128"/>
                </a:rPr>
                <a:t>×100</a:t>
              </a:r>
              <a:endParaRPr lang="ja-JP" altLang="en-US" sz="2400">
                <a:latin typeface="Meiryo UI" panose="020B0604030504040204" pitchFamily="34" charset="-128"/>
                <a:ea typeface="Meiryo UI" panose="020B0604030504040204" pitchFamily="34" charset="-128"/>
              </a:endParaRPr>
            </a:p>
          </p:txBody>
        </p:sp>
        <p:sp>
          <p:nvSpPr>
            <p:cNvPr id="18" name="テキスト ボックス 17">
              <a:extLst>
                <a:ext uri="{FF2B5EF4-FFF2-40B4-BE49-F238E27FC236}">
                  <a16:creationId xmlns:a16="http://schemas.microsoft.com/office/drawing/2014/main" id="{A6B16394-92DB-1541-80BD-EEF6579B46B6}"/>
                </a:ext>
              </a:extLst>
            </p:cNvPr>
            <p:cNvSpPr txBox="1"/>
            <p:nvPr/>
          </p:nvSpPr>
          <p:spPr>
            <a:xfrm>
              <a:off x="5551627" y="5297040"/>
              <a:ext cx="2680542" cy="338554"/>
            </a:xfrm>
            <a:prstGeom prst="wedgeRectCallout">
              <a:avLst>
                <a:gd name="adj1" fmla="val 2831"/>
                <a:gd name="adj2" fmla="val -328675"/>
              </a:avLst>
            </a:prstGeom>
            <a:noFill/>
            <a:ln>
              <a:solidFill>
                <a:srgbClr val="92D050"/>
              </a:solidFill>
            </a:ln>
          </p:spPr>
          <p:txBody>
            <a:bodyPr wrap="none" rtlCol="0">
              <a:spAutoFit/>
            </a:bodyPr>
            <a:lstStyle/>
            <a:p>
              <a:r>
                <a:rPr lang="ja-JP" altLang="en-US" sz="1600">
                  <a:latin typeface="Meiryo UI" panose="020B0604030504040204" pitchFamily="34" charset="-128"/>
                  <a:ea typeface="Meiryo UI" panose="020B0604030504040204" pitchFamily="34" charset="-128"/>
                </a:rPr>
                <a:t>請求金額を決める目安の時間</a:t>
              </a:r>
            </a:p>
          </p:txBody>
        </p:sp>
        <p:cxnSp>
          <p:nvCxnSpPr>
            <p:cNvPr id="21" name="直線コネクタ 20">
              <a:extLst>
                <a:ext uri="{FF2B5EF4-FFF2-40B4-BE49-F238E27FC236}">
                  <a16:creationId xmlns:a16="http://schemas.microsoft.com/office/drawing/2014/main" id="{F6D42483-D46E-094E-A43C-E896E0C39501}"/>
                </a:ext>
              </a:extLst>
            </p:cNvPr>
            <p:cNvCxnSpPr>
              <a:cxnSpLocks/>
            </p:cNvCxnSpPr>
            <p:nvPr/>
          </p:nvCxnSpPr>
          <p:spPr>
            <a:xfrm>
              <a:off x="5080381" y="4539858"/>
              <a:ext cx="2192118" cy="147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正方形/長方形 25">
              <a:extLst>
                <a:ext uri="{FF2B5EF4-FFF2-40B4-BE49-F238E27FC236}">
                  <a16:creationId xmlns:a16="http://schemas.microsoft.com/office/drawing/2014/main" id="{9AE4B407-3C14-BF47-876D-404AA0C3BD83}"/>
                </a:ext>
              </a:extLst>
            </p:cNvPr>
            <p:cNvSpPr/>
            <p:nvPr/>
          </p:nvSpPr>
          <p:spPr>
            <a:xfrm>
              <a:off x="4855251" y="3938963"/>
              <a:ext cx="3400813" cy="115812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34" charset="-128"/>
                <a:ea typeface="Meiryo UI" panose="020B0604030504040204" pitchFamily="34" charset="-128"/>
              </a:endParaRPr>
            </a:p>
          </p:txBody>
        </p:sp>
      </p:grpSp>
      <p:sp>
        <p:nvSpPr>
          <p:cNvPr id="31" name="テキスト ボックス 30">
            <a:extLst>
              <a:ext uri="{FF2B5EF4-FFF2-40B4-BE49-F238E27FC236}">
                <a16:creationId xmlns:a16="http://schemas.microsoft.com/office/drawing/2014/main" id="{352131C3-D095-8E4B-B771-9743634E5646}"/>
              </a:ext>
            </a:extLst>
          </p:cNvPr>
          <p:cNvSpPr txBox="1"/>
          <p:nvPr/>
        </p:nvSpPr>
        <p:spPr>
          <a:xfrm>
            <a:off x="1968850" y="6170273"/>
            <a:ext cx="5604419" cy="400110"/>
          </a:xfrm>
          <a:prstGeom prst="rect">
            <a:avLst/>
          </a:prstGeom>
          <a:noFill/>
        </p:spPr>
        <p:txBody>
          <a:bodyPr wrap="none" rtlCol="0">
            <a:spAutoFit/>
          </a:bodyPr>
          <a:lstStyle/>
          <a:p>
            <a:r>
              <a:rPr lang="ja-JP" altLang="en-US" sz="2000">
                <a:latin typeface="Meiryo UI" panose="020B0604030504040204" pitchFamily="34" charset="-128"/>
                <a:ea typeface="Meiryo UI" panose="020B0604030504040204" pitchFamily="34" charset="-128"/>
              </a:rPr>
              <a:t>生産性をあげる</a:t>
            </a:r>
            <a:r>
              <a:rPr lang="en-US" altLang="ja-JP" sz="2000" dirty="0">
                <a:latin typeface="Meiryo UI" panose="020B0604030504040204" pitchFamily="34" charset="-128"/>
                <a:ea typeface="Meiryo UI" panose="020B0604030504040204" pitchFamily="34" charset="-128"/>
              </a:rPr>
              <a:t> </a:t>
            </a:r>
            <a:r>
              <a:rPr lang="ja-JP" altLang="en-US" sz="2000">
                <a:latin typeface="Meiryo UI" panose="020B0604030504040204" pitchFamily="34" charset="-128"/>
                <a:ea typeface="Meiryo UI" panose="020B0604030504040204" pitchFamily="34" charset="-128"/>
              </a:rPr>
              <a:t>＝</a:t>
            </a:r>
            <a:r>
              <a:rPr lang="en-US" altLang="ja-JP" sz="2000" dirty="0">
                <a:latin typeface="Meiryo UI" panose="020B0604030504040204" pitchFamily="34" charset="-128"/>
                <a:ea typeface="Meiryo UI" panose="020B0604030504040204" pitchFamily="34" charset="-128"/>
              </a:rPr>
              <a:t> </a:t>
            </a:r>
            <a:r>
              <a:rPr lang="ja-JP" altLang="en-US" sz="2000">
                <a:latin typeface="Meiryo UI" panose="020B0604030504040204" pitchFamily="34" charset="-128"/>
                <a:ea typeface="Meiryo UI" panose="020B0604030504040204" pitchFamily="34" charset="-128"/>
              </a:rPr>
              <a:t>稼働率の向上、作業効率の改善</a:t>
            </a:r>
          </a:p>
        </p:txBody>
      </p:sp>
    </p:spTree>
    <p:extLst>
      <p:ext uri="{BB962C8B-B14F-4D97-AF65-F5344CB8AC3E}">
        <p14:creationId xmlns:p14="http://schemas.microsoft.com/office/powerpoint/2010/main" val="2476218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1" nodeType="clickEffect">
                                  <p:stCondLst>
                                    <p:cond delay="0"/>
                                  </p:stCondLst>
                                  <p:childTnLst>
                                    <p:animEffect transition="out" filter="fade">
                                      <p:cBhvr>
                                        <p:cTn id="19" dur="500" tmFilter="0, 0; .2, .5; .8, .5; 1, 0"/>
                                        <p:tgtEl>
                                          <p:spTgt spid="4"/>
                                        </p:tgtEl>
                                      </p:cBhvr>
                                    </p:animEffect>
                                    <p:animScale>
                                      <p:cBhvr>
                                        <p:cTn id="20" dur="250" autoRev="1" fill="hold"/>
                                        <p:tgtEl>
                                          <p:spTgt spid="4"/>
                                        </p:tgtEl>
                                      </p:cBhvr>
                                      <p:by x="105000" y="105000"/>
                                    </p:animScale>
                                  </p:childTnLst>
                                </p:cTn>
                              </p:par>
                              <p:par>
                                <p:cTn id="21" presetID="9"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par>
                                <p:cTn id="24" presetID="26" presetClass="emph" presetSubtype="0" fill="hold" grpId="0" nodeType="withEffect">
                                  <p:stCondLst>
                                    <p:cond delay="0"/>
                                  </p:stCondLst>
                                  <p:childTnLst>
                                    <p:animEffect transition="out" filter="fade">
                                      <p:cBhvr>
                                        <p:cTn id="25" dur="500" tmFilter="0, 0; .2, .5; .8, .5; 1, 0"/>
                                        <p:tgtEl>
                                          <p:spTgt spid="8"/>
                                        </p:tgtEl>
                                      </p:cBhvr>
                                    </p:animEffect>
                                    <p:animScale>
                                      <p:cBhvr>
                                        <p:cTn id="26" dur="250" autoRev="1" fill="hold"/>
                                        <p:tgtEl>
                                          <p:spTgt spid="8"/>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dissolv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1" nodeType="clickEffect">
                                  <p:stCondLst>
                                    <p:cond delay="0"/>
                                  </p:stCondLst>
                                  <p:childTnLst>
                                    <p:animEffect transition="out" filter="fade">
                                      <p:cBhvr>
                                        <p:cTn id="35" dur="500" tmFilter="0, 0; .2, .5; .8, .5; 1, 0"/>
                                        <p:tgtEl>
                                          <p:spTgt spid="5"/>
                                        </p:tgtEl>
                                      </p:cBhvr>
                                    </p:animEffect>
                                    <p:animScale>
                                      <p:cBhvr>
                                        <p:cTn id="36" dur="250" autoRev="1" fill="hold"/>
                                        <p:tgtEl>
                                          <p:spTgt spid="5"/>
                                        </p:tgtEl>
                                      </p:cBhvr>
                                      <p:by x="105000" y="105000"/>
                                    </p:animScale>
                                  </p:childTnLst>
                                </p:cTn>
                              </p:par>
                              <p:par>
                                <p:cTn id="37" presetID="9" presetClass="entr" presetSubtype="0" fill="hold" grpId="1"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dissolve">
                                      <p:cBhvr>
                                        <p:cTn id="39" dur="500"/>
                                        <p:tgtEl>
                                          <p:spTgt spid="13"/>
                                        </p:tgtEl>
                                      </p:cBhvr>
                                    </p:animEffect>
                                  </p:childTnLst>
                                </p:cTn>
                              </p:par>
                              <p:par>
                                <p:cTn id="40" presetID="26" presetClass="emph" presetSubtype="0" fill="hold" grpId="0" nodeType="withEffect">
                                  <p:stCondLst>
                                    <p:cond delay="0"/>
                                  </p:stCondLst>
                                  <p:childTnLst>
                                    <p:animEffect transition="out" filter="fade">
                                      <p:cBhvr>
                                        <p:cTn id="41" dur="500" tmFilter="0, 0; .2, .5; .8, .5; 1, 0"/>
                                        <p:tgtEl>
                                          <p:spTgt spid="13"/>
                                        </p:tgtEl>
                                      </p:cBhvr>
                                    </p:animEffect>
                                    <p:animScale>
                                      <p:cBhvr>
                                        <p:cTn id="42" dur="250" autoRev="1" fill="hold"/>
                                        <p:tgtEl>
                                          <p:spTgt spid="13"/>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dissolv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left)">
                                      <p:cBhvr>
                                        <p:cTn id="5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p:bldP spid="8" grpId="0"/>
      <p:bldP spid="8" grpId="1"/>
      <p:bldP spid="13" grpId="0"/>
      <p:bldP spid="13" grpId="1"/>
      <p:bldP spid="31" grpId="0"/>
    </p:bldLst>
  </p:timing>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kumimoji="1" dirty="0" smtClean="0">
            <a:latin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kumimoji="1" dirty="0" smtClean="0">
            <a:latin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CK太字" id="{FD4255BD-9A3B-294D-9740-6704EEC490E4}" vid="{6E5ABB03-5AC0-A142-8DEF-8978AFA3ADA6}"/>
    </a:ext>
  </a:extLst>
</a:theme>
</file>

<file path=ppt/theme/theme4.xml><?xml version="1.0" encoding="utf-8"?>
<a:theme xmlns:a="http://schemas.openxmlformats.org/drawingml/2006/main" name="6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0</TotalTime>
  <Words>2264</Words>
  <Application>Microsoft Office PowerPoint</Application>
  <PresentationFormat>A4 210 x 297 mm</PresentationFormat>
  <Paragraphs>356</Paragraphs>
  <Slides>30</Slides>
  <Notes>7</Notes>
  <HiddenSlides>0</HiddenSlides>
  <MMClips>0</MMClips>
  <ScaleCrop>false</ScaleCrop>
  <HeadingPairs>
    <vt:vector size="6" baseType="variant">
      <vt:variant>
        <vt:lpstr>使用されているフォント</vt:lpstr>
      </vt:variant>
      <vt:variant>
        <vt:i4>11</vt:i4>
      </vt:variant>
      <vt:variant>
        <vt:lpstr>テーマ</vt:lpstr>
      </vt:variant>
      <vt:variant>
        <vt:i4>4</vt:i4>
      </vt:variant>
      <vt:variant>
        <vt:lpstr>スライド タイトル</vt:lpstr>
      </vt:variant>
      <vt:variant>
        <vt:i4>30</vt:i4>
      </vt:variant>
    </vt:vector>
  </HeadingPairs>
  <TitlesOfParts>
    <vt:vector size="45" baseType="lpstr">
      <vt:lpstr>Meiryo UI</vt:lpstr>
      <vt:lpstr>ＭＳ Ｐゴシック</vt:lpstr>
      <vt:lpstr>UD デジタル 教科書体 NK-B</vt:lpstr>
      <vt:lpstr>メイリオ</vt:lpstr>
      <vt:lpstr>游ゴシック</vt:lpstr>
      <vt:lpstr>游ゴシック</vt:lpstr>
      <vt:lpstr>游ゴシック Light</vt:lpstr>
      <vt:lpstr>Arial</vt:lpstr>
      <vt:lpstr>Calibri</vt:lpstr>
      <vt:lpstr>Calibri Light</vt:lpstr>
      <vt:lpstr>Wingdings</vt:lpstr>
      <vt:lpstr>1_Office テーマ</vt:lpstr>
      <vt:lpstr>2_Office テーマ</vt:lpstr>
      <vt:lpstr>4_Office テーマ</vt:lpstr>
      <vt:lpstr>6_Office テーマ</vt:lpstr>
      <vt:lpstr>PowerPoint プレゼンテーション</vt:lpstr>
      <vt:lpstr>自動車業界の現状</vt:lpstr>
      <vt:lpstr>PowerPoint プレゼンテーション</vt:lpstr>
      <vt:lpstr>　　　　　現在の北海道の最低賃金は？</vt:lpstr>
      <vt:lpstr>「北海道は大きい」１５都府県が入る</vt:lpstr>
      <vt:lpstr>　レーバーレートと指数対応単価</vt:lpstr>
      <vt:lpstr>自社のレーバーレートは・・・</vt:lpstr>
      <vt:lpstr>重要なのは「生産性」</vt:lpstr>
      <vt:lpstr>生産性の２つの指標</vt:lpstr>
      <vt:lpstr>料金算出の基本</vt:lpstr>
      <vt:lpstr>　　　　　想像してみてください・・・ 　　お金の価値、知ってますか？</vt:lpstr>
      <vt:lpstr>日本は平均年収３０年間横ばい</vt:lpstr>
      <vt:lpstr>PowerPoint プレゼンテーション</vt:lpstr>
      <vt:lpstr>人材流出の高まり</vt:lpstr>
      <vt:lpstr>　　特大鳥カツ弁当が値上げでもう食べられない・・・</vt:lpstr>
      <vt:lpstr>塗料メーカー再値上げの衝撃</vt:lpstr>
      <vt:lpstr>塗料値上げ率</vt:lpstr>
      <vt:lpstr>値上げするなら今でしょ！</vt:lpstr>
      <vt:lpstr>　　売上 ‐ 経費 ＝利益</vt:lpstr>
      <vt:lpstr>日本のモノやサービスの価格の安さ</vt:lpstr>
      <vt:lpstr>あらゆるところで価格値上げ！ ディズニーはダイナミック・プライシング戦略</vt:lpstr>
      <vt:lpstr>PowerPoint プレゼンテーション</vt:lpstr>
      <vt:lpstr>PowerPoint プレゼンテーション</vt:lpstr>
      <vt:lpstr>PowerPoint プレゼンテーション</vt:lpstr>
      <vt:lpstr>我々の業界もダイナミック・プライシング</vt:lpstr>
      <vt:lpstr>連携・事業継続力強化計画認定制度</vt:lpstr>
      <vt:lpstr>今後の備え</vt:lpstr>
      <vt:lpstr>こち亀は1988年時、未来を予測していた</vt:lpstr>
      <vt:lpstr>　１９８５年からアメリカの映画は想定していた？</vt:lpstr>
      <vt:lpstr>　ご清聴ありがとうございました！ 　映画の世界が現実にデロリアン・・・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2019-09-21T09:24:23Z</dcterms:created>
  <dcterms:modified xsi:type="dcterms:W3CDTF">2022-07-20T14:08:03Z</dcterms:modified>
</cp:coreProperties>
</file>