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F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581" y="1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友光子 佐藤" userId="44d085fa-7784-4672-9800-434099faba5a" providerId="ADAL" clId="{99EB5C7C-CA1B-4699-8AFF-97279B1657D3}"/>
    <pc:docChg chg="undo custSel addSld delSld modSld">
      <pc:chgData name="友光子 佐藤" userId="44d085fa-7784-4672-9800-434099faba5a" providerId="ADAL" clId="{99EB5C7C-CA1B-4699-8AFF-97279B1657D3}" dt="2022-01-27T09:08:19.735" v="2026" actId="20577"/>
      <pc:docMkLst>
        <pc:docMk/>
      </pc:docMkLst>
      <pc:sldChg chg="addSp modSp">
        <pc:chgData name="友光子 佐藤" userId="44d085fa-7784-4672-9800-434099faba5a" providerId="ADAL" clId="{99EB5C7C-CA1B-4699-8AFF-97279B1657D3}" dt="2022-01-27T06:59:04.558" v="67" actId="1076"/>
        <pc:sldMkLst>
          <pc:docMk/>
          <pc:sldMk cId="930728573" sldId="259"/>
        </pc:sldMkLst>
        <pc:spChg chg="add mod">
          <ac:chgData name="友光子 佐藤" userId="44d085fa-7784-4672-9800-434099faba5a" providerId="ADAL" clId="{99EB5C7C-CA1B-4699-8AFF-97279B1657D3}" dt="2022-01-27T06:54:38.376" v="1" actId="1076"/>
          <ac:spMkLst>
            <pc:docMk/>
            <pc:sldMk cId="930728573" sldId="259"/>
            <ac:spMk id="3" creationId="{5107AAA3-4481-4230-AA7B-F90E305EFC2F}"/>
          </ac:spMkLst>
        </pc:spChg>
        <pc:spChg chg="add mod">
          <ac:chgData name="友光子 佐藤" userId="44d085fa-7784-4672-9800-434099faba5a" providerId="ADAL" clId="{99EB5C7C-CA1B-4699-8AFF-97279B1657D3}" dt="2022-01-27T06:55:00.978" v="61" actId="20577"/>
          <ac:spMkLst>
            <pc:docMk/>
            <pc:sldMk cId="930728573" sldId="259"/>
            <ac:spMk id="4" creationId="{931893E8-DC78-4943-A7F7-14909563CF55}"/>
          </ac:spMkLst>
        </pc:spChg>
        <pc:picChg chg="add mod">
          <ac:chgData name="友光子 佐藤" userId="44d085fa-7784-4672-9800-434099faba5a" providerId="ADAL" clId="{99EB5C7C-CA1B-4699-8AFF-97279B1657D3}" dt="2022-01-27T06:54:38.376" v="1" actId="1076"/>
          <ac:picMkLst>
            <pc:docMk/>
            <pc:sldMk cId="930728573" sldId="259"/>
            <ac:picMk id="2" creationId="{91724322-B14B-417F-B6E0-DC8A9F6B81AA}"/>
          </ac:picMkLst>
        </pc:picChg>
        <pc:picChg chg="add mod">
          <ac:chgData name="友光子 佐藤" userId="44d085fa-7784-4672-9800-434099faba5a" providerId="ADAL" clId="{99EB5C7C-CA1B-4699-8AFF-97279B1657D3}" dt="2022-01-27T06:57:33.233" v="64" actId="1076"/>
          <ac:picMkLst>
            <pc:docMk/>
            <pc:sldMk cId="930728573" sldId="259"/>
            <ac:picMk id="5" creationId="{265E1852-E68E-42A9-9FFD-24ABE9C5EA2F}"/>
          </ac:picMkLst>
        </pc:picChg>
        <pc:picChg chg="add mod">
          <ac:chgData name="友光子 佐藤" userId="44d085fa-7784-4672-9800-434099faba5a" providerId="ADAL" clId="{99EB5C7C-CA1B-4699-8AFF-97279B1657D3}" dt="2022-01-27T06:59:04.558" v="67" actId="1076"/>
          <ac:picMkLst>
            <pc:docMk/>
            <pc:sldMk cId="930728573" sldId="259"/>
            <ac:picMk id="6" creationId="{B48DAC49-4793-481C-B90F-02F963F4EA4B}"/>
          </ac:picMkLst>
        </pc:picChg>
      </pc:sldChg>
      <pc:sldChg chg="addSp modSp add modAnim">
        <pc:chgData name="友光子 佐藤" userId="44d085fa-7784-4672-9800-434099faba5a" providerId="ADAL" clId="{99EB5C7C-CA1B-4699-8AFF-97279B1657D3}" dt="2022-01-27T08:22:48.826" v="1008"/>
        <pc:sldMkLst>
          <pc:docMk/>
          <pc:sldMk cId="2368588004" sldId="260"/>
        </pc:sldMkLst>
        <pc:spChg chg="add mod">
          <ac:chgData name="友光子 佐藤" userId="44d085fa-7784-4672-9800-434099faba5a" providerId="ADAL" clId="{99EB5C7C-CA1B-4699-8AFF-97279B1657D3}" dt="2022-01-27T07:00:03.964" v="87" actId="1076"/>
          <ac:spMkLst>
            <pc:docMk/>
            <pc:sldMk cId="2368588004" sldId="260"/>
            <ac:spMk id="3" creationId="{A63FAB6B-F98A-4CCB-8440-6A1D373EE436}"/>
          </ac:spMkLst>
        </pc:spChg>
        <pc:spChg chg="add mod">
          <ac:chgData name="友光子 佐藤" userId="44d085fa-7784-4672-9800-434099faba5a" providerId="ADAL" clId="{99EB5C7C-CA1B-4699-8AFF-97279B1657D3}" dt="2022-01-27T07:04:14.656" v="246" actId="20577"/>
          <ac:spMkLst>
            <pc:docMk/>
            <pc:sldMk cId="2368588004" sldId="260"/>
            <ac:spMk id="5" creationId="{14630D24-1C4A-45D9-BA2E-1B1105E5F3E2}"/>
          </ac:spMkLst>
        </pc:spChg>
        <pc:spChg chg="add mod">
          <ac:chgData name="友光子 佐藤" userId="44d085fa-7784-4672-9800-434099faba5a" providerId="ADAL" clId="{99EB5C7C-CA1B-4699-8AFF-97279B1657D3}" dt="2022-01-27T07:04:02.060" v="235" actId="20577"/>
          <ac:spMkLst>
            <pc:docMk/>
            <pc:sldMk cId="2368588004" sldId="260"/>
            <ac:spMk id="7" creationId="{C316E17C-88B7-4C83-808D-019098103771}"/>
          </ac:spMkLst>
        </pc:spChg>
        <pc:picChg chg="add mod">
          <ac:chgData name="友光子 佐藤" userId="44d085fa-7784-4672-9800-434099faba5a" providerId="ADAL" clId="{99EB5C7C-CA1B-4699-8AFF-97279B1657D3}" dt="2022-01-27T07:00:03.964" v="87" actId="1076"/>
          <ac:picMkLst>
            <pc:docMk/>
            <pc:sldMk cId="2368588004" sldId="260"/>
            <ac:picMk id="2" creationId="{F701FCEE-C906-4423-9D02-D39A295F2373}"/>
          </ac:picMkLst>
        </pc:picChg>
        <pc:picChg chg="add mod">
          <ac:chgData name="友光子 佐藤" userId="44d085fa-7784-4672-9800-434099faba5a" providerId="ADAL" clId="{99EB5C7C-CA1B-4699-8AFF-97279B1657D3}" dt="2022-01-27T07:02:35.141" v="95" actId="688"/>
          <ac:picMkLst>
            <pc:docMk/>
            <pc:sldMk cId="2368588004" sldId="260"/>
            <ac:picMk id="4" creationId="{E0520DFA-48B7-40B4-80DE-9079996C0DD1}"/>
          </ac:picMkLst>
        </pc:picChg>
        <pc:picChg chg="add mod">
          <ac:chgData name="友光子 佐藤" userId="44d085fa-7784-4672-9800-434099faba5a" providerId="ADAL" clId="{99EB5C7C-CA1B-4699-8AFF-97279B1657D3}" dt="2022-01-27T07:03:38.010" v="176" actId="196"/>
          <ac:picMkLst>
            <pc:docMk/>
            <pc:sldMk cId="2368588004" sldId="260"/>
            <ac:picMk id="6" creationId="{303C03A7-59F5-48EA-ADC5-174B8124065B}"/>
          </ac:picMkLst>
        </pc:picChg>
      </pc:sldChg>
      <pc:sldChg chg="addSp delSp modSp add">
        <pc:chgData name="友光子 佐藤" userId="44d085fa-7784-4672-9800-434099faba5a" providerId="ADAL" clId="{99EB5C7C-CA1B-4699-8AFF-97279B1657D3}" dt="2022-01-27T09:06:21.787" v="1973" actId="1076"/>
        <pc:sldMkLst>
          <pc:docMk/>
          <pc:sldMk cId="746521655" sldId="261"/>
        </pc:sldMkLst>
        <pc:spChg chg="add mod">
          <ac:chgData name="友光子 佐藤" userId="44d085fa-7784-4672-9800-434099faba5a" providerId="ADAL" clId="{99EB5C7C-CA1B-4699-8AFF-97279B1657D3}" dt="2022-01-27T08:19:58.722" v="984" actId="14100"/>
          <ac:spMkLst>
            <pc:docMk/>
            <pc:sldMk cId="746521655" sldId="261"/>
            <ac:spMk id="2" creationId="{BEA8CDFA-A84A-4CF2-BE97-93BDE666CCC2}"/>
          </ac:spMkLst>
        </pc:spChg>
        <pc:spChg chg="add del mod">
          <ac:chgData name="友光子 佐藤" userId="44d085fa-7784-4672-9800-434099faba5a" providerId="ADAL" clId="{99EB5C7C-CA1B-4699-8AFF-97279B1657D3}" dt="2022-01-27T07:07:06.446" v="314" actId="478"/>
          <ac:spMkLst>
            <pc:docMk/>
            <pc:sldMk cId="746521655" sldId="261"/>
            <ac:spMk id="3" creationId="{551849B0-A9AB-4D93-A365-6269A90CDA2A}"/>
          </ac:spMkLst>
        </pc:spChg>
        <pc:spChg chg="add mod">
          <ac:chgData name="友光子 佐藤" userId="44d085fa-7784-4672-9800-434099faba5a" providerId="ADAL" clId="{99EB5C7C-CA1B-4699-8AFF-97279B1657D3}" dt="2022-01-27T07:17:35.374" v="443" actId="1076"/>
          <ac:spMkLst>
            <pc:docMk/>
            <pc:sldMk cId="746521655" sldId="261"/>
            <ac:spMk id="6" creationId="{7E728285-A9F8-4520-ACA6-633CD9FBAC92}"/>
          </ac:spMkLst>
        </pc:spChg>
        <pc:spChg chg="add mod">
          <ac:chgData name="友光子 佐藤" userId="44d085fa-7784-4672-9800-434099faba5a" providerId="ADAL" clId="{99EB5C7C-CA1B-4699-8AFF-97279B1657D3}" dt="2022-01-27T07:18:22.840" v="488" actId="113"/>
          <ac:spMkLst>
            <pc:docMk/>
            <pc:sldMk cId="746521655" sldId="261"/>
            <ac:spMk id="7" creationId="{E4B3A61F-A365-41B7-9321-0B33ED26582C}"/>
          </ac:spMkLst>
        </pc:spChg>
        <pc:spChg chg="add mod">
          <ac:chgData name="友光子 佐藤" userId="44d085fa-7784-4672-9800-434099faba5a" providerId="ADAL" clId="{99EB5C7C-CA1B-4699-8AFF-97279B1657D3}" dt="2022-01-27T08:20:07.224" v="987" actId="121"/>
          <ac:spMkLst>
            <pc:docMk/>
            <pc:sldMk cId="746521655" sldId="261"/>
            <ac:spMk id="8" creationId="{5D084681-06D9-4D23-979A-B675DF2598E9}"/>
          </ac:spMkLst>
        </pc:spChg>
        <pc:picChg chg="add mod">
          <ac:chgData name="友光子 佐藤" userId="44d085fa-7784-4672-9800-434099faba5a" providerId="ADAL" clId="{99EB5C7C-CA1B-4699-8AFF-97279B1657D3}" dt="2022-01-27T07:17:32.260" v="442" actId="1076"/>
          <ac:picMkLst>
            <pc:docMk/>
            <pc:sldMk cId="746521655" sldId="261"/>
            <ac:picMk id="4" creationId="{BAD1A70E-D410-46DB-B565-9A851D59FD09}"/>
          </ac:picMkLst>
        </pc:picChg>
        <pc:picChg chg="add mod">
          <ac:chgData name="友光子 佐藤" userId="44d085fa-7784-4672-9800-434099faba5a" providerId="ADAL" clId="{99EB5C7C-CA1B-4699-8AFF-97279B1657D3}" dt="2022-01-27T07:16:58.424" v="372" actId="1076"/>
          <ac:picMkLst>
            <pc:docMk/>
            <pc:sldMk cId="746521655" sldId="261"/>
            <ac:picMk id="5" creationId="{D9FD23B6-3B95-4EE6-AD88-E032D8A7C464}"/>
          </ac:picMkLst>
        </pc:picChg>
        <pc:picChg chg="add mod">
          <ac:chgData name="友光子 佐藤" userId="44d085fa-7784-4672-9800-434099faba5a" providerId="ADAL" clId="{99EB5C7C-CA1B-4699-8AFF-97279B1657D3}" dt="2022-01-27T09:06:21.787" v="1973" actId="1076"/>
          <ac:picMkLst>
            <pc:docMk/>
            <pc:sldMk cId="746521655" sldId="261"/>
            <ac:picMk id="9" creationId="{7E0A1206-5169-4EF1-891C-E3F9C84FB9A1}"/>
          </ac:picMkLst>
        </pc:picChg>
      </pc:sldChg>
      <pc:sldChg chg="modSp add del">
        <pc:chgData name="友光子 佐藤" userId="44d085fa-7784-4672-9800-434099faba5a" providerId="ADAL" clId="{99EB5C7C-CA1B-4699-8AFF-97279B1657D3}" dt="2022-01-27T07:04:31.630" v="249" actId="2696"/>
        <pc:sldMkLst>
          <pc:docMk/>
          <pc:sldMk cId="2264332794" sldId="261"/>
        </pc:sldMkLst>
        <pc:spChg chg="mod">
          <ac:chgData name="友光子 佐藤" userId="44d085fa-7784-4672-9800-434099faba5a" providerId="ADAL" clId="{99EB5C7C-CA1B-4699-8AFF-97279B1657D3}" dt="2022-01-27T07:04:23.819" v="248" actId="27636"/>
          <ac:spMkLst>
            <pc:docMk/>
            <pc:sldMk cId="2264332794" sldId="261"/>
            <ac:spMk id="2" creationId="{52634DE9-2F17-4A4B-95AE-326B29358E76}"/>
          </ac:spMkLst>
        </pc:spChg>
      </pc:sldChg>
      <pc:sldChg chg="addSp delSp modSp add">
        <pc:chgData name="友光子 佐藤" userId="44d085fa-7784-4672-9800-434099faba5a" providerId="ADAL" clId="{99EB5C7C-CA1B-4699-8AFF-97279B1657D3}" dt="2022-01-27T09:06:27.940" v="1975" actId="1076"/>
        <pc:sldMkLst>
          <pc:docMk/>
          <pc:sldMk cId="1214637355" sldId="262"/>
        </pc:sldMkLst>
        <pc:spChg chg="add mod">
          <ac:chgData name="友光子 佐藤" userId="44d085fa-7784-4672-9800-434099faba5a" providerId="ADAL" clId="{99EB5C7C-CA1B-4699-8AFF-97279B1657D3}" dt="2022-01-27T08:20:14.440" v="988" actId="14100"/>
          <ac:spMkLst>
            <pc:docMk/>
            <pc:sldMk cId="1214637355" sldId="262"/>
            <ac:spMk id="2" creationId="{FA1F8CBF-8FF6-4EA0-9C28-EC7DC1FADF2B}"/>
          </ac:spMkLst>
        </pc:spChg>
        <pc:spChg chg="add del">
          <ac:chgData name="友光子 佐藤" userId="44d085fa-7784-4672-9800-434099faba5a" providerId="ADAL" clId="{99EB5C7C-CA1B-4699-8AFF-97279B1657D3}" dt="2022-01-27T07:18:29.207" v="490"/>
          <ac:spMkLst>
            <pc:docMk/>
            <pc:sldMk cId="1214637355" sldId="262"/>
            <ac:spMk id="4" creationId="{4354F4D5-04CB-4E39-BFD3-352092DF054D}"/>
          </ac:spMkLst>
        </pc:spChg>
        <pc:spChg chg="add">
          <ac:chgData name="友光子 佐藤" userId="44d085fa-7784-4672-9800-434099faba5a" providerId="ADAL" clId="{99EB5C7C-CA1B-4699-8AFF-97279B1657D3}" dt="2022-01-27T07:18:35.795" v="491"/>
          <ac:spMkLst>
            <pc:docMk/>
            <pc:sldMk cId="1214637355" sldId="262"/>
            <ac:spMk id="6" creationId="{BD2AA74E-80A7-461D-893E-C64E15D58688}"/>
          </ac:spMkLst>
        </pc:spChg>
        <pc:spChg chg="add">
          <ac:chgData name="友光子 佐藤" userId="44d085fa-7784-4672-9800-434099faba5a" providerId="ADAL" clId="{99EB5C7C-CA1B-4699-8AFF-97279B1657D3}" dt="2022-01-27T07:18:35.795" v="491"/>
          <ac:spMkLst>
            <pc:docMk/>
            <pc:sldMk cId="1214637355" sldId="262"/>
            <ac:spMk id="7" creationId="{60107F55-96B8-44BF-9114-F19EA2BF23F3}"/>
          </ac:spMkLst>
        </pc:spChg>
        <pc:spChg chg="add">
          <ac:chgData name="友光子 佐藤" userId="44d085fa-7784-4672-9800-434099faba5a" providerId="ADAL" clId="{99EB5C7C-CA1B-4699-8AFF-97279B1657D3}" dt="2022-01-27T08:20:39.021" v="992"/>
          <ac:spMkLst>
            <pc:docMk/>
            <pc:sldMk cId="1214637355" sldId="262"/>
            <ac:spMk id="8" creationId="{5D3AAAF7-B18E-4B32-AB53-50898ECAFCF3}"/>
          </ac:spMkLst>
        </pc:spChg>
        <pc:picChg chg="add mod">
          <ac:chgData name="友光子 佐藤" userId="44d085fa-7784-4672-9800-434099faba5a" providerId="ADAL" clId="{99EB5C7C-CA1B-4699-8AFF-97279B1657D3}" dt="2022-01-27T07:09:00.634" v="337" actId="14100"/>
          <ac:picMkLst>
            <pc:docMk/>
            <pc:sldMk cId="1214637355" sldId="262"/>
            <ac:picMk id="3" creationId="{07DAF0E7-514A-4824-BEBF-C2899642B5B7}"/>
          </ac:picMkLst>
        </pc:picChg>
        <pc:picChg chg="add">
          <ac:chgData name="友光子 佐藤" userId="44d085fa-7784-4672-9800-434099faba5a" providerId="ADAL" clId="{99EB5C7C-CA1B-4699-8AFF-97279B1657D3}" dt="2022-01-27T07:18:35.795" v="491"/>
          <ac:picMkLst>
            <pc:docMk/>
            <pc:sldMk cId="1214637355" sldId="262"/>
            <ac:picMk id="5" creationId="{8FF251E6-FB5E-47D9-BD79-ECAE91C187FC}"/>
          </ac:picMkLst>
        </pc:picChg>
        <pc:picChg chg="add mod">
          <ac:chgData name="友光子 佐藤" userId="44d085fa-7784-4672-9800-434099faba5a" providerId="ADAL" clId="{99EB5C7C-CA1B-4699-8AFF-97279B1657D3}" dt="2022-01-27T09:06:27.940" v="1975" actId="1076"/>
          <ac:picMkLst>
            <pc:docMk/>
            <pc:sldMk cId="1214637355" sldId="262"/>
            <ac:picMk id="9" creationId="{B7E7C8DA-4DE1-4167-8F61-BE6AB4E82022}"/>
          </ac:picMkLst>
        </pc:picChg>
      </pc:sldChg>
      <pc:sldChg chg="addSp modSp add">
        <pc:chgData name="友光子 佐藤" userId="44d085fa-7784-4672-9800-434099faba5a" providerId="ADAL" clId="{99EB5C7C-CA1B-4699-8AFF-97279B1657D3}" dt="2022-01-27T09:06:33.251" v="1977" actId="1076"/>
        <pc:sldMkLst>
          <pc:docMk/>
          <pc:sldMk cId="4141335048" sldId="263"/>
        </pc:sldMkLst>
        <pc:spChg chg="add mod">
          <ac:chgData name="友光子 佐藤" userId="44d085fa-7784-4672-9800-434099faba5a" providerId="ADAL" clId="{99EB5C7C-CA1B-4699-8AFF-97279B1657D3}" dt="2022-01-27T08:20:19.166" v="989" actId="14100"/>
          <ac:spMkLst>
            <pc:docMk/>
            <pc:sldMk cId="4141335048" sldId="263"/>
            <ac:spMk id="2" creationId="{4D013E4F-EE91-45C8-8EA7-EFC647EE47A1}"/>
          </ac:spMkLst>
        </pc:spChg>
        <pc:spChg chg="add">
          <ac:chgData name="友光子 佐藤" userId="44d085fa-7784-4672-9800-434099faba5a" providerId="ADAL" clId="{99EB5C7C-CA1B-4699-8AFF-97279B1657D3}" dt="2022-01-27T07:18:38.508" v="492"/>
          <ac:spMkLst>
            <pc:docMk/>
            <pc:sldMk cId="4141335048" sldId="263"/>
            <ac:spMk id="5" creationId="{91F2809C-D400-476E-9A53-98193D1A29E0}"/>
          </ac:spMkLst>
        </pc:spChg>
        <pc:spChg chg="add">
          <ac:chgData name="友光子 佐藤" userId="44d085fa-7784-4672-9800-434099faba5a" providerId="ADAL" clId="{99EB5C7C-CA1B-4699-8AFF-97279B1657D3}" dt="2022-01-27T07:18:38.508" v="492"/>
          <ac:spMkLst>
            <pc:docMk/>
            <pc:sldMk cId="4141335048" sldId="263"/>
            <ac:spMk id="6" creationId="{04437A4F-634C-4BB0-900B-64C7DB470D0C}"/>
          </ac:spMkLst>
        </pc:spChg>
        <pc:spChg chg="add">
          <ac:chgData name="友光子 佐藤" userId="44d085fa-7784-4672-9800-434099faba5a" providerId="ADAL" clId="{99EB5C7C-CA1B-4699-8AFF-97279B1657D3}" dt="2022-01-27T08:20:41.492" v="993"/>
          <ac:spMkLst>
            <pc:docMk/>
            <pc:sldMk cId="4141335048" sldId="263"/>
            <ac:spMk id="7" creationId="{1CE5D34E-0BFE-49EF-A953-6477F0318CEA}"/>
          </ac:spMkLst>
        </pc:spChg>
        <pc:picChg chg="add mod">
          <ac:chgData name="友光子 佐藤" userId="44d085fa-7784-4672-9800-434099faba5a" providerId="ADAL" clId="{99EB5C7C-CA1B-4699-8AFF-97279B1657D3}" dt="2022-01-27T07:12:35.341" v="348" actId="14100"/>
          <ac:picMkLst>
            <pc:docMk/>
            <pc:sldMk cId="4141335048" sldId="263"/>
            <ac:picMk id="3" creationId="{32B47E62-7809-4BAA-AEB0-57730A8AA1AD}"/>
          </ac:picMkLst>
        </pc:picChg>
        <pc:picChg chg="add">
          <ac:chgData name="友光子 佐藤" userId="44d085fa-7784-4672-9800-434099faba5a" providerId="ADAL" clId="{99EB5C7C-CA1B-4699-8AFF-97279B1657D3}" dt="2022-01-27T07:18:38.508" v="492"/>
          <ac:picMkLst>
            <pc:docMk/>
            <pc:sldMk cId="4141335048" sldId="263"/>
            <ac:picMk id="4" creationId="{5D367573-87A1-4293-B54B-7820ED9DB8FA}"/>
          </ac:picMkLst>
        </pc:picChg>
        <pc:picChg chg="add mod">
          <ac:chgData name="友光子 佐藤" userId="44d085fa-7784-4672-9800-434099faba5a" providerId="ADAL" clId="{99EB5C7C-CA1B-4699-8AFF-97279B1657D3}" dt="2022-01-27T09:06:33.251" v="1977" actId="1076"/>
          <ac:picMkLst>
            <pc:docMk/>
            <pc:sldMk cId="4141335048" sldId="263"/>
            <ac:picMk id="8" creationId="{2B25315D-7620-469B-8C8F-87CBC2902409}"/>
          </ac:picMkLst>
        </pc:picChg>
      </pc:sldChg>
      <pc:sldChg chg="addSp modSp add">
        <pc:chgData name="友光子 佐藤" userId="44d085fa-7784-4672-9800-434099faba5a" providerId="ADAL" clId="{99EB5C7C-CA1B-4699-8AFF-97279B1657D3}" dt="2022-01-27T09:06:44.142" v="1979" actId="1076"/>
        <pc:sldMkLst>
          <pc:docMk/>
          <pc:sldMk cId="2858158723" sldId="264"/>
        </pc:sldMkLst>
        <pc:spChg chg="add mod">
          <ac:chgData name="友光子 佐藤" userId="44d085fa-7784-4672-9800-434099faba5a" providerId="ADAL" clId="{99EB5C7C-CA1B-4699-8AFF-97279B1657D3}" dt="2022-01-27T08:20:24.972" v="990" actId="14100"/>
          <ac:spMkLst>
            <pc:docMk/>
            <pc:sldMk cId="2858158723" sldId="264"/>
            <ac:spMk id="2" creationId="{DA9050CC-AD5B-4C13-91BA-063697309DE2}"/>
          </ac:spMkLst>
        </pc:spChg>
        <pc:spChg chg="add">
          <ac:chgData name="友光子 佐藤" userId="44d085fa-7784-4672-9800-434099faba5a" providerId="ADAL" clId="{99EB5C7C-CA1B-4699-8AFF-97279B1657D3}" dt="2022-01-27T07:18:40.652" v="493"/>
          <ac:spMkLst>
            <pc:docMk/>
            <pc:sldMk cId="2858158723" sldId="264"/>
            <ac:spMk id="5" creationId="{B592668B-D293-4C77-A1A9-E7616270D969}"/>
          </ac:spMkLst>
        </pc:spChg>
        <pc:spChg chg="add">
          <ac:chgData name="友光子 佐藤" userId="44d085fa-7784-4672-9800-434099faba5a" providerId="ADAL" clId="{99EB5C7C-CA1B-4699-8AFF-97279B1657D3}" dt="2022-01-27T07:18:40.652" v="493"/>
          <ac:spMkLst>
            <pc:docMk/>
            <pc:sldMk cId="2858158723" sldId="264"/>
            <ac:spMk id="6" creationId="{B0EDD21C-C552-4E0C-BFD7-46E7E3D8044C}"/>
          </ac:spMkLst>
        </pc:spChg>
        <pc:spChg chg="add">
          <ac:chgData name="友光子 佐藤" userId="44d085fa-7784-4672-9800-434099faba5a" providerId="ADAL" clId="{99EB5C7C-CA1B-4699-8AFF-97279B1657D3}" dt="2022-01-27T08:20:43.984" v="994"/>
          <ac:spMkLst>
            <pc:docMk/>
            <pc:sldMk cId="2858158723" sldId="264"/>
            <ac:spMk id="7" creationId="{73C41499-7B9E-4786-A1C1-9922AC4E0C93}"/>
          </ac:spMkLst>
        </pc:spChg>
        <pc:picChg chg="add mod">
          <ac:chgData name="友光子 佐藤" userId="44d085fa-7784-4672-9800-434099faba5a" providerId="ADAL" clId="{99EB5C7C-CA1B-4699-8AFF-97279B1657D3}" dt="2022-01-27T07:14:39.635" v="357" actId="14100"/>
          <ac:picMkLst>
            <pc:docMk/>
            <pc:sldMk cId="2858158723" sldId="264"/>
            <ac:picMk id="3" creationId="{91429AF5-79D7-4311-9BE5-2B775534F7B5}"/>
          </ac:picMkLst>
        </pc:picChg>
        <pc:picChg chg="add">
          <ac:chgData name="友光子 佐藤" userId="44d085fa-7784-4672-9800-434099faba5a" providerId="ADAL" clId="{99EB5C7C-CA1B-4699-8AFF-97279B1657D3}" dt="2022-01-27T07:18:40.652" v="493"/>
          <ac:picMkLst>
            <pc:docMk/>
            <pc:sldMk cId="2858158723" sldId="264"/>
            <ac:picMk id="4" creationId="{6AC034E7-E09F-46BB-BD20-7D70D64BB686}"/>
          </ac:picMkLst>
        </pc:picChg>
        <pc:picChg chg="add mod">
          <ac:chgData name="友光子 佐藤" userId="44d085fa-7784-4672-9800-434099faba5a" providerId="ADAL" clId="{99EB5C7C-CA1B-4699-8AFF-97279B1657D3}" dt="2022-01-27T09:06:44.142" v="1979" actId="1076"/>
          <ac:picMkLst>
            <pc:docMk/>
            <pc:sldMk cId="2858158723" sldId="264"/>
            <ac:picMk id="8" creationId="{26589C96-1EFC-4464-8751-6678AF890149}"/>
          </ac:picMkLst>
        </pc:picChg>
      </pc:sldChg>
      <pc:sldChg chg="addSp delSp modSp add">
        <pc:chgData name="友光子 佐藤" userId="44d085fa-7784-4672-9800-434099faba5a" providerId="ADAL" clId="{99EB5C7C-CA1B-4699-8AFF-97279B1657D3}" dt="2022-01-27T09:08:19.735" v="2026" actId="20577"/>
        <pc:sldMkLst>
          <pc:docMk/>
          <pc:sldMk cId="2392830666" sldId="265"/>
        </pc:sldMkLst>
        <pc:spChg chg="add del">
          <ac:chgData name="友光子 佐藤" userId="44d085fa-7784-4672-9800-434099faba5a" providerId="ADAL" clId="{99EB5C7C-CA1B-4699-8AFF-97279B1657D3}" dt="2022-01-27T07:16:06.461" v="362" actId="478"/>
          <ac:spMkLst>
            <pc:docMk/>
            <pc:sldMk cId="2392830666" sldId="265"/>
            <ac:spMk id="3" creationId="{E2AE52AE-4274-4D68-A680-A770F40F810D}"/>
          </ac:spMkLst>
        </pc:spChg>
        <pc:spChg chg="add mod">
          <ac:chgData name="友光子 佐藤" userId="44d085fa-7784-4672-9800-434099faba5a" providerId="ADAL" clId="{99EB5C7C-CA1B-4699-8AFF-97279B1657D3}" dt="2022-01-27T08:20:30.591" v="991" actId="14100"/>
          <ac:spMkLst>
            <pc:docMk/>
            <pc:sldMk cId="2392830666" sldId="265"/>
            <ac:spMk id="4" creationId="{7586D2C7-6B7C-46AA-9EDB-3BAAC8E1E3B3}"/>
          </ac:spMkLst>
        </pc:spChg>
        <pc:spChg chg="add">
          <ac:chgData name="友光子 佐藤" userId="44d085fa-7784-4672-9800-434099faba5a" providerId="ADAL" clId="{99EB5C7C-CA1B-4699-8AFF-97279B1657D3}" dt="2022-01-27T07:18:43.082" v="494"/>
          <ac:spMkLst>
            <pc:docMk/>
            <pc:sldMk cId="2392830666" sldId="265"/>
            <ac:spMk id="6" creationId="{E473A86E-BF6C-4A6D-ADBD-395E82EF92D0}"/>
          </ac:spMkLst>
        </pc:spChg>
        <pc:spChg chg="add">
          <ac:chgData name="友光子 佐藤" userId="44d085fa-7784-4672-9800-434099faba5a" providerId="ADAL" clId="{99EB5C7C-CA1B-4699-8AFF-97279B1657D3}" dt="2022-01-27T07:18:43.082" v="494"/>
          <ac:spMkLst>
            <pc:docMk/>
            <pc:sldMk cId="2392830666" sldId="265"/>
            <ac:spMk id="7" creationId="{53B1F1AD-2105-4C35-A4ED-56BC086066DC}"/>
          </ac:spMkLst>
        </pc:spChg>
        <pc:spChg chg="add mod">
          <ac:chgData name="友光子 佐藤" userId="44d085fa-7784-4672-9800-434099faba5a" providerId="ADAL" clId="{99EB5C7C-CA1B-4699-8AFF-97279B1657D3}" dt="2022-01-27T09:08:19.735" v="2026" actId="20577"/>
          <ac:spMkLst>
            <pc:docMk/>
            <pc:sldMk cId="2392830666" sldId="265"/>
            <ac:spMk id="8" creationId="{EA78CF58-D570-4F23-8949-3F6024C1FC9C}"/>
          </ac:spMkLst>
        </pc:spChg>
        <pc:spChg chg="add">
          <ac:chgData name="友光子 佐藤" userId="44d085fa-7784-4672-9800-434099faba5a" providerId="ADAL" clId="{99EB5C7C-CA1B-4699-8AFF-97279B1657D3}" dt="2022-01-27T08:20:46.669" v="995"/>
          <ac:spMkLst>
            <pc:docMk/>
            <pc:sldMk cId="2392830666" sldId="265"/>
            <ac:spMk id="9" creationId="{D99AE098-2144-4323-AA8A-40D673B37E82}"/>
          </ac:spMkLst>
        </pc:spChg>
        <pc:picChg chg="add mod">
          <ac:chgData name="友光子 佐藤" userId="44d085fa-7784-4672-9800-434099faba5a" providerId="ADAL" clId="{99EB5C7C-CA1B-4699-8AFF-97279B1657D3}" dt="2022-01-27T07:15:51.216" v="360" actId="14100"/>
          <ac:picMkLst>
            <pc:docMk/>
            <pc:sldMk cId="2392830666" sldId="265"/>
            <ac:picMk id="2" creationId="{AFDBAFAF-6B81-4D11-9387-4F3F2E940A5E}"/>
          </ac:picMkLst>
        </pc:picChg>
        <pc:picChg chg="add">
          <ac:chgData name="友光子 佐藤" userId="44d085fa-7784-4672-9800-434099faba5a" providerId="ADAL" clId="{99EB5C7C-CA1B-4699-8AFF-97279B1657D3}" dt="2022-01-27T07:18:43.082" v="494"/>
          <ac:picMkLst>
            <pc:docMk/>
            <pc:sldMk cId="2392830666" sldId="265"/>
            <ac:picMk id="5" creationId="{5932B24A-83D7-4E50-82F6-C9122B1338E6}"/>
          </ac:picMkLst>
        </pc:picChg>
        <pc:picChg chg="add mod">
          <ac:chgData name="友光子 佐藤" userId="44d085fa-7784-4672-9800-434099faba5a" providerId="ADAL" clId="{99EB5C7C-CA1B-4699-8AFF-97279B1657D3}" dt="2022-01-27T09:06:52.083" v="1981" actId="1076"/>
          <ac:picMkLst>
            <pc:docMk/>
            <pc:sldMk cId="2392830666" sldId="265"/>
            <ac:picMk id="11" creationId="{2F20760E-3AAB-459C-80BA-3EBFCBDD7F40}"/>
          </ac:picMkLst>
        </pc:picChg>
        <pc:picChg chg="add mod">
          <ac:chgData name="友光子 佐藤" userId="44d085fa-7784-4672-9800-434099faba5a" providerId="ADAL" clId="{99EB5C7C-CA1B-4699-8AFF-97279B1657D3}" dt="2022-01-27T09:06:56.986" v="1982" actId="14861"/>
          <ac:picMkLst>
            <pc:docMk/>
            <pc:sldMk cId="2392830666" sldId="265"/>
            <ac:picMk id="1026" creationId="{38EE76B3-D845-4CD7-8632-9D37A9BB157A}"/>
          </ac:picMkLst>
        </pc:picChg>
      </pc:sldChg>
      <pc:sldChg chg="addSp delSp modSp add mod">
        <pc:chgData name="友光子 佐藤" userId="44d085fa-7784-4672-9800-434099faba5a" providerId="ADAL" clId="{99EB5C7C-CA1B-4699-8AFF-97279B1657D3}" dt="2022-01-27T09:07:06.410" v="1983" actId="14861"/>
        <pc:sldMkLst>
          <pc:docMk/>
          <pc:sldMk cId="3437974817" sldId="266"/>
        </pc:sldMkLst>
        <pc:spChg chg="add mod">
          <ac:chgData name="友光子 佐藤" userId="44d085fa-7784-4672-9800-434099faba5a" providerId="ADAL" clId="{99EB5C7C-CA1B-4699-8AFF-97279B1657D3}" dt="2022-01-27T08:21:12.230" v="1000" actId="13926"/>
          <ac:spMkLst>
            <pc:docMk/>
            <pc:sldMk cId="3437974817" sldId="266"/>
            <ac:spMk id="3" creationId="{AC40116D-695E-4B4E-851E-057DC4949426}"/>
          </ac:spMkLst>
        </pc:spChg>
        <pc:spChg chg="add mod">
          <ac:chgData name="友光子 佐藤" userId="44d085fa-7784-4672-9800-434099faba5a" providerId="ADAL" clId="{99EB5C7C-CA1B-4699-8AFF-97279B1657D3}" dt="2022-01-27T08:22:23.126" v="1006" actId="1076"/>
          <ac:spMkLst>
            <pc:docMk/>
            <pc:sldMk cId="3437974817" sldId="266"/>
            <ac:spMk id="5" creationId="{9A649DBD-5E01-47DD-BBD7-D633A01EAC04}"/>
          </ac:spMkLst>
        </pc:spChg>
        <pc:spChg chg="add mod">
          <ac:chgData name="友光子 佐藤" userId="44d085fa-7784-4672-9800-434099faba5a" providerId="ADAL" clId="{99EB5C7C-CA1B-4699-8AFF-97279B1657D3}" dt="2022-01-27T07:53:15.902" v="674" actId="14100"/>
          <ac:spMkLst>
            <pc:docMk/>
            <pc:sldMk cId="3437974817" sldId="266"/>
            <ac:spMk id="6" creationId="{73A638C5-D376-426F-B50E-E9D42157776C}"/>
          </ac:spMkLst>
        </pc:spChg>
        <pc:spChg chg="add mod">
          <ac:chgData name="友光子 佐藤" userId="44d085fa-7784-4672-9800-434099faba5a" providerId="ADAL" clId="{99EB5C7C-CA1B-4699-8AFF-97279B1657D3}" dt="2022-01-27T07:53:12.176" v="673" actId="403"/>
          <ac:spMkLst>
            <pc:docMk/>
            <pc:sldMk cId="3437974817" sldId="266"/>
            <ac:spMk id="7" creationId="{F0CB4D7B-8A44-4E77-A9E6-65DF33E49A9E}"/>
          </ac:spMkLst>
        </pc:spChg>
        <pc:spChg chg="add mod">
          <ac:chgData name="友光子 佐藤" userId="44d085fa-7784-4672-9800-434099faba5a" providerId="ADAL" clId="{99EB5C7C-CA1B-4699-8AFF-97279B1657D3}" dt="2022-01-27T07:53:12.176" v="673" actId="403"/>
          <ac:spMkLst>
            <pc:docMk/>
            <pc:sldMk cId="3437974817" sldId="266"/>
            <ac:spMk id="8" creationId="{9AE5F7B1-C80D-436E-A1C5-9EB4CE700E4D}"/>
          </ac:spMkLst>
        </pc:spChg>
        <pc:spChg chg="add del mod">
          <ac:chgData name="友光子 佐藤" userId="44d085fa-7784-4672-9800-434099faba5a" providerId="ADAL" clId="{99EB5C7C-CA1B-4699-8AFF-97279B1657D3}" dt="2022-01-27T07:50:00.506" v="623" actId="478"/>
          <ac:spMkLst>
            <pc:docMk/>
            <pc:sldMk cId="3437974817" sldId="266"/>
            <ac:spMk id="9" creationId="{4DCDAB87-9840-4A6B-9F6A-BFC0FDC5433A}"/>
          </ac:spMkLst>
        </pc:spChg>
        <pc:spChg chg="add mod">
          <ac:chgData name="友光子 佐藤" userId="44d085fa-7784-4672-9800-434099faba5a" providerId="ADAL" clId="{99EB5C7C-CA1B-4699-8AFF-97279B1657D3}" dt="2022-01-27T07:53:12.176" v="673" actId="403"/>
          <ac:spMkLst>
            <pc:docMk/>
            <pc:sldMk cId="3437974817" sldId="266"/>
            <ac:spMk id="10" creationId="{92FC4ACB-D519-4530-B1D6-4C728A33A120}"/>
          </ac:spMkLst>
        </pc:spChg>
        <pc:graphicFrameChg chg="add mod">
          <ac:chgData name="友光子 佐藤" userId="44d085fa-7784-4672-9800-434099faba5a" providerId="ADAL" clId="{99EB5C7C-CA1B-4699-8AFF-97279B1657D3}" dt="2022-01-27T08:21:56.445" v="1003" actId="1582"/>
          <ac:graphicFrameMkLst>
            <pc:docMk/>
            <pc:sldMk cId="3437974817" sldId="266"/>
            <ac:graphicFrameMk id="2" creationId="{6703A896-0EB0-4494-91C9-EAF0D01F2E20}"/>
          </ac:graphicFrameMkLst>
        </pc:graphicFrameChg>
        <pc:picChg chg="add mod">
          <ac:chgData name="友光子 佐藤" userId="44d085fa-7784-4672-9800-434099faba5a" providerId="ADAL" clId="{99EB5C7C-CA1B-4699-8AFF-97279B1657D3}" dt="2022-01-27T07:48:30.499" v="584" actId="1076"/>
          <ac:picMkLst>
            <pc:docMk/>
            <pc:sldMk cId="3437974817" sldId="266"/>
            <ac:picMk id="4" creationId="{E904D986-755F-4943-870F-1D26E2F06C29}"/>
          </ac:picMkLst>
        </pc:picChg>
        <pc:picChg chg="add mod">
          <ac:chgData name="友光子 佐藤" userId="44d085fa-7784-4672-9800-434099faba5a" providerId="ADAL" clId="{99EB5C7C-CA1B-4699-8AFF-97279B1657D3}" dt="2022-01-27T09:07:06.410" v="1983" actId="14861"/>
          <ac:picMkLst>
            <pc:docMk/>
            <pc:sldMk cId="3437974817" sldId="266"/>
            <ac:picMk id="11" creationId="{0E8F0286-E515-4349-B6D7-8C426C2CBB3B}"/>
          </ac:picMkLst>
        </pc:picChg>
      </pc:sldChg>
      <pc:sldChg chg="addSp delSp modSp add delAnim modAnim">
        <pc:chgData name="友光子 佐藤" userId="44d085fa-7784-4672-9800-434099faba5a" providerId="ADAL" clId="{99EB5C7C-CA1B-4699-8AFF-97279B1657D3}" dt="2022-01-27T08:33:31.612" v="1446" actId="20577"/>
        <pc:sldMkLst>
          <pc:docMk/>
          <pc:sldMk cId="482192875" sldId="267"/>
        </pc:sldMkLst>
        <pc:spChg chg="mod">
          <ac:chgData name="友光子 佐藤" userId="44d085fa-7784-4672-9800-434099faba5a" providerId="ADAL" clId="{99EB5C7C-CA1B-4699-8AFF-97279B1657D3}" dt="2022-01-27T07:54:37.374" v="699" actId="14100"/>
          <ac:spMkLst>
            <pc:docMk/>
            <pc:sldMk cId="482192875" sldId="267"/>
            <ac:spMk id="3" creationId="{A63FAB6B-F98A-4CCB-8440-6A1D373EE436}"/>
          </ac:spMkLst>
        </pc:spChg>
        <pc:spChg chg="mod">
          <ac:chgData name="友光子 佐藤" userId="44d085fa-7784-4672-9800-434099faba5a" providerId="ADAL" clId="{99EB5C7C-CA1B-4699-8AFF-97279B1657D3}" dt="2022-01-27T08:33:31.612" v="1446" actId="20577"/>
          <ac:spMkLst>
            <pc:docMk/>
            <pc:sldMk cId="482192875" sldId="267"/>
            <ac:spMk id="5" creationId="{14630D24-1C4A-45D9-BA2E-1B1105E5F3E2}"/>
          </ac:spMkLst>
        </pc:spChg>
        <pc:spChg chg="del">
          <ac:chgData name="友光子 佐藤" userId="44d085fa-7784-4672-9800-434099faba5a" providerId="ADAL" clId="{99EB5C7C-CA1B-4699-8AFF-97279B1657D3}" dt="2022-01-27T08:17:00.510" v="814" actId="478"/>
          <ac:spMkLst>
            <pc:docMk/>
            <pc:sldMk cId="482192875" sldId="267"/>
            <ac:spMk id="7" creationId="{C316E17C-88B7-4C83-808D-019098103771}"/>
          </ac:spMkLst>
        </pc:spChg>
        <pc:spChg chg="add del mod">
          <ac:chgData name="友光子 佐藤" userId="44d085fa-7784-4672-9800-434099faba5a" providerId="ADAL" clId="{99EB5C7C-CA1B-4699-8AFF-97279B1657D3}" dt="2022-01-27T08:33:08.748" v="1424" actId="478"/>
          <ac:spMkLst>
            <pc:docMk/>
            <pc:sldMk cId="482192875" sldId="267"/>
            <ac:spMk id="9" creationId="{D1C6AB3F-3642-4C1B-8793-DF2EACEFD199}"/>
          </ac:spMkLst>
        </pc:spChg>
        <pc:spChg chg="add mod">
          <ac:chgData name="友光子 佐藤" userId="44d085fa-7784-4672-9800-434099faba5a" providerId="ADAL" clId="{99EB5C7C-CA1B-4699-8AFF-97279B1657D3}" dt="2022-01-27T08:33:26.455" v="1430" actId="1076"/>
          <ac:spMkLst>
            <pc:docMk/>
            <pc:sldMk cId="482192875" sldId="267"/>
            <ac:spMk id="11" creationId="{DE4549B5-EB30-4078-BE4F-D99772799D06}"/>
          </ac:spMkLst>
        </pc:spChg>
        <pc:picChg chg="mod">
          <ac:chgData name="友光子 佐藤" userId="44d085fa-7784-4672-9800-434099faba5a" providerId="ADAL" clId="{99EB5C7C-CA1B-4699-8AFF-97279B1657D3}" dt="2022-01-27T08:33:16.616" v="1427" actId="1076"/>
          <ac:picMkLst>
            <pc:docMk/>
            <pc:sldMk cId="482192875" sldId="267"/>
            <ac:picMk id="4" creationId="{E0520DFA-48B7-40B4-80DE-9079996C0DD1}"/>
          </ac:picMkLst>
        </pc:picChg>
        <pc:picChg chg="del">
          <ac:chgData name="友光子 佐藤" userId="44d085fa-7784-4672-9800-434099faba5a" providerId="ADAL" clId="{99EB5C7C-CA1B-4699-8AFF-97279B1657D3}" dt="2022-01-27T08:17:00.510" v="814" actId="478"/>
          <ac:picMkLst>
            <pc:docMk/>
            <pc:sldMk cId="482192875" sldId="267"/>
            <ac:picMk id="6" creationId="{303C03A7-59F5-48EA-ADC5-174B8124065B}"/>
          </ac:picMkLst>
        </pc:picChg>
        <pc:picChg chg="add del mod">
          <ac:chgData name="友光子 佐藤" userId="44d085fa-7784-4672-9800-434099faba5a" providerId="ADAL" clId="{99EB5C7C-CA1B-4699-8AFF-97279B1657D3}" dt="2022-01-27T08:33:08.748" v="1424" actId="478"/>
          <ac:picMkLst>
            <pc:docMk/>
            <pc:sldMk cId="482192875" sldId="267"/>
            <ac:picMk id="8" creationId="{1E670306-FD9E-4FBB-83CA-35E39D948448}"/>
          </ac:picMkLst>
        </pc:picChg>
        <pc:picChg chg="add mod">
          <ac:chgData name="友光子 佐藤" userId="44d085fa-7784-4672-9800-434099faba5a" providerId="ADAL" clId="{99EB5C7C-CA1B-4699-8AFF-97279B1657D3}" dt="2022-01-27T08:33:23.070" v="1429" actId="14100"/>
          <ac:picMkLst>
            <pc:docMk/>
            <pc:sldMk cId="482192875" sldId="267"/>
            <ac:picMk id="10" creationId="{98F6FFB6-9FD4-4338-BDE5-AAEBFD1FD474}"/>
          </ac:picMkLst>
        </pc:picChg>
      </pc:sldChg>
      <pc:sldChg chg="addSp delSp modSp add">
        <pc:chgData name="友光子 佐藤" userId="44d085fa-7784-4672-9800-434099faba5a" providerId="ADAL" clId="{99EB5C7C-CA1B-4699-8AFF-97279B1657D3}" dt="2022-01-27T09:07:13.808" v="1984" actId="14861"/>
        <pc:sldMkLst>
          <pc:docMk/>
          <pc:sldMk cId="1200919117" sldId="268"/>
        </pc:sldMkLst>
        <pc:spChg chg="mod">
          <ac:chgData name="友光子 佐藤" userId="44d085fa-7784-4672-9800-434099faba5a" providerId="ADAL" clId="{99EB5C7C-CA1B-4699-8AFF-97279B1657D3}" dt="2022-01-27T08:23:18.825" v="1017" actId="20577"/>
          <ac:spMkLst>
            <pc:docMk/>
            <pc:sldMk cId="1200919117" sldId="268"/>
            <ac:spMk id="4" creationId="{7586D2C7-6B7C-46AA-9EDB-3BAAC8E1E3B3}"/>
          </ac:spMkLst>
        </pc:spChg>
        <pc:spChg chg="mod">
          <ac:chgData name="友光子 佐藤" userId="44d085fa-7784-4672-9800-434099faba5a" providerId="ADAL" clId="{99EB5C7C-CA1B-4699-8AFF-97279B1657D3}" dt="2022-01-27T08:28:03.715" v="1118" actId="1076"/>
          <ac:spMkLst>
            <pc:docMk/>
            <pc:sldMk cId="1200919117" sldId="268"/>
            <ac:spMk id="6" creationId="{E473A86E-BF6C-4A6D-ADBD-395E82EF92D0}"/>
          </ac:spMkLst>
        </pc:spChg>
        <pc:spChg chg="del">
          <ac:chgData name="友光子 佐藤" userId="44d085fa-7784-4672-9800-434099faba5a" providerId="ADAL" clId="{99EB5C7C-CA1B-4699-8AFF-97279B1657D3}" dt="2022-01-27T08:28:06.291" v="1119" actId="478"/>
          <ac:spMkLst>
            <pc:docMk/>
            <pc:sldMk cId="1200919117" sldId="268"/>
            <ac:spMk id="7" creationId="{53B1F1AD-2105-4C35-A4ED-56BC086066DC}"/>
          </ac:spMkLst>
        </pc:spChg>
        <pc:spChg chg="mod">
          <ac:chgData name="友光子 佐藤" userId="44d085fa-7784-4672-9800-434099faba5a" providerId="ADAL" clId="{99EB5C7C-CA1B-4699-8AFF-97279B1657D3}" dt="2022-01-27T08:32:40.563" v="1423" actId="1076"/>
          <ac:spMkLst>
            <pc:docMk/>
            <pc:sldMk cId="1200919117" sldId="268"/>
            <ac:spMk id="9" creationId="{D99AE098-2144-4323-AA8A-40D673B37E82}"/>
          </ac:spMkLst>
        </pc:spChg>
        <pc:spChg chg="add del mod">
          <ac:chgData name="友光子 佐藤" userId="44d085fa-7784-4672-9800-434099faba5a" providerId="ADAL" clId="{99EB5C7C-CA1B-4699-8AFF-97279B1657D3}" dt="2022-01-27T08:24:12.306" v="1030" actId="478"/>
          <ac:spMkLst>
            <pc:docMk/>
            <pc:sldMk cId="1200919117" sldId="268"/>
            <ac:spMk id="11" creationId="{001CBAC4-7CD0-489D-95C8-3785B049FDA3}"/>
          </ac:spMkLst>
        </pc:spChg>
        <pc:spChg chg="add del mod">
          <ac:chgData name="友光子 佐藤" userId="44d085fa-7784-4672-9800-434099faba5a" providerId="ADAL" clId="{99EB5C7C-CA1B-4699-8AFF-97279B1657D3}" dt="2022-01-27T08:25:57.272" v="1084" actId="478"/>
          <ac:spMkLst>
            <pc:docMk/>
            <pc:sldMk cId="1200919117" sldId="268"/>
            <ac:spMk id="12" creationId="{C78D1768-D337-4BE7-B57C-0A1516406FD1}"/>
          </ac:spMkLst>
        </pc:spChg>
        <pc:spChg chg="add mod">
          <ac:chgData name="友光子 佐藤" userId="44d085fa-7784-4672-9800-434099faba5a" providerId="ADAL" clId="{99EB5C7C-CA1B-4699-8AFF-97279B1657D3}" dt="2022-01-27T08:31:48.279" v="1420" actId="14838"/>
          <ac:spMkLst>
            <pc:docMk/>
            <pc:sldMk cId="1200919117" sldId="268"/>
            <ac:spMk id="16" creationId="{F134371B-8AEA-4FA8-B27A-588AEAB4F45B}"/>
          </ac:spMkLst>
        </pc:spChg>
        <pc:picChg chg="del">
          <ac:chgData name="友光子 佐藤" userId="44d085fa-7784-4672-9800-434099faba5a" providerId="ADAL" clId="{99EB5C7C-CA1B-4699-8AFF-97279B1657D3}" dt="2022-01-27T08:23:22.120" v="1018" actId="478"/>
          <ac:picMkLst>
            <pc:docMk/>
            <pc:sldMk cId="1200919117" sldId="268"/>
            <ac:picMk id="2" creationId="{AFDBAFAF-6B81-4D11-9387-4F3F2E940A5E}"/>
          </ac:picMkLst>
        </pc:picChg>
        <pc:picChg chg="mod">
          <ac:chgData name="友光子 佐藤" userId="44d085fa-7784-4672-9800-434099faba5a" providerId="ADAL" clId="{99EB5C7C-CA1B-4699-8AFF-97279B1657D3}" dt="2022-01-27T08:28:20.412" v="1123" actId="1076"/>
          <ac:picMkLst>
            <pc:docMk/>
            <pc:sldMk cId="1200919117" sldId="268"/>
            <ac:picMk id="5" creationId="{5932B24A-83D7-4E50-82F6-C9122B1338E6}"/>
          </ac:picMkLst>
        </pc:picChg>
        <pc:picChg chg="add del mod modCrop">
          <ac:chgData name="友光子 佐藤" userId="44d085fa-7784-4672-9800-434099faba5a" providerId="ADAL" clId="{99EB5C7C-CA1B-4699-8AFF-97279B1657D3}" dt="2022-01-27T08:26:46.949" v="1089" actId="478"/>
          <ac:picMkLst>
            <pc:docMk/>
            <pc:sldMk cId="1200919117" sldId="268"/>
            <ac:picMk id="10" creationId="{5949A1BC-C7A8-4E24-9CB9-C0081500AD12}"/>
          </ac:picMkLst>
        </pc:picChg>
        <pc:picChg chg="add del mod">
          <ac:chgData name="友光子 佐藤" userId="44d085fa-7784-4672-9800-434099faba5a" providerId="ADAL" clId="{99EB5C7C-CA1B-4699-8AFF-97279B1657D3}" dt="2022-01-27T08:26:29.632" v="1085" actId="478"/>
          <ac:picMkLst>
            <pc:docMk/>
            <pc:sldMk cId="1200919117" sldId="268"/>
            <ac:picMk id="13" creationId="{02E7CE1F-D143-4E38-85C9-CF5866E32014}"/>
          </ac:picMkLst>
        </pc:picChg>
        <pc:picChg chg="add mod modCrop">
          <ac:chgData name="友光子 佐藤" userId="44d085fa-7784-4672-9800-434099faba5a" providerId="ADAL" clId="{99EB5C7C-CA1B-4699-8AFF-97279B1657D3}" dt="2022-01-27T08:27:51.465" v="1111" actId="1035"/>
          <ac:picMkLst>
            <pc:docMk/>
            <pc:sldMk cId="1200919117" sldId="268"/>
            <ac:picMk id="14" creationId="{051D0597-3706-4090-B690-3C8C6622BE1F}"/>
          </ac:picMkLst>
        </pc:picChg>
        <pc:picChg chg="add mod">
          <ac:chgData name="友光子 佐藤" userId="44d085fa-7784-4672-9800-434099faba5a" providerId="ADAL" clId="{99EB5C7C-CA1B-4699-8AFF-97279B1657D3}" dt="2022-01-27T08:27:17.513" v="1099" actId="1076"/>
          <ac:picMkLst>
            <pc:docMk/>
            <pc:sldMk cId="1200919117" sldId="268"/>
            <ac:picMk id="15" creationId="{FA1A5625-28F7-42D2-8BAD-522BBD253511}"/>
          </ac:picMkLst>
        </pc:picChg>
        <pc:picChg chg="add mod">
          <ac:chgData name="友光子 佐藤" userId="44d085fa-7784-4672-9800-434099faba5a" providerId="ADAL" clId="{99EB5C7C-CA1B-4699-8AFF-97279B1657D3}" dt="2022-01-27T08:32:35.898" v="1422" actId="1076"/>
          <ac:picMkLst>
            <pc:docMk/>
            <pc:sldMk cId="1200919117" sldId="268"/>
            <ac:picMk id="17" creationId="{BA8841AE-3CE8-4C12-8B27-1AC514E513A1}"/>
          </ac:picMkLst>
        </pc:picChg>
        <pc:picChg chg="mod ord">
          <ac:chgData name="友光子 佐藤" userId="44d085fa-7784-4672-9800-434099faba5a" providerId="ADAL" clId="{99EB5C7C-CA1B-4699-8AFF-97279B1657D3}" dt="2022-01-27T09:07:13.808" v="1984" actId="14861"/>
          <ac:picMkLst>
            <pc:docMk/>
            <pc:sldMk cId="1200919117" sldId="268"/>
            <ac:picMk id="1026" creationId="{38EE76B3-D845-4CD7-8632-9D37A9BB157A}"/>
          </ac:picMkLst>
        </pc:picChg>
      </pc:sldChg>
      <pc:sldChg chg="addSp delSp modSp add">
        <pc:chgData name="友光子 佐藤" userId="44d085fa-7784-4672-9800-434099faba5a" providerId="ADAL" clId="{99EB5C7C-CA1B-4699-8AFF-97279B1657D3}" dt="2022-01-27T09:07:20.540" v="1985" actId="14861"/>
        <pc:sldMkLst>
          <pc:docMk/>
          <pc:sldMk cId="1612080170" sldId="269"/>
        </pc:sldMkLst>
        <pc:spChg chg="mod">
          <ac:chgData name="友光子 佐藤" userId="44d085fa-7784-4672-9800-434099faba5a" providerId="ADAL" clId="{99EB5C7C-CA1B-4699-8AFF-97279B1657D3}" dt="2022-01-27T08:42:11.580" v="1610" actId="1076"/>
          <ac:spMkLst>
            <pc:docMk/>
            <pc:sldMk cId="1612080170" sldId="269"/>
            <ac:spMk id="3" creationId="{AC40116D-695E-4B4E-851E-057DC4949426}"/>
          </ac:spMkLst>
        </pc:spChg>
        <pc:spChg chg="mod">
          <ac:chgData name="友光子 佐藤" userId="44d085fa-7784-4672-9800-434099faba5a" providerId="ADAL" clId="{99EB5C7C-CA1B-4699-8AFF-97279B1657D3}" dt="2022-01-27T08:42:06.093" v="1609" actId="1035"/>
          <ac:spMkLst>
            <pc:docMk/>
            <pc:sldMk cId="1612080170" sldId="269"/>
            <ac:spMk id="5" creationId="{9A649DBD-5E01-47DD-BBD7-D633A01EAC04}"/>
          </ac:spMkLst>
        </pc:spChg>
        <pc:spChg chg="mod ord">
          <ac:chgData name="友光子 佐藤" userId="44d085fa-7784-4672-9800-434099faba5a" providerId="ADAL" clId="{99EB5C7C-CA1B-4699-8AFF-97279B1657D3}" dt="2022-01-27T08:45:42.425" v="1709" actId="1076"/>
          <ac:spMkLst>
            <pc:docMk/>
            <pc:sldMk cId="1612080170" sldId="269"/>
            <ac:spMk id="6" creationId="{73A638C5-D376-426F-B50E-E9D42157776C}"/>
          </ac:spMkLst>
        </pc:spChg>
        <pc:spChg chg="mod ord">
          <ac:chgData name="友光子 佐藤" userId="44d085fa-7784-4672-9800-434099faba5a" providerId="ADAL" clId="{99EB5C7C-CA1B-4699-8AFF-97279B1657D3}" dt="2022-01-27T08:46:07.174" v="1732" actId="1036"/>
          <ac:spMkLst>
            <pc:docMk/>
            <pc:sldMk cId="1612080170" sldId="269"/>
            <ac:spMk id="7" creationId="{F0CB4D7B-8A44-4E77-A9E6-65DF33E49A9E}"/>
          </ac:spMkLst>
        </pc:spChg>
        <pc:spChg chg="del">
          <ac:chgData name="友光子 佐藤" userId="44d085fa-7784-4672-9800-434099faba5a" providerId="ADAL" clId="{99EB5C7C-CA1B-4699-8AFF-97279B1657D3}" dt="2022-01-27T08:39:00.056" v="1470" actId="478"/>
          <ac:spMkLst>
            <pc:docMk/>
            <pc:sldMk cId="1612080170" sldId="269"/>
            <ac:spMk id="8" creationId="{9AE5F7B1-C80D-436E-A1C5-9EB4CE700E4D}"/>
          </ac:spMkLst>
        </pc:spChg>
        <pc:spChg chg="mod ord">
          <ac:chgData name="友光子 佐藤" userId="44d085fa-7784-4672-9800-434099faba5a" providerId="ADAL" clId="{99EB5C7C-CA1B-4699-8AFF-97279B1657D3}" dt="2022-01-27T08:45:33.380" v="1706" actId="1037"/>
          <ac:spMkLst>
            <pc:docMk/>
            <pc:sldMk cId="1612080170" sldId="269"/>
            <ac:spMk id="10" creationId="{92FC4ACB-D519-4530-B1D6-4C728A33A120}"/>
          </ac:spMkLst>
        </pc:spChg>
        <pc:spChg chg="add del mod">
          <ac:chgData name="友光子 佐藤" userId="44d085fa-7784-4672-9800-434099faba5a" providerId="ADAL" clId="{99EB5C7C-CA1B-4699-8AFF-97279B1657D3}" dt="2022-01-27T08:39:38.018" v="1531" actId="478"/>
          <ac:spMkLst>
            <pc:docMk/>
            <pc:sldMk cId="1612080170" sldId="269"/>
            <ac:spMk id="12" creationId="{9E929D68-EAAF-48FF-A28D-8A3084178B19}"/>
          </ac:spMkLst>
        </pc:spChg>
        <pc:spChg chg="add del mod">
          <ac:chgData name="友光子 佐藤" userId="44d085fa-7784-4672-9800-434099faba5a" providerId="ADAL" clId="{99EB5C7C-CA1B-4699-8AFF-97279B1657D3}" dt="2022-01-27T08:38:51.570" v="1468" actId="478"/>
          <ac:spMkLst>
            <pc:docMk/>
            <pc:sldMk cId="1612080170" sldId="269"/>
            <ac:spMk id="13" creationId="{364C982C-C577-41DD-9FF2-5E00DE0E0D3A}"/>
          </ac:spMkLst>
        </pc:spChg>
        <pc:spChg chg="add mod ord">
          <ac:chgData name="友光子 佐藤" userId="44d085fa-7784-4672-9800-434099faba5a" providerId="ADAL" clId="{99EB5C7C-CA1B-4699-8AFF-97279B1657D3}" dt="2022-01-27T08:45:58.009" v="1721" actId="1036"/>
          <ac:spMkLst>
            <pc:docMk/>
            <pc:sldMk cId="1612080170" sldId="269"/>
            <ac:spMk id="14" creationId="{9347FF0D-D4AC-43CE-B89A-367714C26E29}"/>
          </ac:spMkLst>
        </pc:spChg>
        <pc:spChg chg="add mod ord">
          <ac:chgData name="友光子 佐藤" userId="44d085fa-7784-4672-9800-434099faba5a" providerId="ADAL" clId="{99EB5C7C-CA1B-4699-8AFF-97279B1657D3}" dt="2022-01-27T08:46:01.253" v="1726" actId="1036"/>
          <ac:spMkLst>
            <pc:docMk/>
            <pc:sldMk cId="1612080170" sldId="269"/>
            <ac:spMk id="15" creationId="{00358D2B-3C34-4BAE-9F11-DA62753879CD}"/>
          </ac:spMkLst>
        </pc:spChg>
        <pc:spChg chg="add del mod">
          <ac:chgData name="友光子 佐藤" userId="44d085fa-7784-4672-9800-434099faba5a" providerId="ADAL" clId="{99EB5C7C-CA1B-4699-8AFF-97279B1657D3}" dt="2022-01-27T08:39:32.677" v="1529" actId="478"/>
          <ac:spMkLst>
            <pc:docMk/>
            <pc:sldMk cId="1612080170" sldId="269"/>
            <ac:spMk id="16" creationId="{C3F58BAB-5516-409C-A71E-86FA346AE58F}"/>
          </ac:spMkLst>
        </pc:spChg>
        <pc:spChg chg="add mod">
          <ac:chgData name="友光子 佐藤" userId="44d085fa-7784-4672-9800-434099faba5a" providerId="ADAL" clId="{99EB5C7C-CA1B-4699-8AFF-97279B1657D3}" dt="2022-01-27T08:42:23.930" v="1612" actId="1076"/>
          <ac:spMkLst>
            <pc:docMk/>
            <pc:sldMk cId="1612080170" sldId="269"/>
            <ac:spMk id="25" creationId="{0D691CD1-6B85-4968-ACE5-AA0AF0035661}"/>
          </ac:spMkLst>
        </pc:spChg>
        <pc:grpChg chg="add mod ord">
          <ac:chgData name="友光子 佐藤" userId="44d085fa-7784-4672-9800-434099faba5a" providerId="ADAL" clId="{99EB5C7C-CA1B-4699-8AFF-97279B1657D3}" dt="2022-01-27T08:45:37.180" v="1707" actId="14100"/>
          <ac:grpSpMkLst>
            <pc:docMk/>
            <pc:sldMk cId="1612080170" sldId="269"/>
            <ac:grpSpMk id="17" creationId="{5D801172-7996-4BF3-8D80-781736E1AE50}"/>
          </ac:grpSpMkLst>
        </pc:grpChg>
        <pc:grpChg chg="add del mod">
          <ac:chgData name="友光子 佐藤" userId="44d085fa-7784-4672-9800-434099faba5a" providerId="ADAL" clId="{99EB5C7C-CA1B-4699-8AFF-97279B1657D3}" dt="2022-01-27T08:36:29.081" v="1453" actId="478"/>
          <ac:grpSpMkLst>
            <pc:docMk/>
            <pc:sldMk cId="1612080170" sldId="269"/>
            <ac:grpSpMk id="20" creationId="{674B4A49-38FA-4048-BA0F-44801E5CABD5}"/>
          </ac:grpSpMkLst>
        </pc:grpChg>
        <pc:graphicFrameChg chg="del">
          <ac:chgData name="友光子 佐藤" userId="44d085fa-7784-4672-9800-434099faba5a" providerId="ADAL" clId="{99EB5C7C-CA1B-4699-8AFF-97279B1657D3}" dt="2022-01-27T08:36:03.124" v="1448" actId="478"/>
          <ac:graphicFrameMkLst>
            <pc:docMk/>
            <pc:sldMk cId="1612080170" sldId="269"/>
            <ac:graphicFrameMk id="2" creationId="{6703A896-0EB0-4494-91C9-EAF0D01F2E20}"/>
          </ac:graphicFrameMkLst>
        </pc:graphicFrameChg>
        <pc:graphicFrameChg chg="mod">
          <ac:chgData name="友光子 佐藤" userId="44d085fa-7784-4672-9800-434099faba5a" providerId="ADAL" clId="{99EB5C7C-CA1B-4699-8AFF-97279B1657D3}" dt="2022-01-27T08:45:04.149" v="1622"/>
          <ac:graphicFrameMkLst>
            <pc:docMk/>
            <pc:sldMk cId="1612080170" sldId="269"/>
            <ac:graphicFrameMk id="18" creationId="{3A60D2B6-AAB7-4497-9703-C5782477B229}"/>
          </ac:graphicFrameMkLst>
        </pc:graphicFrameChg>
        <pc:picChg chg="mod">
          <ac:chgData name="友光子 佐藤" userId="44d085fa-7784-4672-9800-434099faba5a" providerId="ADAL" clId="{99EB5C7C-CA1B-4699-8AFF-97279B1657D3}" dt="2022-01-27T08:46:23.854" v="1733" actId="1076"/>
          <ac:picMkLst>
            <pc:docMk/>
            <pc:sldMk cId="1612080170" sldId="269"/>
            <ac:picMk id="4" creationId="{E904D986-755F-4943-870F-1D26E2F06C29}"/>
          </ac:picMkLst>
        </pc:picChg>
        <pc:picChg chg="mod">
          <ac:chgData name="友光子 佐藤" userId="44d085fa-7784-4672-9800-434099faba5a" providerId="ADAL" clId="{99EB5C7C-CA1B-4699-8AFF-97279B1657D3}" dt="2022-01-27T09:07:20.540" v="1985" actId="14861"/>
          <ac:picMkLst>
            <pc:docMk/>
            <pc:sldMk cId="1612080170" sldId="269"/>
            <ac:picMk id="11" creationId="{0E8F0286-E515-4349-B6D7-8C426C2CBB3B}"/>
          </ac:picMkLst>
        </pc:picChg>
        <pc:picChg chg="add del mod">
          <ac:chgData name="友光子 佐藤" userId="44d085fa-7784-4672-9800-434099faba5a" providerId="ADAL" clId="{99EB5C7C-CA1B-4699-8AFF-97279B1657D3}" dt="2022-01-27T08:36:22.300" v="1452" actId="478"/>
          <ac:picMkLst>
            <pc:docMk/>
            <pc:sldMk cId="1612080170" sldId="269"/>
            <ac:picMk id="24" creationId="{BD196CB3-FF50-46A5-9E19-FE8FA8C703D5}"/>
          </ac:picMkLst>
        </pc:picChg>
        <pc:picChg chg="add mod">
          <ac:chgData name="友光子 佐藤" userId="44d085fa-7784-4672-9800-434099faba5a" providerId="ADAL" clId="{99EB5C7C-CA1B-4699-8AFF-97279B1657D3}" dt="2022-01-27T08:42:23.930" v="1612" actId="1076"/>
          <ac:picMkLst>
            <pc:docMk/>
            <pc:sldMk cId="1612080170" sldId="269"/>
            <ac:picMk id="26" creationId="{AD230558-6D3D-4D2F-8316-08057C64B785}"/>
          </ac:picMkLst>
        </pc:picChg>
      </pc:sldChg>
      <pc:sldChg chg="addSp delSp modSp add mod">
        <pc:chgData name="友光子 佐藤" userId="44d085fa-7784-4672-9800-434099faba5a" providerId="ADAL" clId="{99EB5C7C-CA1B-4699-8AFF-97279B1657D3}" dt="2022-01-27T09:05:02.620" v="1969" actId="1076"/>
        <pc:sldMkLst>
          <pc:docMk/>
          <pc:sldMk cId="1300759525" sldId="270"/>
        </pc:sldMkLst>
        <pc:spChg chg="del">
          <ac:chgData name="友光子 佐藤" userId="44d085fa-7784-4672-9800-434099faba5a" providerId="ADAL" clId="{99EB5C7C-CA1B-4699-8AFF-97279B1657D3}" dt="2022-01-27T08:47:01.629" v="1736" actId="478"/>
          <ac:spMkLst>
            <pc:docMk/>
            <pc:sldMk cId="1300759525" sldId="270"/>
            <ac:spMk id="3" creationId="{5107AAA3-4481-4230-AA7B-F90E305EFC2F}"/>
          </ac:spMkLst>
        </pc:spChg>
        <pc:spChg chg="mod">
          <ac:chgData name="友光子 佐藤" userId="44d085fa-7784-4672-9800-434099faba5a" providerId="ADAL" clId="{99EB5C7C-CA1B-4699-8AFF-97279B1657D3}" dt="2022-01-27T08:47:24.992" v="1782" actId="1076"/>
          <ac:spMkLst>
            <pc:docMk/>
            <pc:sldMk cId="1300759525" sldId="270"/>
            <ac:spMk id="4" creationId="{931893E8-DC78-4943-A7F7-14909563CF55}"/>
          </ac:spMkLst>
        </pc:spChg>
        <pc:spChg chg="add mod">
          <ac:chgData name="友光子 佐藤" userId="44d085fa-7784-4672-9800-434099faba5a" providerId="ADAL" clId="{99EB5C7C-CA1B-4699-8AFF-97279B1657D3}" dt="2022-01-27T09:03:00.595" v="1823" actId="1076"/>
          <ac:spMkLst>
            <pc:docMk/>
            <pc:sldMk cId="1300759525" sldId="270"/>
            <ac:spMk id="12" creationId="{3DD79F36-72E1-418B-888A-D5F1362CDC11}"/>
          </ac:spMkLst>
        </pc:spChg>
        <pc:spChg chg="add mod">
          <ac:chgData name="友光子 佐藤" userId="44d085fa-7784-4672-9800-434099faba5a" providerId="ADAL" clId="{99EB5C7C-CA1B-4699-8AFF-97279B1657D3}" dt="2022-01-27T09:03:42.997" v="1931" actId="1076"/>
          <ac:spMkLst>
            <pc:docMk/>
            <pc:sldMk cId="1300759525" sldId="270"/>
            <ac:spMk id="13" creationId="{3EB52F96-5E0B-4749-96B6-58773B7DB0BE}"/>
          </ac:spMkLst>
        </pc:spChg>
        <pc:spChg chg="add mod">
          <ac:chgData name="友光子 佐藤" userId="44d085fa-7784-4672-9800-434099faba5a" providerId="ADAL" clId="{99EB5C7C-CA1B-4699-8AFF-97279B1657D3}" dt="2022-01-27T09:05:02.620" v="1969" actId="1076"/>
          <ac:spMkLst>
            <pc:docMk/>
            <pc:sldMk cId="1300759525" sldId="270"/>
            <ac:spMk id="17" creationId="{D8F889E0-3C59-4547-B86F-58BDF81012CE}"/>
          </ac:spMkLst>
        </pc:spChg>
        <pc:graphicFrameChg chg="add del mod">
          <ac:chgData name="友光子 佐藤" userId="44d085fa-7784-4672-9800-434099faba5a" providerId="ADAL" clId="{99EB5C7C-CA1B-4699-8AFF-97279B1657D3}" dt="2022-01-27T09:00:38.413" v="1794" actId="478"/>
          <ac:graphicFrameMkLst>
            <pc:docMk/>
            <pc:sldMk cId="1300759525" sldId="270"/>
            <ac:graphicFrameMk id="7" creationId="{AEFC8754-9A4A-46A9-9341-A60233B92F8C}"/>
          </ac:graphicFrameMkLst>
        </pc:graphicFrameChg>
        <pc:graphicFrameChg chg="add del mod">
          <ac:chgData name="友光子 佐藤" userId="44d085fa-7784-4672-9800-434099faba5a" providerId="ADAL" clId="{99EB5C7C-CA1B-4699-8AFF-97279B1657D3}" dt="2022-01-27T09:02:05.595" v="1815" actId="478"/>
          <ac:graphicFrameMkLst>
            <pc:docMk/>
            <pc:sldMk cId="1300759525" sldId="270"/>
            <ac:graphicFrameMk id="8" creationId="{60FFBBB9-86C4-4279-B97C-4F123294C1C7}"/>
          </ac:graphicFrameMkLst>
        </pc:graphicFrameChg>
        <pc:graphicFrameChg chg="add del">
          <ac:chgData name="友光子 佐藤" userId="44d085fa-7784-4672-9800-434099faba5a" providerId="ADAL" clId="{99EB5C7C-CA1B-4699-8AFF-97279B1657D3}" dt="2022-01-27T09:01:57.261" v="1812"/>
          <ac:graphicFrameMkLst>
            <pc:docMk/>
            <pc:sldMk cId="1300759525" sldId="270"/>
            <ac:graphicFrameMk id="9" creationId="{F328FEE5-E15C-457E-B396-4A4B276A02E8}"/>
          </ac:graphicFrameMkLst>
        </pc:graphicFrameChg>
        <pc:picChg chg="mod">
          <ac:chgData name="友光子 佐藤" userId="44d085fa-7784-4672-9800-434099faba5a" providerId="ADAL" clId="{99EB5C7C-CA1B-4699-8AFF-97279B1657D3}" dt="2022-01-27T08:46:58.659" v="1735" actId="1076"/>
          <ac:picMkLst>
            <pc:docMk/>
            <pc:sldMk cId="1300759525" sldId="270"/>
            <ac:picMk id="2" creationId="{91724322-B14B-417F-B6E0-DC8A9F6B81AA}"/>
          </ac:picMkLst>
        </pc:picChg>
        <pc:picChg chg="del">
          <ac:chgData name="友光子 佐藤" userId="44d085fa-7784-4672-9800-434099faba5a" providerId="ADAL" clId="{99EB5C7C-CA1B-4699-8AFF-97279B1657D3}" dt="2022-01-27T08:47:28.368" v="1783" actId="478"/>
          <ac:picMkLst>
            <pc:docMk/>
            <pc:sldMk cId="1300759525" sldId="270"/>
            <ac:picMk id="5" creationId="{265E1852-E68E-42A9-9FFD-24ABE9C5EA2F}"/>
          </ac:picMkLst>
        </pc:picChg>
        <pc:picChg chg="del">
          <ac:chgData name="友光子 佐藤" userId="44d085fa-7784-4672-9800-434099faba5a" providerId="ADAL" clId="{99EB5C7C-CA1B-4699-8AFF-97279B1657D3}" dt="2022-01-27T08:47:28.368" v="1783" actId="478"/>
          <ac:picMkLst>
            <pc:docMk/>
            <pc:sldMk cId="1300759525" sldId="270"/>
            <ac:picMk id="6" creationId="{B48DAC49-4793-481C-B90F-02F963F4EA4B}"/>
          </ac:picMkLst>
        </pc:picChg>
        <pc:picChg chg="add mod modCrop">
          <ac:chgData name="友光子 佐藤" userId="44d085fa-7784-4672-9800-434099faba5a" providerId="ADAL" clId="{99EB5C7C-CA1B-4699-8AFF-97279B1657D3}" dt="2022-01-27T09:02:34.946" v="1819" actId="1076"/>
          <ac:picMkLst>
            <pc:docMk/>
            <pc:sldMk cId="1300759525" sldId="270"/>
            <ac:picMk id="10" creationId="{D49C606E-620F-4D16-B333-8475C4A02FDC}"/>
          </ac:picMkLst>
        </pc:picChg>
        <pc:picChg chg="add mod">
          <ac:chgData name="友光子 佐藤" userId="44d085fa-7784-4672-9800-434099faba5a" providerId="ADAL" clId="{99EB5C7C-CA1B-4699-8AFF-97279B1657D3}" dt="2022-01-27T09:02:56.473" v="1822" actId="1076"/>
          <ac:picMkLst>
            <pc:docMk/>
            <pc:sldMk cId="1300759525" sldId="270"/>
            <ac:picMk id="11" creationId="{09E025BE-9E36-475C-BF42-25A45AD56452}"/>
          </ac:picMkLst>
        </pc:picChg>
        <pc:picChg chg="add mod">
          <ac:chgData name="友光子 佐藤" userId="44d085fa-7784-4672-9800-434099faba5a" providerId="ADAL" clId="{99EB5C7C-CA1B-4699-8AFF-97279B1657D3}" dt="2022-01-27T09:04:46.502" v="1939" actId="14100"/>
          <ac:picMkLst>
            <pc:docMk/>
            <pc:sldMk cId="1300759525" sldId="270"/>
            <ac:picMk id="16" creationId="{20AEFA48-CACC-4C5E-8D57-1A74383461AE}"/>
          </ac:picMkLst>
        </pc:picChg>
        <pc:cxnChg chg="add mod">
          <ac:chgData name="友光子 佐藤" userId="44d085fa-7784-4672-9800-434099faba5a" providerId="ADAL" clId="{99EB5C7C-CA1B-4699-8AFF-97279B1657D3}" dt="2022-01-27T09:04:09.065" v="1934" actId="1582"/>
          <ac:cxnSpMkLst>
            <pc:docMk/>
            <pc:sldMk cId="1300759525" sldId="270"/>
            <ac:cxnSpMk id="15" creationId="{70421643-B8E0-4C48-9871-04FF32EA503C}"/>
          </ac:cxnSpMkLst>
        </pc:cxnChg>
      </pc:sldChg>
      <pc:sldChg chg="add">
        <pc:chgData name="友光子 佐藤" userId="44d085fa-7784-4672-9800-434099faba5a" providerId="ADAL" clId="{99EB5C7C-CA1B-4699-8AFF-97279B1657D3}" dt="2022-01-27T09:05:39.480" v="1971"/>
        <pc:sldMkLst>
          <pc:docMk/>
          <pc:sldMk cId="1108426044" sldId="271"/>
        </pc:sldMkLst>
      </pc:sldChg>
      <pc:sldChg chg="add">
        <pc:chgData name="友光子 佐藤" userId="44d085fa-7784-4672-9800-434099faba5a" providerId="ADAL" clId="{99EB5C7C-CA1B-4699-8AFF-97279B1657D3}" dt="2022-01-27T09:05:39.480" v="1971"/>
        <pc:sldMkLst>
          <pc:docMk/>
          <pc:sldMk cId="2554819554" sldId="27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2487;&#12540;&#12479;(&#23614;&#24029;)\&#9632;&#39854;&#24230;&#20445;&#25345;&#35430;&#39443;&#12487;&#12540;&#12479;\&#9632;&#36039;&#26448;&#27604;&#36611;&#35430;&#39443;\HBF\&#12502;&#12490;&#12471;&#12513;&#12472;\2021.5.25&#65374;\&#12502;&#12490;&#12471;&#12513;&#12472;HBF&#35430;&#39443;(2021.6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118453305948075E-2"/>
          <c:y val="6.336948072125928E-2"/>
          <c:w val="0.96171483214842324"/>
          <c:h val="0.80236980866649499"/>
        </c:manualLayout>
      </c:layout>
      <c:lineChart>
        <c:grouping val="standard"/>
        <c:varyColors val="0"/>
        <c:ser>
          <c:idx val="0"/>
          <c:order val="0"/>
          <c:tx>
            <c:strRef>
              <c:f>Sheet1!$B$9</c:f>
              <c:strCache>
                <c:ptCount val="1"/>
                <c:pt idx="0">
                  <c:v>従来包装</c:v>
                </c:pt>
              </c:strCache>
            </c:strRef>
          </c:tx>
          <c:spPr>
            <a:ln w="57150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bg2">
                    <a:lumMod val="50000"/>
                  </a:schemeClr>
                </a:solidFill>
              </a:ln>
              <a:effectLst/>
            </c:spPr>
          </c:marker>
          <c:dPt>
            <c:idx val="4"/>
            <c:marker>
              <c:symbol val="circle"/>
              <c:size val="5"/>
              <c:spPr>
                <a:solidFill>
                  <a:schemeClr val="accent1"/>
                </a:solidFill>
                <a:ln w="57150">
                  <a:solidFill>
                    <a:schemeClr val="tx2">
                      <a:lumMod val="50000"/>
                    </a:schemeClr>
                  </a:solidFill>
                </a:ln>
                <a:effectLst/>
              </c:spPr>
            </c:marker>
            <c:bubble3D val="0"/>
            <c:spPr>
              <a:ln w="57150" cap="rnd">
                <a:solidFill>
                  <a:schemeClr val="tx2">
                    <a:lumMod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36CD-41CE-91D0-292FA555C991}"/>
              </c:ext>
            </c:extLst>
          </c:dPt>
          <c:cat>
            <c:strRef>
              <c:f>Sheet1!$A$10:$A$14</c:f>
              <c:strCache>
                <c:ptCount val="5"/>
                <c:pt idx="0">
                  <c:v>D+1</c:v>
                </c:pt>
                <c:pt idx="1">
                  <c:v>D+2</c:v>
                </c:pt>
                <c:pt idx="2">
                  <c:v>D+3</c:v>
                </c:pt>
                <c:pt idx="3">
                  <c:v>D+4</c:v>
                </c:pt>
                <c:pt idx="4">
                  <c:v>D+5</c:v>
                </c:pt>
              </c:strCache>
            </c:strRef>
          </c:cat>
          <c:val>
            <c:numRef>
              <c:f>Sheet1!$B$10:$B$14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6CD-41CE-91D0-292FA555C991}"/>
            </c:ext>
          </c:extLst>
        </c:ser>
        <c:ser>
          <c:idx val="1"/>
          <c:order val="1"/>
          <c:tx>
            <c:strRef>
              <c:f>Sheet1!$C$9</c:f>
              <c:strCache>
                <c:ptCount val="1"/>
                <c:pt idx="0">
                  <c:v>HBF</c:v>
                </c:pt>
              </c:strCache>
            </c:strRef>
          </c:tx>
          <c:spPr>
            <a:ln w="76200" cap="rnd">
              <a:solidFill>
                <a:srgbClr val="90FC2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5"/>
            <c:spPr>
              <a:solidFill>
                <a:srgbClr val="90FC24"/>
              </a:solidFill>
              <a:ln w="76200">
                <a:solidFill>
                  <a:srgbClr val="90FC2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Sheet1!$A$10:$A$14</c:f>
              <c:strCache>
                <c:ptCount val="5"/>
                <c:pt idx="0">
                  <c:v>D+1</c:v>
                </c:pt>
                <c:pt idx="1">
                  <c:v>D+2</c:v>
                </c:pt>
                <c:pt idx="2">
                  <c:v>D+3</c:v>
                </c:pt>
                <c:pt idx="3">
                  <c:v>D+4</c:v>
                </c:pt>
                <c:pt idx="4">
                  <c:v>D+5</c:v>
                </c:pt>
              </c:strCache>
            </c:strRef>
          </c:cat>
          <c:val>
            <c:numRef>
              <c:f>Sheet1!$C$10:$C$14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6CD-41CE-91D0-292FA555C9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60712768"/>
        <c:axId val="1989805408"/>
      </c:lineChart>
      <c:catAx>
        <c:axId val="1760712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89805408"/>
        <c:crosses val="autoZero"/>
        <c:auto val="1"/>
        <c:lblAlgn val="ctr"/>
        <c:lblOffset val="100"/>
        <c:noMultiLvlLbl val="0"/>
      </c:catAx>
      <c:valAx>
        <c:axId val="1989805408"/>
        <c:scaling>
          <c:orientation val="minMax"/>
          <c:max val="5"/>
        </c:scaling>
        <c:delete val="0"/>
        <c:axPos val="l"/>
        <c:majorGridlines>
          <c:spPr>
            <a:ln w="222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60712768"/>
        <c:crosses val="autoZero"/>
        <c:crossBetween val="between"/>
        <c:majorUnit val="1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010465312722482E-2"/>
          <c:y val="7.832045057492748E-2"/>
          <c:w val="0.9092634157525733"/>
          <c:h val="0.81719924129110022"/>
        </c:manualLayout>
      </c:layout>
      <c:lineChart>
        <c:grouping val="standard"/>
        <c:varyColors val="0"/>
        <c:ser>
          <c:idx val="1"/>
          <c:order val="0"/>
          <c:tx>
            <c:strRef>
              <c:f>'におい比較(10℃)'!$J$3</c:f>
              <c:strCache>
                <c:ptCount val="1"/>
                <c:pt idx="0">
                  <c:v>OPP#25</c:v>
                </c:pt>
              </c:strCache>
            </c:strRef>
          </c:tx>
          <c:spPr>
            <a:ln w="57150" cap="rnd">
              <a:solidFill>
                <a:schemeClr val="bg2">
                  <a:lumMod val="25000"/>
                </a:schemeClr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5"/>
            <c:spPr>
              <a:solidFill>
                <a:schemeClr val="bg2">
                  <a:lumMod val="25000"/>
                </a:schemeClr>
              </a:solidFill>
              <a:ln w="57150">
                <a:solidFill>
                  <a:schemeClr val="bg2">
                    <a:lumMod val="2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numRef>
              <c:f>'におい比較(10℃)'!$H$4:$H$8</c:f>
              <c:numCache>
                <c:formatCode>0_);[Red]\(0\)</c:formatCode>
                <c:ptCount val="5"/>
                <c:pt idx="0">
                  <c:v>1</c:v>
                </c:pt>
                <c:pt idx="1">
                  <c:v>4</c:v>
                </c:pt>
                <c:pt idx="2">
                  <c:v>7</c:v>
                </c:pt>
                <c:pt idx="3">
                  <c:v>10</c:v>
                </c:pt>
                <c:pt idx="4">
                  <c:v>14</c:v>
                </c:pt>
              </c:numCache>
            </c:numRef>
          </c:cat>
          <c:val>
            <c:numRef>
              <c:f>'におい比較(10℃)'!$J$4:$J$8</c:f>
              <c:numCache>
                <c:formatCode>0.0_ </c:formatCode>
                <c:ptCount val="5"/>
                <c:pt idx="0">
                  <c:v>4</c:v>
                </c:pt>
                <c:pt idx="1">
                  <c:v>4</c:v>
                </c:pt>
                <c:pt idx="2">
                  <c:v>2</c:v>
                </c:pt>
                <c:pt idx="3">
                  <c:v>1.5</c:v>
                </c:pt>
                <c:pt idx="4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6C-4DC9-9818-4815E45882AB}"/>
            </c:ext>
          </c:extLst>
        </c:ser>
        <c:ser>
          <c:idx val="2"/>
          <c:order val="1"/>
          <c:tx>
            <c:strRef>
              <c:f>'におい比較(10℃)'!$K$3</c:f>
              <c:strCache>
                <c:ptCount val="1"/>
                <c:pt idx="0">
                  <c:v>HBF#18</c:v>
                </c:pt>
              </c:strCache>
            </c:strRef>
          </c:tx>
          <c:spPr>
            <a:ln w="76200" cap="rnd">
              <a:solidFill>
                <a:srgbClr val="90FC2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5"/>
            <c:spPr>
              <a:solidFill>
                <a:srgbClr val="4BACC6"/>
              </a:solidFill>
              <a:ln w="76200">
                <a:solidFill>
                  <a:srgbClr val="90FC2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numRef>
              <c:f>'におい比較(10℃)'!$H$4:$H$8</c:f>
              <c:numCache>
                <c:formatCode>0_);[Red]\(0\)</c:formatCode>
                <c:ptCount val="5"/>
                <c:pt idx="0">
                  <c:v>1</c:v>
                </c:pt>
                <c:pt idx="1">
                  <c:v>4</c:v>
                </c:pt>
                <c:pt idx="2">
                  <c:v>7</c:v>
                </c:pt>
                <c:pt idx="3">
                  <c:v>10</c:v>
                </c:pt>
                <c:pt idx="4">
                  <c:v>14</c:v>
                </c:pt>
              </c:numCache>
            </c:numRef>
          </c:cat>
          <c:val>
            <c:numRef>
              <c:f>'におい比較(10℃)'!$K$4:$K$8</c:f>
              <c:numCache>
                <c:formatCode>0.0_ </c:formatCode>
                <c:ptCount val="5"/>
                <c:pt idx="0">
                  <c:v>4</c:v>
                </c:pt>
                <c:pt idx="1">
                  <c:v>3.5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86C-4DC9-9818-4815E45882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7970735"/>
        <c:axId val="1"/>
      </c:lineChart>
      <c:catAx>
        <c:axId val="98797073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ja-JP"/>
                  <a:t>経過日数</a:t>
                </a:r>
              </a:p>
            </c:rich>
          </c:tx>
          <c:overlay val="0"/>
        </c:title>
        <c:numFmt formatCode="0_);[Red]\(0\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400"/>
            </a:pPr>
            <a:endParaRPr lang="ja-JP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4"/>
          <c:min val="1"/>
        </c:scaling>
        <c:delete val="1"/>
        <c:axPos val="l"/>
        <c:numFmt formatCode="0.0_ " sourceLinked="1"/>
        <c:majorTickMark val="none"/>
        <c:minorTickMark val="none"/>
        <c:tickLblPos val="nextTo"/>
        <c:crossAx val="987970735"/>
        <c:crosses val="autoZero"/>
        <c:crossBetween val="between"/>
      </c:valAx>
      <c:spPr>
        <a:solidFill>
          <a:schemeClr val="bg1">
            <a:lumMod val="95000"/>
          </a:schemeClr>
        </a:solid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 b="1">
          <a:solidFill>
            <a:srgbClr val="858585"/>
          </a:solidFill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E74DE3-17CF-446E-8D83-53501D7A5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BB37898-68BD-476B-B822-983573999C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19A822-B48F-441D-9460-CE38A417B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E90A96-78E3-4655-B931-EF63B72C8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B32E76-D30A-49C2-8945-5545D91B2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9969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8DE14D-6416-4582-918F-F000A7C7D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1D34A7-50A7-4C72-B50E-ADF8BAB3B9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27013B-02B9-4A5F-A821-7723EA6C0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8C8048-6CE7-4362-819D-34919FF47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471D9C-2F3D-4F9C-9AC3-3567A8254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4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07BD13B-49FC-4A24-9549-71EDC28223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926B122-4E99-47D9-B7A0-F80FA9643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06523B-1BEB-47B2-86CB-C695223EA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C81E1F-CD42-4E2D-A84C-ABEDC762D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075893-A463-4945-8030-7DED32707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21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DFDFE6-25F3-4680-89D6-255146E47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01880D-7428-40C9-98CD-5C38747AD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343F93-CA8B-4F55-B4B7-4C72B0416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9ABBEE-8DCE-424A-B0EE-643159C01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829CD9-9769-44C9-827F-ECA59CA1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5376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7B962B-E2A5-4DC7-BB2E-409C33DD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3D9D096-7B76-4E85-A546-B3657949A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2F64CD-D0B4-4AE0-95F0-B71360B96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0634CE-A5C1-4269-ACA6-8073AA208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B88825-6B99-4B40-B361-9ED75E72E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91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D57F09-DE99-470A-9AF4-55ACD0B1D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DBFA16-4F36-4CAB-A54C-EE9BBD7797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FE1E6AA-29DD-40BD-8F2B-B1840DCB8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9F6B7A1-7D2A-420E-92EB-A4AE74657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E8F1D50-E9EA-4EC1-A954-E1F8D11D7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8A3CF43-85D3-4E04-8C88-98428152D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45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648BC7-2246-4B6A-A354-FC4497954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02" y="130629"/>
            <a:ext cx="10515600" cy="59508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73F39C6-B1CF-4AAF-852C-25123F3B8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A20DEF-3908-454D-842E-4739F9DB7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72038A8-27DA-4375-ACF2-BFEB18AA90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66D8964-F92D-4D05-BEA4-2695A62E47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AD21454-548C-412D-8890-962FDF30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CA84D14-6FE3-4EE0-9424-524673C35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2D9D8DB-7D79-4E2E-B479-8111EDA2F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49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2638C0-3FCB-4093-8D0A-2041A529E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2B9C541-77B3-4D24-BD53-71784936E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0008CC9-05A2-491E-BB8D-0EA12FCE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B0E8E5F-FB25-496E-AA83-ECA63D30E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605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344720-CFA4-4F58-A85C-904076D77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280914-07DD-4E35-B395-075AACB72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2998B5-ABE5-4F99-A724-2219DD291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255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E0B41D-2343-4B9A-BF40-7564FC4C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9118CB-77E7-4114-949C-AF1796F07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8A76C72-7663-49B6-929E-AE64AF615C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4F617A0-A7C3-41C6-B356-859E6416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AF34594-D670-4A28-A52C-455C9CE9C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5A28E9-D1AD-43D6-B63F-7102C369D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727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BF3425-3A41-4780-9813-9BC343520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21A78DB-A14E-4DA6-876F-8F4DDC0B3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4EB713E-7E88-4E43-8E09-09A4524F9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8CFEB68-BFDF-479B-8A94-DE4DD944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5B97B-38B1-41CB-A1CE-DABB956944DC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A4C54B4-6616-4CA6-B85D-E3E79070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E264EAE-AB39-4A6B-B3A7-C2D79390D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D252-3266-4E24-8E51-74BFB68D5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890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B0CDFAE-A35C-47AA-B035-7B987DB73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78" y="152397"/>
            <a:ext cx="10515600" cy="605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A24AD72-BD00-4E8B-820E-51EE39A44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00983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5F72F6-8AF8-4A05-98A0-C6B875C878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38C5B97B-38B1-41CB-A1CE-DABB956944DC}" type="datetimeFigureOut">
              <a:rPr lang="ja-JP" altLang="en-US" smtClean="0"/>
              <a:pPr/>
              <a:t>2022/1/27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D4C528-816F-4B3E-A90B-A6E12E62E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D54048-1DC0-4421-84C7-3F9A4A9CEC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D9C6D252-3266-4E24-8E51-74BFB68D52E1}" type="slidenum">
              <a:rPr lang="ja-JP" altLang="en-US" smtClean="0"/>
              <a:pPr/>
              <a:t>‹#›</a:t>
            </a:fld>
            <a:endParaRPr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595CCB2C-A138-4894-9F35-8731DF589CEC}"/>
              </a:ext>
            </a:extLst>
          </p:cNvPr>
          <p:cNvCxnSpPr>
            <a:cxnSpLocks/>
          </p:cNvCxnSpPr>
          <p:nvPr/>
        </p:nvCxnSpPr>
        <p:spPr>
          <a:xfrm>
            <a:off x="266700" y="773724"/>
            <a:ext cx="10680978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46111B1-FD64-455E-997B-8722F4684E1F}"/>
              </a:ext>
            </a:extLst>
          </p:cNvPr>
          <p:cNvSpPr/>
          <p:nvPr/>
        </p:nvSpPr>
        <p:spPr>
          <a:xfrm>
            <a:off x="266699" y="152399"/>
            <a:ext cx="165379" cy="621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20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>
              <a:lumMod val="75000"/>
              <a:lumOff val="2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>
              <a:lumMod val="75000"/>
              <a:lumOff val="2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>
              <a:lumMod val="75000"/>
              <a:lumOff val="2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>
              <a:lumMod val="75000"/>
              <a:lumOff val="2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75000"/>
              <a:lumOff val="2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75000"/>
              <a:lumOff val="25000"/>
            </a:schemeClr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A58599F-6319-4587-8E29-F0A0B1A1D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050"/>
            <a:ext cx="10872216" cy="413714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33B4521-9E75-4E2E-9A71-8211B7826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88" y="1856911"/>
            <a:ext cx="10296464" cy="280043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743053C-F26D-4347-B02A-5662EAF82FC7}"/>
              </a:ext>
            </a:extLst>
          </p:cNvPr>
          <p:cNvSpPr txBox="1"/>
          <p:nvPr/>
        </p:nvSpPr>
        <p:spPr>
          <a:xfrm>
            <a:off x="1344168" y="841248"/>
            <a:ext cx="9592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/>
              <a:t>環境配慮型　</a:t>
            </a:r>
            <a:r>
              <a:rPr kumimoji="1" lang="en-US" altLang="ja-JP" sz="6000" dirty="0"/>
              <a:t>×</a:t>
            </a:r>
            <a:r>
              <a:rPr kumimoji="1" lang="ja-JP" altLang="en-US" sz="6000" dirty="0"/>
              <a:t>　鮮度保持</a:t>
            </a:r>
          </a:p>
        </p:txBody>
      </p:sp>
    </p:spTree>
    <p:extLst>
      <p:ext uri="{BB962C8B-B14F-4D97-AF65-F5344CB8AC3E}">
        <p14:creationId xmlns:p14="http://schemas.microsoft.com/office/powerpoint/2010/main" val="4023369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701FCEE-C906-4423-9D02-D39A295F2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64" y="1081123"/>
            <a:ext cx="5449832" cy="1482247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63FAB6B-F98A-4CCB-8440-6A1D373EE436}"/>
              </a:ext>
            </a:extLst>
          </p:cNvPr>
          <p:cNvSpPr txBox="1"/>
          <p:nvPr/>
        </p:nvSpPr>
        <p:spPr>
          <a:xfrm>
            <a:off x="1278194" y="1384976"/>
            <a:ext cx="4509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/>
              <a:t>ブナシメジ</a:t>
            </a:r>
            <a:r>
              <a:rPr kumimoji="1" lang="ja-JP" altLang="en-US" sz="6000" dirty="0"/>
              <a:t>　</a:t>
            </a:r>
            <a:r>
              <a:rPr kumimoji="1" lang="en-US" altLang="ja-JP" sz="6000" dirty="0"/>
              <a:t>×</a:t>
            </a:r>
            <a:endParaRPr kumimoji="1" lang="ja-JP" altLang="en-US" sz="60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0520DFA-48B7-40B4-80DE-9079996C0D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87" b="59017"/>
          <a:stretch/>
        </p:blipFill>
        <p:spPr>
          <a:xfrm>
            <a:off x="50370" y="2563370"/>
            <a:ext cx="6045629" cy="4579796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630D24-1C4A-45D9-BA2E-1B1105E5F3E2}"/>
              </a:ext>
            </a:extLst>
          </p:cNvPr>
          <p:cNvSpPr txBox="1"/>
          <p:nvPr/>
        </p:nvSpPr>
        <p:spPr>
          <a:xfrm>
            <a:off x="1095193" y="3387911"/>
            <a:ext cx="3741241" cy="1782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40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株がぎゅっと</a:t>
            </a:r>
            <a:endParaRPr lang="en-US" altLang="ja-JP" sz="4000" b="1" dirty="0">
              <a:solidFill>
                <a:schemeClr val="bg1"/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40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密度をキープ◎</a:t>
            </a:r>
            <a:endParaRPr lang="en-US" altLang="ja-JP" sz="4000" b="1" dirty="0">
              <a:solidFill>
                <a:schemeClr val="bg1"/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98F6FFB6-9FD4-4338-BDE5-AAEBFD1FD4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87" b="59017"/>
          <a:stretch/>
        </p:blipFill>
        <p:spPr>
          <a:xfrm>
            <a:off x="6284843" y="2626793"/>
            <a:ext cx="6045629" cy="4579796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E4549B5-EB30-4078-BE4F-D99772799D06}"/>
              </a:ext>
            </a:extLst>
          </p:cNvPr>
          <p:cNvSpPr txBox="1"/>
          <p:nvPr/>
        </p:nvSpPr>
        <p:spPr>
          <a:xfrm>
            <a:off x="6870147" y="3522715"/>
            <a:ext cx="4226660" cy="327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36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開封時のニオイを</a:t>
            </a:r>
            <a:endParaRPr lang="en-US" altLang="ja-JP" sz="3600" b="1" dirty="0">
              <a:solidFill>
                <a:schemeClr val="bg1"/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36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軽減◎</a:t>
            </a:r>
            <a:br>
              <a:rPr lang="en-US" altLang="ja-JP" sz="36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endParaRPr lang="en-US" altLang="ja-JP" sz="3600" b="1" dirty="0">
              <a:solidFill>
                <a:schemeClr val="bg1"/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endParaRPr lang="en-US" altLang="ja-JP" sz="3600" b="1" dirty="0">
              <a:solidFill>
                <a:schemeClr val="bg1"/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2192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7586D2C7-6B7C-46AA-9EDB-3BAAC8E1E3B3}"/>
              </a:ext>
            </a:extLst>
          </p:cNvPr>
          <p:cNvSpPr txBox="1">
            <a:spLocks/>
          </p:cNvSpPr>
          <p:nvPr/>
        </p:nvSpPr>
        <p:spPr>
          <a:xfrm>
            <a:off x="0" y="18256"/>
            <a:ext cx="5751871" cy="66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/>
              <a:t>包装１４日後（</a:t>
            </a:r>
            <a:r>
              <a:rPr lang="en-US" altLang="ja-JP" dirty="0"/>
              <a:t>D</a:t>
            </a:r>
            <a:r>
              <a:rPr lang="ja-JP" altLang="en-US" dirty="0"/>
              <a:t>＋１４）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932B24A-83D7-4E50-82F6-C9122B133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125" y="4756315"/>
            <a:ext cx="3730760" cy="101469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473A86E-BF6C-4A6D-ADBD-395E82EF92D0}"/>
              </a:ext>
            </a:extLst>
          </p:cNvPr>
          <p:cNvSpPr txBox="1"/>
          <p:nvPr/>
        </p:nvSpPr>
        <p:spPr>
          <a:xfrm>
            <a:off x="1235115" y="4909599"/>
            <a:ext cx="40391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/>
              <a:t>従来包装</a:t>
            </a:r>
            <a:endParaRPr kumimoji="1" lang="en-US" altLang="ja-JP" sz="3200" dirty="0"/>
          </a:p>
          <a:p>
            <a:pPr algn="ctr"/>
            <a:r>
              <a:rPr lang="ja-JP" altLang="en-US" sz="2400" dirty="0"/>
              <a:t>（</a:t>
            </a:r>
            <a:r>
              <a:rPr lang="en-US" altLang="ja-JP" sz="2400" dirty="0"/>
              <a:t>OPP</a:t>
            </a:r>
            <a:r>
              <a:rPr lang="ja-JP" altLang="en-US" sz="2400" dirty="0"/>
              <a:t>防曇</a:t>
            </a:r>
            <a:r>
              <a:rPr lang="en-US" altLang="ja-JP" sz="2400" dirty="0"/>
              <a:t>#25</a:t>
            </a:r>
            <a:r>
              <a:rPr lang="ja-JP" altLang="en-US" sz="2400" dirty="0"/>
              <a:t>フィルム）</a:t>
            </a:r>
            <a:endParaRPr kumimoji="1" lang="ja-JP" altLang="en-US" sz="24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99AE098-2144-4323-AA8A-40D673B37E82}"/>
              </a:ext>
            </a:extLst>
          </p:cNvPr>
          <p:cNvSpPr txBox="1"/>
          <p:nvPr/>
        </p:nvSpPr>
        <p:spPr>
          <a:xfrm>
            <a:off x="8976852" y="184666"/>
            <a:ext cx="305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dirty="0"/>
              <a:t>冷蔵庫は</a:t>
            </a:r>
            <a:r>
              <a:rPr lang="en-US" altLang="ja-JP" dirty="0"/>
              <a:t>10</a:t>
            </a:r>
            <a:r>
              <a:rPr lang="ja-JP" altLang="en-US" dirty="0"/>
              <a:t>℃設定</a:t>
            </a:r>
            <a:endParaRPr kumimoji="1" lang="ja-JP" altLang="en-US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51D0597-3706-4090-B690-3C8C6622BE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72"/>
          <a:stretch/>
        </p:blipFill>
        <p:spPr>
          <a:xfrm>
            <a:off x="438855" y="1310419"/>
            <a:ext cx="5220000" cy="3446853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FA1A5625-28F7-42D2-8BAD-522BBD2535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2451" y="1309463"/>
            <a:ext cx="5220000" cy="3446852"/>
          </a:xfrm>
          <a:prstGeom prst="rect">
            <a:avLst/>
          </a:prstGeom>
        </p:spPr>
      </p:pic>
      <p:pic>
        <p:nvPicPr>
          <p:cNvPr id="1026" name="Picture 2" descr="https://illust8.com/wp-content/uploads/2018/07/good_monochrome_illust_748.png">
            <a:extLst>
              <a:ext uri="{FF2B5EF4-FFF2-40B4-BE49-F238E27FC236}">
                <a16:creationId xmlns:a16="http://schemas.microsoft.com/office/drawing/2014/main" id="{38EE76B3-D845-4CD7-8632-9D37A9BB1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083" y="18256"/>
            <a:ext cx="2912769" cy="27265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134371B-8AEA-4FA8-B27A-588AEAB4F45B}"/>
              </a:ext>
            </a:extLst>
          </p:cNvPr>
          <p:cNvSpPr txBox="1"/>
          <p:nvPr/>
        </p:nvSpPr>
        <p:spPr>
          <a:xfrm>
            <a:off x="956213" y="6047522"/>
            <a:ext cx="9824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  <a:alpha val="80000"/>
                    </a:schemeClr>
                  </a:glow>
                </a:effectLst>
              </a:rPr>
              <a:t>グリーン</a:t>
            </a:r>
            <a:r>
              <a:rPr lang="en-US" altLang="ja-JP" sz="28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  <a:alpha val="80000"/>
                    </a:schemeClr>
                  </a:glow>
                </a:effectLst>
              </a:rPr>
              <a:t>OPP</a:t>
            </a:r>
            <a:r>
              <a:rPr lang="ja-JP" altLang="en-US" sz="28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  <a:alpha val="80000"/>
                    </a:schemeClr>
                  </a:glow>
                </a:effectLst>
              </a:rPr>
              <a:t>の検体は軸がゆるまずみっちりした状態をキープ◎</a:t>
            </a:r>
            <a:endParaRPr kumimoji="1" lang="ja-JP" altLang="en-US" sz="2800" b="1" dirty="0">
              <a:solidFill>
                <a:schemeClr val="bg1"/>
              </a:solidFill>
              <a:effectLst>
                <a:glow rad="127000">
                  <a:schemeClr val="tx2">
                    <a:lumMod val="75000"/>
                    <a:alpha val="80000"/>
                  </a:schemeClr>
                </a:glow>
              </a:effectLst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A8841AE-3CE8-4C12-8B27-1AC514E513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6027" y="18332"/>
            <a:ext cx="292315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19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5D801172-7996-4BF3-8D80-781736E1AE50}"/>
              </a:ext>
            </a:extLst>
          </p:cNvPr>
          <p:cNvGrpSpPr/>
          <p:nvPr/>
        </p:nvGrpSpPr>
        <p:grpSpPr>
          <a:xfrm>
            <a:off x="951722" y="1412592"/>
            <a:ext cx="11010123" cy="5436077"/>
            <a:chOff x="1299676" y="2440732"/>
            <a:chExt cx="2533627" cy="4098576"/>
          </a:xfrm>
        </p:grpSpPr>
        <p:graphicFrame>
          <p:nvGraphicFramePr>
            <p:cNvPr id="18" name="グラフ 17">
              <a:extLst>
                <a:ext uri="{FF2B5EF4-FFF2-40B4-BE49-F238E27FC236}">
                  <a16:creationId xmlns:a16="http://schemas.microsoft.com/office/drawing/2014/main" id="{3A60D2B6-AAB7-4497-9703-C5782477B22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58066662"/>
                </p:ext>
              </p:extLst>
            </p:nvPr>
          </p:nvGraphicFramePr>
          <p:xfrm>
            <a:off x="1299676" y="2440732"/>
            <a:ext cx="2533627" cy="40985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F2E38F50-8105-464D-BAEB-6F26EC5A77B2}"/>
                </a:ext>
              </a:extLst>
            </p:cNvPr>
            <p:cNvCxnSpPr>
              <a:cxnSpLocks/>
            </p:cNvCxnSpPr>
            <p:nvPr/>
          </p:nvCxnSpPr>
          <p:spPr>
            <a:xfrm>
              <a:off x="2524693" y="3008808"/>
              <a:ext cx="0" cy="3139291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タイトル 1">
            <a:extLst>
              <a:ext uri="{FF2B5EF4-FFF2-40B4-BE49-F238E27FC236}">
                <a16:creationId xmlns:a16="http://schemas.microsoft.com/office/drawing/2014/main" id="{AC40116D-695E-4B4E-851E-057DC4949426}"/>
              </a:ext>
            </a:extLst>
          </p:cNvPr>
          <p:cNvSpPr txBox="1">
            <a:spLocks/>
          </p:cNvSpPr>
          <p:nvPr/>
        </p:nvSpPr>
        <p:spPr>
          <a:xfrm>
            <a:off x="79387" y="8846"/>
            <a:ext cx="12192000" cy="66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3600" dirty="0"/>
              <a:t>グリーン</a:t>
            </a:r>
            <a:r>
              <a:rPr lang="en-US" altLang="ja-JP" sz="3600" dirty="0"/>
              <a:t>OPP</a:t>
            </a:r>
            <a:r>
              <a:rPr lang="ja-JP" altLang="en-US" sz="3600" dirty="0"/>
              <a:t>の方が</a:t>
            </a:r>
            <a:r>
              <a:rPr lang="ja-JP" altLang="en-US" sz="3600" dirty="0">
                <a:highlight>
                  <a:srgbClr val="FFFF00"/>
                </a:highlight>
              </a:rPr>
              <a:t>開封時のニオイ</a:t>
            </a:r>
            <a:r>
              <a:rPr lang="ja-JP" altLang="en-US" sz="3600" dirty="0"/>
              <a:t>が軽減されました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904D986-755F-4943-870F-1D26E2F06C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77" y="2324131"/>
            <a:ext cx="3730760" cy="101469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A649DBD-5E01-47DD-BBD7-D633A01EAC04}"/>
              </a:ext>
            </a:extLst>
          </p:cNvPr>
          <p:cNvSpPr txBox="1"/>
          <p:nvPr/>
        </p:nvSpPr>
        <p:spPr>
          <a:xfrm>
            <a:off x="9986857" y="4547686"/>
            <a:ext cx="2173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従来包装</a:t>
            </a:r>
            <a:endParaRPr kumimoji="1" lang="en-US" altLang="ja-JP" dirty="0"/>
          </a:p>
          <a:p>
            <a:pPr algn="ctr"/>
            <a:r>
              <a:rPr lang="ja-JP" altLang="en-US" sz="1400" dirty="0"/>
              <a:t>（</a:t>
            </a:r>
            <a:r>
              <a:rPr lang="en-US" altLang="ja-JP" sz="1400" dirty="0"/>
              <a:t>OPP</a:t>
            </a:r>
            <a:r>
              <a:rPr lang="ja-JP" altLang="en-US" sz="1400" dirty="0"/>
              <a:t>防曇</a:t>
            </a:r>
            <a:r>
              <a:rPr lang="en-US" altLang="ja-JP" sz="1400" dirty="0"/>
              <a:t>#25</a:t>
            </a:r>
            <a:r>
              <a:rPr lang="ja-JP" altLang="en-US" sz="1400" dirty="0"/>
              <a:t>フィルム）</a:t>
            </a:r>
            <a:endParaRPr kumimoji="1" lang="ja-JP" altLang="en-US" sz="1400" dirty="0"/>
          </a:p>
        </p:txBody>
      </p:sp>
      <p:pic>
        <p:nvPicPr>
          <p:cNvPr id="11" name="Picture 2" descr="https://illust8.com/wp-content/uploads/2018/07/good_monochrome_illust_748.png">
            <a:extLst>
              <a:ext uri="{FF2B5EF4-FFF2-40B4-BE49-F238E27FC236}">
                <a16:creationId xmlns:a16="http://schemas.microsoft.com/office/drawing/2014/main" id="{0E8F0286-E515-4349-B6D7-8C426C2CB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010" y="657697"/>
            <a:ext cx="2149094" cy="20117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D691CD1-6B85-4968-ACE5-AA0AF0035661}"/>
              </a:ext>
            </a:extLst>
          </p:cNvPr>
          <p:cNvSpPr txBox="1"/>
          <p:nvPr/>
        </p:nvSpPr>
        <p:spPr>
          <a:xfrm>
            <a:off x="7717220" y="876926"/>
            <a:ext cx="305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dirty="0"/>
              <a:t>冷蔵庫は</a:t>
            </a:r>
            <a:r>
              <a:rPr lang="en-US" altLang="ja-JP" dirty="0"/>
              <a:t>10</a:t>
            </a:r>
            <a:r>
              <a:rPr lang="ja-JP" altLang="en-US" dirty="0"/>
              <a:t>℃設定</a:t>
            </a:r>
            <a:endParaRPr kumimoji="1" lang="ja-JP" altLang="en-US" dirty="0"/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AD230558-6D3D-4D2F-8316-08057C64B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6395" y="710592"/>
            <a:ext cx="292315" cy="702000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73A638C5-D376-426F-B50E-E9D42157776C}"/>
              </a:ext>
            </a:extLst>
          </p:cNvPr>
          <p:cNvSpPr/>
          <p:nvPr/>
        </p:nvSpPr>
        <p:spPr>
          <a:xfrm>
            <a:off x="32636" y="1388254"/>
            <a:ext cx="1637006" cy="5241823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評価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0CB4D7B-8A44-4E77-A9E6-65DF33E49A9E}"/>
              </a:ext>
            </a:extLst>
          </p:cNvPr>
          <p:cNvSpPr/>
          <p:nvPr/>
        </p:nvSpPr>
        <p:spPr>
          <a:xfrm>
            <a:off x="6696" y="1826343"/>
            <a:ext cx="1637005" cy="267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異臭無し</a:t>
            </a:r>
            <a:endParaRPr kumimoji="1" lang="ja-JP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92FC4ACB-D519-4530-B1D6-4C728A33A120}"/>
              </a:ext>
            </a:extLst>
          </p:cNvPr>
          <p:cNvSpPr/>
          <p:nvPr/>
        </p:nvSpPr>
        <p:spPr>
          <a:xfrm>
            <a:off x="32636" y="6007096"/>
            <a:ext cx="1637005" cy="291281"/>
          </a:xfrm>
          <a:prstGeom prst="roundRect">
            <a:avLst>
              <a:gd name="adj" fmla="val 0"/>
            </a:avLst>
          </a:prstGeom>
          <a:solidFill>
            <a:srgbClr val="97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腐敗</a:t>
            </a:r>
            <a:endParaRPr kumimoji="1"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9347FF0D-D4AC-43CE-B89A-367714C26E29}"/>
              </a:ext>
            </a:extLst>
          </p:cNvPr>
          <p:cNvSpPr/>
          <p:nvPr/>
        </p:nvSpPr>
        <p:spPr>
          <a:xfrm>
            <a:off x="22231" y="3186777"/>
            <a:ext cx="1637004" cy="354634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食べられる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0358D2B-3C34-4BAE-9F11-DA62753879CD}"/>
              </a:ext>
            </a:extLst>
          </p:cNvPr>
          <p:cNvSpPr/>
          <p:nvPr/>
        </p:nvSpPr>
        <p:spPr>
          <a:xfrm>
            <a:off x="58579" y="4628718"/>
            <a:ext cx="1611063" cy="354634"/>
          </a:xfrm>
          <a:prstGeom prst="roundRect">
            <a:avLst>
              <a:gd name="adj" fmla="val 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食べない</a:t>
            </a:r>
            <a:endParaRPr kumimoji="1" lang="ja-JP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2080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1724322-B14B-417F-B6E0-DC8A9F6B8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536" y="-237997"/>
            <a:ext cx="6364536" cy="173102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31893E8-DC78-4943-A7F7-14909563CF55}"/>
              </a:ext>
            </a:extLst>
          </p:cNvPr>
          <p:cNvSpPr txBox="1"/>
          <p:nvPr/>
        </p:nvSpPr>
        <p:spPr>
          <a:xfrm>
            <a:off x="5694010" y="412973"/>
            <a:ext cx="9592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/>
              <a:t>が鮮度キープできたヒミツは</a:t>
            </a:r>
            <a:r>
              <a:rPr kumimoji="1" lang="en-US" altLang="ja-JP" sz="4400" dirty="0"/>
              <a:t>…</a:t>
            </a:r>
            <a:endParaRPr kumimoji="1" lang="ja-JP" altLang="en-US" sz="4400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D49C606E-620F-4D16-B333-8475C4A02F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84" r="-339" b="7994"/>
          <a:stretch/>
        </p:blipFill>
        <p:spPr>
          <a:xfrm>
            <a:off x="745958" y="1493031"/>
            <a:ext cx="11057021" cy="4190073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9E025BE-9E36-475C-BF42-25A45AD56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651" y="5405391"/>
            <a:ext cx="3730760" cy="1014693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DD79F36-72E1-418B-888A-D5F1362CDC11}"/>
              </a:ext>
            </a:extLst>
          </p:cNvPr>
          <p:cNvSpPr txBox="1"/>
          <p:nvPr/>
        </p:nvSpPr>
        <p:spPr>
          <a:xfrm>
            <a:off x="1453774" y="5482812"/>
            <a:ext cx="40391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/>
              <a:t>従来包装</a:t>
            </a:r>
            <a:endParaRPr kumimoji="1" lang="en-US" altLang="ja-JP" sz="3200" dirty="0"/>
          </a:p>
          <a:p>
            <a:pPr algn="ctr"/>
            <a:r>
              <a:rPr lang="ja-JP" altLang="en-US" sz="2400" dirty="0"/>
              <a:t>（</a:t>
            </a:r>
            <a:r>
              <a:rPr lang="en-US" altLang="ja-JP" sz="2400" dirty="0"/>
              <a:t>OPP</a:t>
            </a:r>
            <a:r>
              <a:rPr lang="ja-JP" altLang="en-US" sz="2400" dirty="0"/>
              <a:t>防曇</a:t>
            </a:r>
            <a:r>
              <a:rPr lang="en-US" altLang="ja-JP" sz="2400" dirty="0"/>
              <a:t>#25</a:t>
            </a:r>
            <a:r>
              <a:rPr lang="ja-JP" altLang="en-US" sz="2400" dirty="0"/>
              <a:t>フィルム）</a:t>
            </a:r>
            <a:endParaRPr kumimoji="1" lang="ja-JP" altLang="en-US" sz="24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B52F96-5E0B-4749-96B6-58773B7DB0BE}"/>
              </a:ext>
            </a:extLst>
          </p:cNvPr>
          <p:cNvSpPr txBox="1"/>
          <p:nvPr/>
        </p:nvSpPr>
        <p:spPr>
          <a:xfrm>
            <a:off x="745957" y="6334780"/>
            <a:ext cx="11057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  <a:alpha val="80000"/>
                    </a:schemeClr>
                  </a:glow>
                </a:effectLst>
              </a:rPr>
              <a:t>グリーン</a:t>
            </a:r>
            <a:r>
              <a:rPr kumimoji="1" lang="en-US" altLang="ja-JP" sz="28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  <a:alpha val="80000"/>
                    </a:schemeClr>
                  </a:glow>
                </a:effectLst>
              </a:rPr>
              <a:t>OPP</a:t>
            </a:r>
            <a:r>
              <a:rPr kumimoji="1" lang="ja-JP" altLang="en-US" sz="28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  <a:alpha val="80000"/>
                    </a:schemeClr>
                  </a:glow>
                </a:effectLst>
              </a:rPr>
              <a:t>の方がもやしやブナシメジと相性がよい酸素透過度だから◎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0421643-B8E0-4C48-9871-04FF32EA503C}"/>
              </a:ext>
            </a:extLst>
          </p:cNvPr>
          <p:cNvCxnSpPr/>
          <p:nvPr/>
        </p:nvCxnSpPr>
        <p:spPr>
          <a:xfrm flipH="1">
            <a:off x="4860758" y="2034382"/>
            <a:ext cx="2695074" cy="202026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図 15">
            <a:extLst>
              <a:ext uri="{FF2B5EF4-FFF2-40B4-BE49-F238E27FC236}">
                <a16:creationId xmlns:a16="http://schemas.microsoft.com/office/drawing/2014/main" id="{20AEFA48-CACC-4C5E-8D57-1A74383461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4504" y="2034383"/>
            <a:ext cx="2695073" cy="192152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8F889E0-3C59-4547-B86F-58BDF81012CE}"/>
              </a:ext>
            </a:extLst>
          </p:cNvPr>
          <p:cNvSpPr txBox="1"/>
          <p:nvPr/>
        </p:nvSpPr>
        <p:spPr>
          <a:xfrm>
            <a:off x="5110992" y="2727552"/>
            <a:ext cx="2002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chemeClr val="bg1"/>
                </a:solidFill>
              </a:rPr>
              <a:t>約２倍の</a:t>
            </a:r>
            <a:endParaRPr kumimoji="1" lang="en-US" altLang="ja-JP" sz="16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1600" b="1" dirty="0">
                <a:solidFill>
                  <a:schemeClr val="bg1"/>
                </a:solidFill>
              </a:rPr>
              <a:t>酸素透過度！</a:t>
            </a:r>
            <a:endParaRPr kumimoji="1" lang="ja-JP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759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kids.wanpug.com/illust/illust1782.png">
            <a:extLst>
              <a:ext uri="{FF2B5EF4-FFF2-40B4-BE49-F238E27FC236}">
                <a16:creationId xmlns:a16="http://schemas.microsoft.com/office/drawing/2014/main" id="{52514FC7-5228-4663-B790-B412E06CF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5" y="1823884"/>
            <a:ext cx="307657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409FFB1-483A-4618-8E07-D253E3B83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484" y="1809367"/>
            <a:ext cx="6364536" cy="1731028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178F1ED4-0E9B-42E1-922F-4130FA4701B9}"/>
              </a:ext>
            </a:extLst>
          </p:cNvPr>
          <p:cNvSpPr txBox="1">
            <a:spLocks/>
          </p:cNvSpPr>
          <p:nvPr/>
        </p:nvSpPr>
        <p:spPr>
          <a:xfrm>
            <a:off x="3986217" y="3429000"/>
            <a:ext cx="8077963" cy="173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お気軽にお問合せください</a:t>
            </a:r>
          </a:p>
        </p:txBody>
      </p:sp>
    </p:spTree>
    <p:extLst>
      <p:ext uri="{BB962C8B-B14F-4D97-AF65-F5344CB8AC3E}">
        <p14:creationId xmlns:p14="http://schemas.microsoft.com/office/powerpoint/2010/main" val="1108426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BAB7506-4BF6-4D86-A39F-2C305578D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014" y="2986152"/>
            <a:ext cx="4323971" cy="88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19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1724322-B14B-417F-B6E0-DC8A9F6B8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60" y="265856"/>
            <a:ext cx="6364536" cy="1731028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07AAA3-4481-4230-AA7B-F90E305EFC2F}"/>
              </a:ext>
            </a:extLst>
          </p:cNvPr>
          <p:cNvSpPr txBox="1"/>
          <p:nvPr/>
        </p:nvSpPr>
        <p:spPr>
          <a:xfrm>
            <a:off x="8293608" y="1033272"/>
            <a:ext cx="1243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/>
              <a:t>は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31893E8-DC78-4943-A7F7-14909563CF55}"/>
              </a:ext>
            </a:extLst>
          </p:cNvPr>
          <p:cNvSpPr txBox="1"/>
          <p:nvPr/>
        </p:nvSpPr>
        <p:spPr>
          <a:xfrm>
            <a:off x="1508760" y="2167128"/>
            <a:ext cx="9592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/>
              <a:t>鮮度保持効果でもご評価いただいています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65E1852-E68E-42A9-9FFD-24ABE9C5E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193" y="3858462"/>
            <a:ext cx="3502817" cy="289712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48DAC49-4793-481C-B90F-02F963F4E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7992" y="4216245"/>
            <a:ext cx="3296110" cy="242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2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701FCEE-C906-4423-9D02-D39A295F2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64" y="1081123"/>
            <a:ext cx="5449832" cy="1482247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63FAB6B-F98A-4CCB-8440-6A1D373EE436}"/>
              </a:ext>
            </a:extLst>
          </p:cNvPr>
          <p:cNvSpPr txBox="1"/>
          <p:nvPr/>
        </p:nvSpPr>
        <p:spPr>
          <a:xfrm>
            <a:off x="2423160" y="1384976"/>
            <a:ext cx="3364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/>
              <a:t>もやし　</a:t>
            </a:r>
            <a:r>
              <a:rPr kumimoji="1" lang="en-US" altLang="ja-JP" sz="6000" dirty="0"/>
              <a:t>×</a:t>
            </a:r>
            <a:endParaRPr kumimoji="1" lang="ja-JP" altLang="en-US" sz="60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0520DFA-48B7-40B4-80DE-9079996C0D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87" b="59017"/>
          <a:stretch/>
        </p:blipFill>
        <p:spPr>
          <a:xfrm>
            <a:off x="453495" y="2563370"/>
            <a:ext cx="5593433" cy="4579796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630D24-1C4A-45D9-BA2E-1B1105E5F3E2}"/>
              </a:ext>
            </a:extLst>
          </p:cNvPr>
          <p:cNvSpPr txBox="1"/>
          <p:nvPr/>
        </p:nvSpPr>
        <p:spPr>
          <a:xfrm>
            <a:off x="535791" y="3419856"/>
            <a:ext cx="5069473" cy="1782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40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見ためは従来包装と同等の評価◎</a:t>
            </a:r>
            <a:endParaRPr lang="en-US" altLang="ja-JP" sz="4000" b="1" dirty="0">
              <a:solidFill>
                <a:schemeClr val="bg1"/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03C03A7-59F5-48EA-ADC5-174B812406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87" b="59017"/>
          <a:stretch/>
        </p:blipFill>
        <p:spPr>
          <a:xfrm flipH="1">
            <a:off x="6282816" y="2563370"/>
            <a:ext cx="5593433" cy="457979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316E17C-88B7-4C83-808D-019098103771}"/>
              </a:ext>
            </a:extLst>
          </p:cNvPr>
          <p:cNvSpPr txBox="1"/>
          <p:nvPr/>
        </p:nvSpPr>
        <p:spPr>
          <a:xfrm>
            <a:off x="6806776" y="3429000"/>
            <a:ext cx="5069473" cy="2705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40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開封時のニオイを</a:t>
            </a:r>
            <a:endParaRPr lang="en-US" altLang="ja-JP" sz="4000" b="1" dirty="0">
              <a:solidFill>
                <a:schemeClr val="bg1"/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40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軽減する効果が！</a:t>
            </a:r>
            <a:br>
              <a:rPr lang="en-US" altLang="ja-JP" sz="4000" b="1" dirty="0">
                <a:solidFill>
                  <a:schemeClr val="bg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endParaRPr lang="en-US" altLang="ja-JP" sz="4000" b="1" dirty="0">
              <a:solidFill>
                <a:schemeClr val="bg1"/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8588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A8CDFA-A84A-4CF2-BE97-93BDE666CCC2}"/>
              </a:ext>
            </a:extLst>
          </p:cNvPr>
          <p:cNvSpPr txBox="1">
            <a:spLocks/>
          </p:cNvSpPr>
          <p:nvPr/>
        </p:nvSpPr>
        <p:spPr>
          <a:xfrm>
            <a:off x="0" y="18256"/>
            <a:ext cx="4984955" cy="66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/>
              <a:t>包装翌日（</a:t>
            </a:r>
            <a:r>
              <a:rPr lang="en-US" altLang="ja-JP" dirty="0"/>
              <a:t>D</a:t>
            </a:r>
            <a:r>
              <a:rPr lang="ja-JP" altLang="en-US" dirty="0"/>
              <a:t>＋１）　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AD1A70E-D410-46DB-B565-9A851D59F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5512"/>
            <a:ext cx="10991088" cy="618248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9FD23B6-3B95-4EE6-AD88-E032D8A7C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52" y="5261141"/>
            <a:ext cx="3730760" cy="101469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E728285-A9F8-4520-ACA6-633CD9FBAC92}"/>
              </a:ext>
            </a:extLst>
          </p:cNvPr>
          <p:cNvSpPr txBox="1"/>
          <p:nvPr/>
        </p:nvSpPr>
        <p:spPr>
          <a:xfrm>
            <a:off x="2752344" y="5476099"/>
            <a:ext cx="247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従来包装</a:t>
            </a:r>
            <a:endParaRPr kumimoji="1" lang="en-US" altLang="ja-JP" dirty="0"/>
          </a:p>
          <a:p>
            <a:pPr algn="ctr"/>
            <a:r>
              <a:rPr lang="ja-JP" altLang="en-US" sz="1400" dirty="0"/>
              <a:t>（</a:t>
            </a:r>
            <a:r>
              <a:rPr lang="en-US" altLang="ja-JP" sz="1400" dirty="0"/>
              <a:t>OPP</a:t>
            </a:r>
            <a:r>
              <a:rPr lang="ja-JP" altLang="en-US" sz="1400" dirty="0"/>
              <a:t>防曇</a:t>
            </a:r>
            <a:r>
              <a:rPr lang="en-US" altLang="ja-JP" sz="1400" dirty="0"/>
              <a:t>#25</a:t>
            </a:r>
            <a:r>
              <a:rPr lang="ja-JP" altLang="en-US" sz="1400" dirty="0"/>
              <a:t>フィルム）</a:t>
            </a:r>
            <a:endParaRPr kumimoji="1" lang="ja-JP" altLang="en-US" sz="140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4B3A61F-A365-41B7-9321-0B33ED26582C}"/>
              </a:ext>
            </a:extLst>
          </p:cNvPr>
          <p:cNvSpPr/>
          <p:nvPr/>
        </p:nvSpPr>
        <p:spPr>
          <a:xfrm>
            <a:off x="5961888" y="4965192"/>
            <a:ext cx="2523744" cy="2959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rgbClr val="00B0F0"/>
                </a:solidFill>
              </a:rPr>
              <a:t>メーカー名の上にモザイク希望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084681-06D9-4D23-979A-B675DF2598E9}"/>
              </a:ext>
            </a:extLst>
          </p:cNvPr>
          <p:cNvSpPr txBox="1"/>
          <p:nvPr/>
        </p:nvSpPr>
        <p:spPr>
          <a:xfrm>
            <a:off x="8976852" y="0"/>
            <a:ext cx="305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dirty="0"/>
              <a:t>冷蔵庫は</a:t>
            </a:r>
            <a:r>
              <a:rPr lang="en-US" altLang="ja-JP" dirty="0"/>
              <a:t>10</a:t>
            </a:r>
            <a:r>
              <a:rPr lang="ja-JP" altLang="en-US" dirty="0"/>
              <a:t>℃設定</a:t>
            </a:r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E0A1206-5169-4EF1-891C-E3F9C84FB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4843" y="-26488"/>
            <a:ext cx="292315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21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1F8CBF-8FF6-4EA0-9C28-EC7DC1FADF2B}"/>
              </a:ext>
            </a:extLst>
          </p:cNvPr>
          <p:cNvSpPr txBox="1">
            <a:spLocks/>
          </p:cNvSpPr>
          <p:nvPr/>
        </p:nvSpPr>
        <p:spPr>
          <a:xfrm>
            <a:off x="0" y="18256"/>
            <a:ext cx="5840361" cy="66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/>
              <a:t>包装２日後（</a:t>
            </a:r>
            <a:r>
              <a:rPr lang="en-US" altLang="ja-JP" dirty="0"/>
              <a:t>D</a:t>
            </a:r>
            <a:r>
              <a:rPr lang="ja-JP" altLang="en-US" dirty="0"/>
              <a:t>＋２）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7DAF0E7-514A-4824-BEBF-C2899642B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6661"/>
            <a:ext cx="10917936" cy="614133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FF251E6-FB5E-47D9-BD79-ECAE91C18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52" y="5261141"/>
            <a:ext cx="3730760" cy="101469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2AA74E-80A7-461D-893E-C64E15D58688}"/>
              </a:ext>
            </a:extLst>
          </p:cNvPr>
          <p:cNvSpPr txBox="1"/>
          <p:nvPr/>
        </p:nvSpPr>
        <p:spPr>
          <a:xfrm>
            <a:off x="2752344" y="5476099"/>
            <a:ext cx="247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従来包装</a:t>
            </a:r>
            <a:endParaRPr kumimoji="1" lang="en-US" altLang="ja-JP" dirty="0"/>
          </a:p>
          <a:p>
            <a:pPr algn="ctr"/>
            <a:r>
              <a:rPr lang="ja-JP" altLang="en-US" sz="1400" dirty="0"/>
              <a:t>（</a:t>
            </a:r>
            <a:r>
              <a:rPr lang="en-US" altLang="ja-JP" sz="1400" dirty="0"/>
              <a:t>OPP</a:t>
            </a:r>
            <a:r>
              <a:rPr lang="ja-JP" altLang="en-US" sz="1400" dirty="0"/>
              <a:t>防曇</a:t>
            </a:r>
            <a:r>
              <a:rPr lang="en-US" altLang="ja-JP" sz="1400" dirty="0"/>
              <a:t>#25</a:t>
            </a:r>
            <a:r>
              <a:rPr lang="ja-JP" altLang="en-US" sz="1400" dirty="0"/>
              <a:t>フィルム）</a:t>
            </a:r>
            <a:endParaRPr kumimoji="1" lang="ja-JP" altLang="en-US" sz="140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0107F55-96B8-44BF-9114-F19EA2BF23F3}"/>
              </a:ext>
            </a:extLst>
          </p:cNvPr>
          <p:cNvSpPr/>
          <p:nvPr/>
        </p:nvSpPr>
        <p:spPr>
          <a:xfrm>
            <a:off x="5961888" y="4965192"/>
            <a:ext cx="2523744" cy="2959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rgbClr val="00B0F0"/>
                </a:solidFill>
              </a:rPr>
              <a:t>メーカー名の上にモザイク希望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3AAAF7-B18E-4B32-AB53-50898ECAFCF3}"/>
              </a:ext>
            </a:extLst>
          </p:cNvPr>
          <p:cNvSpPr txBox="1"/>
          <p:nvPr/>
        </p:nvSpPr>
        <p:spPr>
          <a:xfrm>
            <a:off x="8976852" y="0"/>
            <a:ext cx="305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dirty="0"/>
              <a:t>冷蔵庫は</a:t>
            </a:r>
            <a:r>
              <a:rPr lang="en-US" altLang="ja-JP" dirty="0"/>
              <a:t>10</a:t>
            </a:r>
            <a:r>
              <a:rPr lang="ja-JP" altLang="en-US" dirty="0"/>
              <a:t>℃設定</a:t>
            </a:r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7E7C8DA-4DE1-4167-8F61-BE6AB4E820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8267" y="53955"/>
            <a:ext cx="292315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37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013E4F-EE91-45C8-8EA7-EFC647EE47A1}"/>
              </a:ext>
            </a:extLst>
          </p:cNvPr>
          <p:cNvSpPr txBox="1">
            <a:spLocks/>
          </p:cNvSpPr>
          <p:nvPr/>
        </p:nvSpPr>
        <p:spPr>
          <a:xfrm>
            <a:off x="0" y="18256"/>
            <a:ext cx="5869858" cy="66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/>
              <a:t>包装３日後（</a:t>
            </a:r>
            <a:r>
              <a:rPr lang="en-US" altLang="ja-JP" dirty="0"/>
              <a:t>D</a:t>
            </a:r>
            <a:r>
              <a:rPr lang="ja-JP" altLang="en-US" dirty="0"/>
              <a:t>＋３）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2B47E62-7809-4BAA-AEB0-57730A8AA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516"/>
            <a:ext cx="10927080" cy="614648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5D367573-87A1-4293-B54B-7820ED9DB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52" y="5261141"/>
            <a:ext cx="3730760" cy="101469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1F2809C-D400-476E-9A53-98193D1A29E0}"/>
              </a:ext>
            </a:extLst>
          </p:cNvPr>
          <p:cNvSpPr txBox="1"/>
          <p:nvPr/>
        </p:nvSpPr>
        <p:spPr>
          <a:xfrm>
            <a:off x="2752344" y="5476099"/>
            <a:ext cx="247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従来包装</a:t>
            </a:r>
            <a:endParaRPr kumimoji="1" lang="en-US" altLang="ja-JP" dirty="0"/>
          </a:p>
          <a:p>
            <a:pPr algn="ctr"/>
            <a:r>
              <a:rPr lang="ja-JP" altLang="en-US" sz="1400" dirty="0"/>
              <a:t>（</a:t>
            </a:r>
            <a:r>
              <a:rPr lang="en-US" altLang="ja-JP" sz="1400" dirty="0"/>
              <a:t>OPP</a:t>
            </a:r>
            <a:r>
              <a:rPr lang="ja-JP" altLang="en-US" sz="1400" dirty="0"/>
              <a:t>防曇</a:t>
            </a:r>
            <a:r>
              <a:rPr lang="en-US" altLang="ja-JP" sz="1400" dirty="0"/>
              <a:t>#25</a:t>
            </a:r>
            <a:r>
              <a:rPr lang="ja-JP" altLang="en-US" sz="1400" dirty="0"/>
              <a:t>フィルム）</a:t>
            </a:r>
            <a:endParaRPr kumimoji="1" lang="ja-JP" altLang="en-US" sz="1400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437A4F-634C-4BB0-900B-64C7DB470D0C}"/>
              </a:ext>
            </a:extLst>
          </p:cNvPr>
          <p:cNvSpPr/>
          <p:nvPr/>
        </p:nvSpPr>
        <p:spPr>
          <a:xfrm>
            <a:off x="5961888" y="4965192"/>
            <a:ext cx="2523744" cy="2959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rgbClr val="00B0F0"/>
                </a:solidFill>
              </a:rPr>
              <a:t>メーカー名の上にモザイク希望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CE5D34E-0BFE-49EF-A953-6477F0318CEA}"/>
              </a:ext>
            </a:extLst>
          </p:cNvPr>
          <p:cNvSpPr txBox="1"/>
          <p:nvPr/>
        </p:nvSpPr>
        <p:spPr>
          <a:xfrm>
            <a:off x="8976852" y="0"/>
            <a:ext cx="305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dirty="0"/>
              <a:t>冷蔵庫は</a:t>
            </a:r>
            <a:r>
              <a:rPr lang="en-US" altLang="ja-JP" dirty="0"/>
              <a:t>10</a:t>
            </a:r>
            <a:r>
              <a:rPr lang="ja-JP" altLang="en-US" dirty="0"/>
              <a:t>℃設定</a:t>
            </a:r>
            <a:endParaRPr kumimoji="1"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B25315D-7620-469B-8C8F-87CBC2902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5699" y="48810"/>
            <a:ext cx="292315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35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9050CC-AD5B-4C13-91BA-063697309DE2}"/>
              </a:ext>
            </a:extLst>
          </p:cNvPr>
          <p:cNvSpPr txBox="1">
            <a:spLocks/>
          </p:cNvSpPr>
          <p:nvPr/>
        </p:nvSpPr>
        <p:spPr>
          <a:xfrm>
            <a:off x="0" y="18256"/>
            <a:ext cx="5961888" cy="66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/>
              <a:t>包装４日後（</a:t>
            </a:r>
            <a:r>
              <a:rPr lang="en-US" altLang="ja-JP" dirty="0"/>
              <a:t>D</a:t>
            </a:r>
            <a:r>
              <a:rPr lang="ja-JP" altLang="en-US" dirty="0"/>
              <a:t>＋４）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1429AF5-79D7-4311-9BE5-2B775534F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6660"/>
            <a:ext cx="10917936" cy="6141339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AC034E7-E09F-46BB-BD20-7D70D64BB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52" y="5261141"/>
            <a:ext cx="3730760" cy="101469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592668B-D293-4C77-A1A9-E7616270D969}"/>
              </a:ext>
            </a:extLst>
          </p:cNvPr>
          <p:cNvSpPr txBox="1"/>
          <p:nvPr/>
        </p:nvSpPr>
        <p:spPr>
          <a:xfrm>
            <a:off x="2752344" y="5476099"/>
            <a:ext cx="247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従来包装</a:t>
            </a:r>
            <a:endParaRPr kumimoji="1" lang="en-US" altLang="ja-JP" dirty="0"/>
          </a:p>
          <a:p>
            <a:pPr algn="ctr"/>
            <a:r>
              <a:rPr lang="ja-JP" altLang="en-US" sz="1400" dirty="0"/>
              <a:t>（</a:t>
            </a:r>
            <a:r>
              <a:rPr lang="en-US" altLang="ja-JP" sz="1400" dirty="0"/>
              <a:t>OPP</a:t>
            </a:r>
            <a:r>
              <a:rPr lang="ja-JP" altLang="en-US" sz="1400" dirty="0"/>
              <a:t>防曇</a:t>
            </a:r>
            <a:r>
              <a:rPr lang="en-US" altLang="ja-JP" sz="1400" dirty="0"/>
              <a:t>#25</a:t>
            </a:r>
            <a:r>
              <a:rPr lang="ja-JP" altLang="en-US" sz="1400" dirty="0"/>
              <a:t>フィルム）</a:t>
            </a:r>
            <a:endParaRPr kumimoji="1" lang="ja-JP" altLang="en-US" sz="1400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EDD21C-C552-4E0C-BFD7-46E7E3D8044C}"/>
              </a:ext>
            </a:extLst>
          </p:cNvPr>
          <p:cNvSpPr/>
          <p:nvPr/>
        </p:nvSpPr>
        <p:spPr>
          <a:xfrm>
            <a:off x="5961888" y="4965192"/>
            <a:ext cx="2523744" cy="2959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rgbClr val="00B0F0"/>
                </a:solidFill>
              </a:rPr>
              <a:t>メーカー名の上にモザイク希望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3C41499-7B9E-4786-A1C1-9922AC4E0C93}"/>
              </a:ext>
            </a:extLst>
          </p:cNvPr>
          <p:cNvSpPr txBox="1"/>
          <p:nvPr/>
        </p:nvSpPr>
        <p:spPr>
          <a:xfrm>
            <a:off x="8976852" y="0"/>
            <a:ext cx="305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dirty="0"/>
              <a:t>冷蔵庫は</a:t>
            </a:r>
            <a:r>
              <a:rPr lang="en-US" altLang="ja-JP" dirty="0"/>
              <a:t>10</a:t>
            </a:r>
            <a:r>
              <a:rPr lang="ja-JP" altLang="en-US" dirty="0"/>
              <a:t>℃設定</a:t>
            </a:r>
            <a:endParaRPr kumimoji="1"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6589C96-1EFC-4464-8751-6678AF890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6555" y="18332"/>
            <a:ext cx="292315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58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FDBAFAF-6B81-4D11-9387-4F3F2E940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8368"/>
            <a:ext cx="11021568" cy="6199632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7586D2C7-6B7C-46AA-9EDB-3BAAC8E1E3B3}"/>
              </a:ext>
            </a:extLst>
          </p:cNvPr>
          <p:cNvSpPr txBox="1">
            <a:spLocks/>
          </p:cNvSpPr>
          <p:nvPr/>
        </p:nvSpPr>
        <p:spPr>
          <a:xfrm>
            <a:off x="0" y="18256"/>
            <a:ext cx="5751871" cy="66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/>
              <a:t>包装５日後（</a:t>
            </a:r>
            <a:r>
              <a:rPr lang="en-US" altLang="ja-JP" dirty="0"/>
              <a:t>D</a:t>
            </a:r>
            <a:r>
              <a:rPr lang="ja-JP" altLang="en-US" dirty="0"/>
              <a:t>＋５）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932B24A-83D7-4E50-82F6-C9122B133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52" y="5261141"/>
            <a:ext cx="3730760" cy="101469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473A86E-BF6C-4A6D-ADBD-395E82EF92D0}"/>
              </a:ext>
            </a:extLst>
          </p:cNvPr>
          <p:cNvSpPr txBox="1"/>
          <p:nvPr/>
        </p:nvSpPr>
        <p:spPr>
          <a:xfrm>
            <a:off x="2752344" y="5476099"/>
            <a:ext cx="247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従来包装</a:t>
            </a:r>
            <a:endParaRPr kumimoji="1" lang="en-US" altLang="ja-JP" dirty="0"/>
          </a:p>
          <a:p>
            <a:pPr algn="ctr"/>
            <a:r>
              <a:rPr lang="ja-JP" altLang="en-US" sz="1400" dirty="0"/>
              <a:t>（</a:t>
            </a:r>
            <a:r>
              <a:rPr lang="en-US" altLang="ja-JP" sz="1400" dirty="0"/>
              <a:t>OPP</a:t>
            </a:r>
            <a:r>
              <a:rPr lang="ja-JP" altLang="en-US" sz="1400" dirty="0"/>
              <a:t>防曇</a:t>
            </a:r>
            <a:r>
              <a:rPr lang="en-US" altLang="ja-JP" sz="1400" dirty="0"/>
              <a:t>#25</a:t>
            </a:r>
            <a:r>
              <a:rPr lang="ja-JP" altLang="en-US" sz="1400" dirty="0"/>
              <a:t>フィルム）</a:t>
            </a:r>
            <a:endParaRPr kumimoji="1" lang="ja-JP" altLang="en-US" sz="140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3B1F1AD-2105-4C35-A4ED-56BC086066DC}"/>
              </a:ext>
            </a:extLst>
          </p:cNvPr>
          <p:cNvSpPr/>
          <p:nvPr/>
        </p:nvSpPr>
        <p:spPr>
          <a:xfrm>
            <a:off x="5961888" y="4965192"/>
            <a:ext cx="2523744" cy="2959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rgbClr val="00B0F0"/>
                </a:solidFill>
              </a:rPr>
              <a:t>メーカー名の上にモザイク希望</a:t>
            </a:r>
          </a:p>
        </p:txBody>
      </p:sp>
      <p:pic>
        <p:nvPicPr>
          <p:cNvPr id="1026" name="Picture 2" descr="https://illust8.com/wp-content/uploads/2018/07/good_monochrome_illust_748.png">
            <a:extLst>
              <a:ext uri="{FF2B5EF4-FFF2-40B4-BE49-F238E27FC236}">
                <a16:creationId xmlns:a16="http://schemas.microsoft.com/office/drawing/2014/main" id="{38EE76B3-D845-4CD7-8632-9D37A9BB1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296" y="3601903"/>
            <a:ext cx="2912769" cy="27265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99AE098-2144-4323-AA8A-40D673B37E82}"/>
              </a:ext>
            </a:extLst>
          </p:cNvPr>
          <p:cNvSpPr txBox="1"/>
          <p:nvPr/>
        </p:nvSpPr>
        <p:spPr>
          <a:xfrm>
            <a:off x="8976852" y="0"/>
            <a:ext cx="305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dirty="0"/>
              <a:t>冷蔵庫は</a:t>
            </a:r>
            <a:r>
              <a:rPr lang="en-US" altLang="ja-JP" dirty="0"/>
              <a:t>10</a:t>
            </a:r>
            <a:r>
              <a:rPr lang="ja-JP" altLang="en-US" dirty="0"/>
              <a:t>℃設定</a:t>
            </a:r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A78CF58-D570-4F23-8949-3F6024C1FC9C}"/>
              </a:ext>
            </a:extLst>
          </p:cNvPr>
          <p:cNvSpPr txBox="1"/>
          <p:nvPr/>
        </p:nvSpPr>
        <p:spPr>
          <a:xfrm>
            <a:off x="3164305" y="6060874"/>
            <a:ext cx="709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bg1"/>
                </a:solidFill>
                <a:effectLst>
                  <a:glow rad="127000">
                    <a:schemeClr val="accent5">
                      <a:alpha val="40000"/>
                    </a:schemeClr>
                  </a:glow>
                </a:effectLst>
              </a:rPr>
              <a:t>変色変化</a:t>
            </a:r>
            <a:r>
              <a:rPr lang="ja-JP" altLang="en-US" sz="2800" b="1">
                <a:solidFill>
                  <a:schemeClr val="bg1"/>
                </a:solidFill>
                <a:effectLst>
                  <a:glow rad="127000">
                    <a:schemeClr val="accent5">
                      <a:alpha val="40000"/>
                    </a:schemeClr>
                  </a:glow>
                </a:effectLst>
              </a:rPr>
              <a:t>に差は見られませんでした◎</a:t>
            </a:r>
            <a:endParaRPr kumimoji="1" lang="ja-JP" altLang="en-US" sz="2800" b="1" dirty="0">
              <a:solidFill>
                <a:schemeClr val="bg1"/>
              </a:solidFill>
              <a:effectLst>
                <a:glow rad="127000">
                  <a:schemeClr val="accent5">
                    <a:alpha val="40000"/>
                  </a:schemeClr>
                </a:glow>
              </a:effectLst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2F20760E-3AAB-459C-80BA-3EBFCBDD7F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9123" y="18332"/>
            <a:ext cx="292315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30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6703A896-0EB0-4494-91C9-EAF0D01F2E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1673121"/>
              </p:ext>
            </p:extLst>
          </p:nvPr>
        </p:nvGraphicFramePr>
        <p:xfrm>
          <a:off x="1455174" y="1150374"/>
          <a:ext cx="10102842" cy="5707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タイトル 1">
            <a:extLst>
              <a:ext uri="{FF2B5EF4-FFF2-40B4-BE49-F238E27FC236}">
                <a16:creationId xmlns:a16="http://schemas.microsoft.com/office/drawing/2014/main" id="{AC40116D-695E-4B4E-851E-057DC4949426}"/>
              </a:ext>
            </a:extLst>
          </p:cNvPr>
          <p:cNvSpPr txBox="1">
            <a:spLocks/>
          </p:cNvSpPr>
          <p:nvPr/>
        </p:nvSpPr>
        <p:spPr>
          <a:xfrm>
            <a:off x="0" y="18256"/>
            <a:ext cx="12192000" cy="66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3600" dirty="0"/>
              <a:t>グリーン</a:t>
            </a:r>
            <a:r>
              <a:rPr lang="en-US" altLang="ja-JP" sz="3600" dirty="0"/>
              <a:t>OPP</a:t>
            </a:r>
            <a:r>
              <a:rPr lang="ja-JP" altLang="en-US" sz="3600" dirty="0"/>
              <a:t>の方が</a:t>
            </a:r>
            <a:r>
              <a:rPr lang="ja-JP" altLang="en-US" sz="3600" dirty="0">
                <a:highlight>
                  <a:srgbClr val="FFFF00"/>
                </a:highlight>
              </a:rPr>
              <a:t>開封時のニオイ</a:t>
            </a:r>
            <a:r>
              <a:rPr lang="ja-JP" altLang="en-US" sz="3600" dirty="0"/>
              <a:t>が軽減されました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904D986-755F-4943-870F-1D26E2F06C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630" y="2331128"/>
            <a:ext cx="3730760" cy="101469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A649DBD-5E01-47DD-BBD7-D633A01EAC04}"/>
              </a:ext>
            </a:extLst>
          </p:cNvPr>
          <p:cNvSpPr txBox="1"/>
          <p:nvPr/>
        </p:nvSpPr>
        <p:spPr>
          <a:xfrm>
            <a:off x="10097770" y="4526575"/>
            <a:ext cx="2173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従来包装</a:t>
            </a:r>
            <a:endParaRPr kumimoji="1" lang="en-US" altLang="ja-JP" dirty="0"/>
          </a:p>
          <a:p>
            <a:pPr algn="ctr"/>
            <a:r>
              <a:rPr lang="ja-JP" altLang="en-US" sz="1400" dirty="0"/>
              <a:t>（</a:t>
            </a:r>
            <a:r>
              <a:rPr lang="en-US" altLang="ja-JP" sz="1400" dirty="0"/>
              <a:t>OPP</a:t>
            </a:r>
            <a:r>
              <a:rPr lang="ja-JP" altLang="en-US" sz="1400" dirty="0"/>
              <a:t>防曇</a:t>
            </a:r>
            <a:r>
              <a:rPr lang="en-US" altLang="ja-JP" sz="1400" dirty="0"/>
              <a:t>#25</a:t>
            </a:r>
            <a:r>
              <a:rPr lang="ja-JP" altLang="en-US" sz="1400" dirty="0"/>
              <a:t>フィルム）</a:t>
            </a:r>
            <a:endParaRPr kumimoji="1" lang="ja-JP" altLang="en-US" sz="14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73A638C5-D376-426F-B50E-E9D42157776C}"/>
              </a:ext>
            </a:extLst>
          </p:cNvPr>
          <p:cNvSpPr/>
          <p:nvPr/>
        </p:nvSpPr>
        <p:spPr>
          <a:xfrm>
            <a:off x="116611" y="875071"/>
            <a:ext cx="1637006" cy="5241823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評価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0CB4D7B-8A44-4E77-A9E6-65DF33E49A9E}"/>
              </a:ext>
            </a:extLst>
          </p:cNvPr>
          <p:cNvSpPr/>
          <p:nvPr/>
        </p:nvSpPr>
        <p:spPr>
          <a:xfrm>
            <a:off x="116611" y="1430006"/>
            <a:ext cx="1637005" cy="267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異臭無し</a:t>
            </a:r>
            <a:endParaRPr kumimoji="1" lang="ja-JP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AE5F7B1-C80D-436E-A1C5-9EB4CE700E4D}"/>
              </a:ext>
            </a:extLst>
          </p:cNvPr>
          <p:cNvSpPr/>
          <p:nvPr/>
        </p:nvSpPr>
        <p:spPr>
          <a:xfrm>
            <a:off x="116611" y="3194765"/>
            <a:ext cx="1637005" cy="234236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やや異臭</a:t>
            </a:r>
            <a:endParaRPr kumimoji="1" lang="ja-JP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92FC4ACB-D519-4530-B1D6-4C728A33A120}"/>
              </a:ext>
            </a:extLst>
          </p:cNvPr>
          <p:cNvSpPr/>
          <p:nvPr/>
        </p:nvSpPr>
        <p:spPr>
          <a:xfrm>
            <a:off x="116611" y="5027502"/>
            <a:ext cx="1637005" cy="291281"/>
          </a:xfrm>
          <a:prstGeom prst="roundRect">
            <a:avLst>
              <a:gd name="adj" fmla="val 0"/>
            </a:avLst>
          </a:prstGeom>
          <a:solidFill>
            <a:srgbClr val="97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強い</a:t>
            </a:r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異臭</a:t>
            </a:r>
            <a:endParaRPr kumimoji="1"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Picture 2" descr="https://illust8.com/wp-content/uploads/2018/07/good_monochrome_illust_748.png">
            <a:extLst>
              <a:ext uri="{FF2B5EF4-FFF2-40B4-BE49-F238E27FC236}">
                <a16:creationId xmlns:a16="http://schemas.microsoft.com/office/drawing/2014/main" id="{0E8F0286-E515-4349-B6D7-8C426C2CB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906" y="734892"/>
            <a:ext cx="2149094" cy="20117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974817"/>
      </p:ext>
    </p:extLst>
  </p:cSld>
  <p:clrMapOvr>
    <a:masterClrMapping/>
  </p:clrMapOvr>
</p:sld>
</file>

<file path=ppt/theme/theme1.xml><?xml version="1.0" encoding="utf-8"?>
<a:theme xmlns:a="http://schemas.openxmlformats.org/drawingml/2006/main" name="Meiryo">
  <a:themeElements>
    <a:clrScheme name="マーキー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全部Meiryo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iryo" id="{E125D3F5-A4D9-4F4F-A12D-F431161F14A6}" vid="{137843A3-A034-4EBB-972D-A31E0C33234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9412ADDAB9BDF4895D8E3DEBA964156" ma:contentTypeVersion="14" ma:contentTypeDescription="新しいドキュメントを作成します。" ma:contentTypeScope="" ma:versionID="8dabc51bc11bb75040956c9253e4345b">
  <xsd:schema xmlns:xsd="http://www.w3.org/2001/XMLSchema" xmlns:xs="http://www.w3.org/2001/XMLSchema" xmlns:p="http://schemas.microsoft.com/office/2006/metadata/properties" xmlns:ns3="bcb62719-1853-40b7-a745-d33c270a16a6" xmlns:ns4="0afc2c33-4a94-4e66-9b48-f68f69c5f7ec" targetNamespace="http://schemas.microsoft.com/office/2006/metadata/properties" ma:root="true" ma:fieldsID="d283a3c513cd9c0193b49101d22a3cdf" ns3:_="" ns4:_="">
    <xsd:import namespace="bcb62719-1853-40b7-a745-d33c270a16a6"/>
    <xsd:import namespace="0afc2c33-4a94-4e66-9b48-f68f69c5f7e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b62719-1853-40b7-a745-d33c270a16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fc2c33-4a94-4e66-9b48-f68f69c5f7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2412C3C-12D0-4C31-9B6C-213034800E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b62719-1853-40b7-a745-d33c270a16a6"/>
    <ds:schemaRef ds:uri="0afc2c33-4a94-4e66-9b48-f68f69c5f7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C04674-B1C1-45D5-AD1C-0A0D8E724C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B9DE72-3645-4759-A7E2-1CCB0BED404C}">
  <ds:schemaRefs>
    <ds:schemaRef ds:uri="bcb62719-1853-40b7-a745-d33c270a16a6"/>
    <ds:schemaRef ds:uri="http://schemas.microsoft.com/office/2006/metadata/propertie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0afc2c33-4a94-4e66-9b48-f68f69c5f7e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Meiryo</Template>
  <TotalTime>142</TotalTime>
  <Words>340</Words>
  <Application>Microsoft Office PowerPoint</Application>
  <PresentationFormat>ワイド画面</PresentationFormat>
  <Paragraphs>67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19" baseType="lpstr">
      <vt:lpstr>BIZ UDPゴシック</vt:lpstr>
      <vt:lpstr>Meiryo UI</vt:lpstr>
      <vt:lpstr>Arial</vt:lpstr>
      <vt:lpstr>Meiryo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友光子 佐藤</dc:creator>
  <cp:lastModifiedBy>友光子 佐藤</cp:lastModifiedBy>
  <cp:revision>7</cp:revision>
  <dcterms:created xsi:type="dcterms:W3CDTF">2022-01-27T06:46:25Z</dcterms:created>
  <dcterms:modified xsi:type="dcterms:W3CDTF">2022-01-27T09:08:53Z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0x010100F9412ADDAB9BDF4895D8E3DEBA964156</vt:lpwstr>
  </property>
</Properties>
</file>