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0B35A5-8A44-CCD0-F23B-C9E8D95F3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9E01752-960D-D608-C05C-F898762207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67BF34-8EAD-4026-DEB7-58F3CF7F0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F72E-8B48-4E59-9BEF-64CFDB61A93F}" type="datetimeFigureOut">
              <a:rPr kumimoji="1" lang="ja-JP" altLang="en-US" smtClean="0"/>
              <a:t>2023/9/22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8C9A49-423A-0B99-594F-35BA3EAB8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2050BA-8480-266D-3E96-200F51131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3B4C-01AB-45AA-9A9E-DFDBC70EC7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4215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CD99A0-DD5D-6CE4-3314-AE632E71E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9A5B200-AD91-8583-97FB-B38FA909A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9FF76C-6779-69D3-A8E6-AB49A5AA0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F72E-8B48-4E59-9BEF-64CFDB61A93F}" type="datetimeFigureOut">
              <a:rPr kumimoji="1" lang="ja-JP" altLang="en-US" smtClean="0"/>
              <a:t>2023/9/22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FABC8C-872C-3259-D3F1-F27971CCF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D0BF356-636A-0E3F-AFA5-FA742DA52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3B4C-01AB-45AA-9A9E-DFDBC70EC7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155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0258B3-C392-8A0B-ED41-8B9E06FE1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7029DF7-AD5F-8B0E-E9BE-9629D53CD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4A879E-BD95-0A52-4F73-E2CC308B9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F72E-8B48-4E59-9BEF-64CFDB61A93F}" type="datetimeFigureOut">
              <a:rPr kumimoji="1" lang="ja-JP" altLang="en-US" smtClean="0"/>
              <a:t>2023/9/22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98A007-0021-BA9B-6A47-D18D50885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BD6A4F-103B-2BF8-F126-4E89BEC9E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3B4C-01AB-45AA-9A9E-DFDBC70EC7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145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91BA81-CE87-8AB0-0BF0-00797DA29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334A548-3AFA-EDC6-5DF5-0889A085F7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55CFB64-2DCD-B963-69BE-357D7F1DE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909E1D9-7EF5-0461-A649-A2C8EF311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F72E-8B48-4E59-9BEF-64CFDB61A93F}" type="datetimeFigureOut">
              <a:rPr kumimoji="1" lang="ja-JP" altLang="en-US" smtClean="0"/>
              <a:t>2023/9/22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86B2F0B-EB5F-339A-D823-C1A484A5F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665F9B-9D95-A95E-AC45-FC93965DC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3B4C-01AB-45AA-9A9E-DFDBC70EC7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320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06DDCA-868C-0DC5-600A-0E823A5D4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2263D67-6A79-CEF0-1B41-E83B67CC4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A38E17A-9C4B-4D22-C7EE-55CF1F839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852C9EB-BC82-6C49-103F-E0A956C945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48F6EC2-AA1D-3C08-EEE9-72D422CB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5FACA4E-EDDC-3D9E-235E-1CA33B27C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F72E-8B48-4E59-9BEF-64CFDB61A93F}" type="datetimeFigureOut">
              <a:rPr kumimoji="1" lang="ja-JP" altLang="en-US" smtClean="0"/>
              <a:t>2023/9/22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4591D3A-8D51-B7AB-FF63-AA54E3B2F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1785D7E-9551-8151-0A12-DE105D1C7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3B4C-01AB-45AA-9A9E-DFDBC70EC7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079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CEE4A2-A6AA-3EB5-4BE8-B11026299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BAB1DC3-DBF0-C5CC-48E3-08DB2EEE2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F72E-8B48-4E59-9BEF-64CFDB61A93F}" type="datetimeFigureOut">
              <a:rPr kumimoji="1" lang="ja-JP" altLang="en-US" smtClean="0"/>
              <a:t>2023/9/22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83F2552-FD2E-6994-FAE0-CC9546B3F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4EBDDE7-D39E-E2FA-ECA1-53BD6843A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3B4C-01AB-45AA-9A9E-DFDBC70EC7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803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785F584-B173-A44A-0C08-AA5FABC57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F72E-8B48-4E59-9BEF-64CFDB61A93F}" type="datetimeFigureOut">
              <a:rPr kumimoji="1" lang="ja-JP" altLang="en-US" smtClean="0"/>
              <a:t>2023/9/22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DC04031-AD4A-40A0-D8D6-60C208A73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14AB845-BF38-C56A-29EE-5AB004B64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3B4C-01AB-45AA-9A9E-DFDBC70EC7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25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CD88D2-0C2B-9016-7403-6C190575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2B3A367-9B59-117C-A948-120512450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B8D839-3238-B20D-C432-8327EBD24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EB7F77C-5CB6-7A51-34B9-A4A56B0D3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F72E-8B48-4E59-9BEF-64CFDB61A93F}" type="datetimeFigureOut">
              <a:rPr kumimoji="1" lang="ja-JP" altLang="en-US" smtClean="0"/>
              <a:t>2023/9/22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94553F6-DF11-2B9A-CBB5-3D8212B7C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382BC5E-3FB0-34AE-E719-78134E932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3B4C-01AB-45AA-9A9E-DFDBC70EC7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5432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DC926E-4AB7-BE7E-59E1-B94289AC1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A0A6DEE-B256-BF44-0678-D5229301B4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45D0D49-D8E0-DABC-7D61-2B5590FC6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13A0EEF-C5E0-5768-6703-401B596DC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F72E-8B48-4E59-9BEF-64CFDB61A93F}" type="datetimeFigureOut">
              <a:rPr kumimoji="1" lang="ja-JP" altLang="en-US" smtClean="0"/>
              <a:t>2023/9/22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C9BDFF6-F493-2F15-A5D7-35F4E1C3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66E7BBE-4299-C34B-A383-D6A909CAE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3B4C-01AB-45AA-9A9E-DFDBC70EC7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682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A546B4-84A6-DED4-EC68-8F91A252E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BBBF054-4702-8A70-CAF0-FA0540A3CC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4C5680-E874-A7C5-C14B-1C7C3D119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F72E-8B48-4E59-9BEF-64CFDB61A93F}" type="datetimeFigureOut">
              <a:rPr kumimoji="1" lang="ja-JP" altLang="en-US" smtClean="0"/>
              <a:t>2023/9/22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2D4A0D-985F-652D-197E-D4EB24F7B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6FF00D-A706-0969-4BF9-5602EA433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3B4C-01AB-45AA-9A9E-DFDBC70EC7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0912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664B258-4685-FDE2-8C9E-AB4E99FE4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68B23B9-6A1E-DBFD-394B-380428507D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5D692F-4FA0-1E1E-A801-0682D6B83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F72E-8B48-4E59-9BEF-64CFDB61A93F}" type="datetimeFigureOut">
              <a:rPr kumimoji="1" lang="ja-JP" altLang="en-US" smtClean="0"/>
              <a:t>2023/9/22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57A622-D8FF-8165-BF38-3EF55B6D9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2933DC-3C25-0F40-9873-E315AF1D9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83B4C-01AB-45AA-9A9E-DFDBC70EC7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2224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2630CA4-B3E5-E6C7-BF35-21DFFC868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D9511AE-E2C4-3F58-A713-323D751AD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0F8B98-CFEF-5AC8-FCC0-9689A8E1A7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1F72E-8B48-4E59-9BEF-64CFDB61A93F}" type="datetimeFigureOut">
              <a:rPr kumimoji="1" lang="ja-JP" altLang="en-US" smtClean="0"/>
              <a:t>2023/9/22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1D786A-EE96-CF5C-41F5-5B06DA3F0A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451692-F910-0334-AD44-FDD97F4101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83B4C-01AB-45AA-9A9E-DFDBC70EC7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718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B58BF10-A211-DF90-1AB8-748C72D35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" y="2379597"/>
            <a:ext cx="6066438" cy="2676881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2F6BDC8-CF32-B0BA-DD66-23438BE738F4}"/>
              </a:ext>
            </a:extLst>
          </p:cNvPr>
          <p:cNvSpPr/>
          <p:nvPr/>
        </p:nvSpPr>
        <p:spPr>
          <a:xfrm>
            <a:off x="594570" y="2747554"/>
            <a:ext cx="537544" cy="24514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56B627D-A89E-12E4-7E4C-6416E0B6680B}"/>
              </a:ext>
            </a:extLst>
          </p:cNvPr>
          <p:cNvSpPr txBox="1"/>
          <p:nvPr/>
        </p:nvSpPr>
        <p:spPr>
          <a:xfrm>
            <a:off x="594570" y="155012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売上ランキング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BB7F1F7-573B-3977-866F-D248F04B8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932" y="2379598"/>
            <a:ext cx="5633821" cy="2819419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CFE750B-00EA-99CF-7577-477947F76AEA}"/>
              </a:ext>
            </a:extLst>
          </p:cNvPr>
          <p:cNvSpPr/>
          <p:nvPr/>
        </p:nvSpPr>
        <p:spPr>
          <a:xfrm>
            <a:off x="6583683" y="2602260"/>
            <a:ext cx="452843" cy="259675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40DFC02-288C-6685-FD14-4F03CBFA4C19}"/>
              </a:ext>
            </a:extLst>
          </p:cNvPr>
          <p:cNvSpPr/>
          <p:nvPr/>
        </p:nvSpPr>
        <p:spPr>
          <a:xfrm>
            <a:off x="2575770" y="2747554"/>
            <a:ext cx="537544" cy="24514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C1F1411-C46B-44FF-03D1-F8A4B68C6A69}"/>
              </a:ext>
            </a:extLst>
          </p:cNvPr>
          <p:cNvSpPr/>
          <p:nvPr/>
        </p:nvSpPr>
        <p:spPr>
          <a:xfrm>
            <a:off x="4724611" y="2747554"/>
            <a:ext cx="537544" cy="24514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F498C2D-1D06-82C2-CDAA-F4DB7AFBF948}"/>
              </a:ext>
            </a:extLst>
          </p:cNvPr>
          <p:cNvSpPr/>
          <p:nvPr/>
        </p:nvSpPr>
        <p:spPr>
          <a:xfrm>
            <a:off x="8538757" y="2618875"/>
            <a:ext cx="452843" cy="259675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598ABB4-03CC-D163-C40E-BC7C3D16199D}"/>
              </a:ext>
            </a:extLst>
          </p:cNvPr>
          <p:cNvSpPr/>
          <p:nvPr/>
        </p:nvSpPr>
        <p:spPr>
          <a:xfrm>
            <a:off x="10493831" y="2607989"/>
            <a:ext cx="452843" cy="259675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5EBD8C8-A569-0568-47A5-254F64069562}"/>
              </a:ext>
            </a:extLst>
          </p:cNvPr>
          <p:cNvSpPr txBox="1"/>
          <p:nvPr/>
        </p:nvSpPr>
        <p:spPr>
          <a:xfrm>
            <a:off x="6311747" y="159553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利益額ランキング</a:t>
            </a:r>
          </a:p>
        </p:txBody>
      </p:sp>
    </p:spTree>
    <p:extLst>
      <p:ext uri="{BB962C8B-B14F-4D97-AF65-F5344CB8AC3E}">
        <p14:creationId xmlns:p14="http://schemas.microsoft.com/office/powerpoint/2010/main" val="913689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477A3E-A6E0-8B1D-5F9D-E941825CF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作成方法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C825B94-4C14-B8D1-E0D2-A7DDE89EE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基幹システムから売上データ出力→ピボットテーブル作成</a:t>
            </a:r>
            <a:endParaRPr kumimoji="1" lang="en-US" altLang="ja-JP" dirty="0"/>
          </a:p>
          <a:p>
            <a:r>
              <a:rPr lang="ja-JP" altLang="en-US" dirty="0"/>
              <a:t>売上降順に並び替え</a:t>
            </a:r>
            <a:endParaRPr lang="en-US" altLang="ja-JP" dirty="0"/>
          </a:p>
          <a:p>
            <a:r>
              <a:rPr lang="ja-JP" altLang="en-US" dirty="0"/>
              <a:t>関数が組んであるページにデータ貼り付け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※</a:t>
            </a:r>
            <a:r>
              <a:rPr lang="ja-JP" altLang="en-US"/>
              <a:t>書式原本や使用データは発注後支給可能です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98488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39</Words>
  <Application>Microsoft Office PowerPoint</Application>
  <PresentationFormat>ワイド画面</PresentationFormat>
  <Paragraphs>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作成方法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森 彩乃</dc:creator>
  <cp:lastModifiedBy>森 彩乃</cp:lastModifiedBy>
  <cp:revision>1</cp:revision>
  <dcterms:created xsi:type="dcterms:W3CDTF">2023-09-22T02:57:21Z</dcterms:created>
  <dcterms:modified xsi:type="dcterms:W3CDTF">2023-09-22T03:50:04Z</dcterms:modified>
</cp:coreProperties>
</file>