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3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4" r:id="rId18"/>
    <p:sldId id="275" r:id="rId19"/>
    <p:sldId id="272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69" autoAdjust="0"/>
    <p:restoredTop sz="94660"/>
  </p:normalViewPr>
  <p:slideViewPr>
    <p:cSldViewPr snapToGrid="0">
      <p:cViewPr varScale="1">
        <p:scale>
          <a:sx n="80" d="100"/>
          <a:sy n="80" d="100"/>
        </p:scale>
        <p:origin x="1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20E1C8-ACB4-4C0E-BCBA-9822A0FB37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BAAB308-9E7E-4594-8CDF-D36CE1BE42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ED8D4D-2C24-4EFF-8868-F4BD0502F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B483-FC1F-49B8-9117-CF49C5668212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E7775B-E108-42C8-918C-66D84323B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2F0FB6B-AB29-4F5A-8DA0-DBF637CE7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B9CD-7E4B-45CD-A087-5F706F963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187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557B61-5DD7-4D2F-85D9-E31B6BA4C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6E44897-7D06-48AA-831A-B6FDDD1FED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C5B1D12-5073-4682-BCED-3347EEE1A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B483-FC1F-49B8-9117-CF49C5668212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955DB9-81AA-4C1F-8C3D-CA09C8C79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CBF89AF-B850-4443-A5F3-D840D0F89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B9CD-7E4B-45CD-A087-5F706F963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7634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DA6BBCE-DFBB-45BD-9314-9D6FE4BEE9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AF396BC-4ECA-4B7E-9DBB-64A2094D4B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92BE5D2-A43A-4DA5-866A-C0CD6ABF9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B483-FC1F-49B8-9117-CF49C5668212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1A1880F-2B97-41EF-9082-65196ED93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CDC87A-610B-4420-92AE-3379799C3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B9CD-7E4B-45CD-A087-5F706F963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3875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53115D-D30F-477B-B0D8-7A16DFBA0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06E6DB1-8D1F-486C-90F6-18AC94CDA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5277F79-B5D0-439E-AFC5-AC7B65C08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B483-FC1F-49B8-9117-CF49C5668212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9AC54CA-1F3D-431F-B529-52CC91FB6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C153FE-749F-494E-97B0-0C3F11AE5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B9CD-7E4B-45CD-A087-5F706F963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920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4D94D9-1921-461C-9677-7282F9A5E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A3592AA-AA50-4ECF-B394-0FC21F210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5058945-952B-44C0-9100-FFE349BBF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B483-FC1F-49B8-9117-CF49C5668212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597EB96-4EF8-4F2D-B9D8-8BF6972A8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026D1D9-2EAB-437A-BDC8-DA1D9DA16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B9CD-7E4B-45CD-A087-5F706F963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7205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B85431-47D3-4089-A0B2-E4D08CCBC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78DE601-3102-40C7-B0F3-C7ABCDA380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7EBE2B3-B6B3-4323-8C11-D5D237E472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19FE81E-B837-4536-BF10-CF352F92A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B483-FC1F-49B8-9117-CF49C5668212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0BC124B-0803-4B50-B2F1-33BB37395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25BCB89-8EEF-433B-A4E2-DE742FF11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B9CD-7E4B-45CD-A087-5F706F963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1902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4F1CF7-A0B2-4A09-8F9B-60F78861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BC46CEB-3A22-45DA-A7BF-5FDDC175F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CFA9407-5FDE-426A-8731-D823450813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7AC7CD1-D7DA-44F2-BDE4-BDFCA884B2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A03D3CF-DCD3-44D2-ABB2-52182B632B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7E0D658-149E-4238-AFD5-816098E6D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B483-FC1F-49B8-9117-CF49C5668212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C59871E-D6D2-47A3-AA31-717400A74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1233299-0714-4F05-9424-2089934B9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B9CD-7E4B-45CD-A087-5F706F963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2591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0EAD2C-7280-4654-8E88-82D629555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BEF714A-14C2-4B10-9440-E5A4B097D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B483-FC1F-49B8-9117-CF49C5668212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D0C1BAB-7599-47D1-8A05-E1C80A757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622FE27-C6C2-4448-865F-15A3DEFC6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B9CD-7E4B-45CD-A087-5F706F963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099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EC9C518-0AFB-43A4-A87A-53307A290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B483-FC1F-49B8-9117-CF49C5668212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9E7A60D-744D-4B8D-828F-FBAEBB24E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17B685-9FE1-4C32-B957-63F917FF0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B9CD-7E4B-45CD-A087-5F706F963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6520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170090-4E7D-4688-8B76-B6B510CC3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C8EB79C-E0A5-4567-8E54-816AE0957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5519853-41B1-4186-97FD-BDDB5B8C35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4B34F6E-00D0-47DB-8CF2-949ED7AD7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B483-FC1F-49B8-9117-CF49C5668212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F1E7C05-7B39-4BBD-B1BB-D802C44FD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A70ECC3-2E8E-445C-A138-EF01EE73D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B9CD-7E4B-45CD-A087-5F706F963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0160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796BD5-B18C-42C5-AC71-CE11775C7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E7EDE16-06D8-4501-8E42-FACAF9E8EE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34AE3EB-04C4-48CF-B31E-F15C209ABF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7309837-0AC6-45D4-9E16-0E62FC5E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B483-FC1F-49B8-9117-CF49C5668212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E5CA56A-213D-4DDB-B1D9-9AC9551C9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9D61603-C1E6-40ED-BF03-810A79843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B9CD-7E4B-45CD-A087-5F706F963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975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571A02F-E284-4B7F-8C83-FD8020D78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CB95E20-802A-45ED-AE66-CCAF6492F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4ECBDD-3775-43BA-9085-30189C95F1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5B483-FC1F-49B8-9117-CF49C5668212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0CA085C-6BAB-448D-93F1-A7CE9A7C09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941653-2C2C-4903-AA28-7659968718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B9CD-7E4B-45CD-A087-5F706F963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73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664FE7-08AB-46EC-ADB5-77B09FB22F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1</a:t>
            </a:r>
            <a:r>
              <a:rPr kumimoji="1" lang="ja-JP" altLang="en-US" dirty="0"/>
              <a:t>ページ目</a:t>
            </a:r>
            <a:r>
              <a:rPr kumimoji="1" lang="en-US" altLang="ja-JP" dirty="0"/>
              <a:t>(</a:t>
            </a:r>
            <a:r>
              <a:rPr lang="ja-JP" altLang="en-US" dirty="0"/>
              <a:t>全</a:t>
            </a:r>
            <a:r>
              <a:rPr lang="en-US" altLang="ja-JP" dirty="0"/>
              <a:t>4</a:t>
            </a:r>
            <a:r>
              <a:rPr lang="ja-JP" altLang="en-US" dirty="0"/>
              <a:t>ページ）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067AF8E-1A31-4836-AAA7-8BA4CBDB3B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7824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2C46C0-B3DA-494F-8C8E-78E0A0653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野菜揚げ春巻き ３５０円／</a:t>
            </a: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1</a:t>
            </a: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本（</a:t>
            </a: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2</a:t>
            </a: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本からご注文お願いします）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肉と野菜の料理&#10;&#10;中程度の精度で自動的に生成された説明">
            <a:extLst>
              <a:ext uri="{FF2B5EF4-FFF2-40B4-BE49-F238E27FC236}">
                <a16:creationId xmlns:a16="http://schemas.microsoft.com/office/drawing/2014/main" id="{CAB059EA-A955-48CE-88E9-75A2E324C4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187" y="1896269"/>
            <a:ext cx="6143625" cy="4210050"/>
          </a:xfrm>
        </p:spPr>
      </p:pic>
    </p:spTree>
    <p:extLst>
      <p:ext uri="{BB962C8B-B14F-4D97-AF65-F5344CB8AC3E}">
        <p14:creationId xmlns:p14="http://schemas.microsoft.com/office/powerpoint/2010/main" val="182109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5383B0-C8E5-487F-9B84-584D524A0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海老フライ（</a:t>
            </a: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5</a:t>
            </a: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個入り）８００円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皿の上のドーナツ&#10;&#10;自動的に生成された説明">
            <a:extLst>
              <a:ext uri="{FF2B5EF4-FFF2-40B4-BE49-F238E27FC236}">
                <a16:creationId xmlns:a16="http://schemas.microsoft.com/office/drawing/2014/main" id="{F2077F2D-B8E5-499B-A9B9-A25B41E908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358" y="1825625"/>
            <a:ext cx="4701283" cy="4351338"/>
          </a:xfrm>
        </p:spPr>
      </p:pic>
    </p:spTree>
    <p:extLst>
      <p:ext uri="{BB962C8B-B14F-4D97-AF65-F5344CB8AC3E}">
        <p14:creationId xmlns:p14="http://schemas.microsoft.com/office/powerpoint/2010/main" val="2976066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478E13-B990-4691-B021-736055B3B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豚団子フライ（</a:t>
            </a: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5</a:t>
            </a: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個入り）７００円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皿の上にあるいろんな食べ物&#10;&#10;自動的に生成された説明">
            <a:extLst>
              <a:ext uri="{FF2B5EF4-FFF2-40B4-BE49-F238E27FC236}">
                <a16:creationId xmlns:a16="http://schemas.microsoft.com/office/drawing/2014/main" id="{7B88B77E-FD07-4900-8450-3AF3157B94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733" y="1825625"/>
            <a:ext cx="5368533" cy="4351338"/>
          </a:xfrm>
        </p:spPr>
      </p:pic>
    </p:spTree>
    <p:extLst>
      <p:ext uri="{BB962C8B-B14F-4D97-AF65-F5344CB8AC3E}">
        <p14:creationId xmlns:p14="http://schemas.microsoft.com/office/powerpoint/2010/main" val="2513387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1E3302-0B3A-47CE-960F-DC4EDB506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豚肉のサーモン､チーズ巻きフライ ７００円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皿の上のデザート&#10;&#10;自動的に生成された説明">
            <a:extLst>
              <a:ext uri="{FF2B5EF4-FFF2-40B4-BE49-F238E27FC236}">
                <a16:creationId xmlns:a16="http://schemas.microsoft.com/office/drawing/2014/main" id="{299C5F6E-0276-46F0-AAFC-89B5DF993C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554" y="1825625"/>
            <a:ext cx="4700891" cy="4351338"/>
          </a:xfrm>
        </p:spPr>
      </p:pic>
    </p:spTree>
    <p:extLst>
      <p:ext uri="{BB962C8B-B14F-4D97-AF65-F5344CB8AC3E}">
        <p14:creationId xmlns:p14="http://schemas.microsoft.com/office/powerpoint/2010/main" val="1059998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DEF3B7-6BAB-4D87-9ACC-6A882D273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ベトナム風鳥唐揚げ（辛いソースかけ）６００円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肉と野菜の料理&#10;&#10;中程度の精度で自動的に生成された説明">
            <a:extLst>
              <a:ext uri="{FF2B5EF4-FFF2-40B4-BE49-F238E27FC236}">
                <a16:creationId xmlns:a16="http://schemas.microsoft.com/office/drawing/2014/main" id="{3413F896-2F5C-497B-969E-84790764C5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575" y="1939131"/>
            <a:ext cx="5276850" cy="4124325"/>
          </a:xfrm>
        </p:spPr>
      </p:pic>
    </p:spTree>
    <p:extLst>
      <p:ext uri="{BB962C8B-B14F-4D97-AF65-F5344CB8AC3E}">
        <p14:creationId xmlns:p14="http://schemas.microsoft.com/office/powerpoint/2010/main" val="3576383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288792-DF45-490B-8670-E305BA9DB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カエル唐揚げ ８００円／</a:t>
            </a: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1</a:t>
            </a: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尾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皿の上の肉と野菜の料理&#10;&#10;自動的に生成された説明">
            <a:extLst>
              <a:ext uri="{FF2B5EF4-FFF2-40B4-BE49-F238E27FC236}">
                <a16:creationId xmlns:a16="http://schemas.microsoft.com/office/drawing/2014/main" id="{B1D2EF6B-0AC7-4A1E-BEE7-090FA8BCF2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564" y="1825625"/>
            <a:ext cx="3492871" cy="4351338"/>
          </a:xfrm>
        </p:spPr>
      </p:pic>
    </p:spTree>
    <p:extLst>
      <p:ext uri="{BB962C8B-B14F-4D97-AF65-F5344CB8AC3E}">
        <p14:creationId xmlns:p14="http://schemas.microsoft.com/office/powerpoint/2010/main" val="2948116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1B2DE3-A510-4D6A-BEB0-48D24C0A0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スクリューソーセージ揚げ ２５０円／本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皿の上の食べ物&#10;&#10;自動的に生成された説明">
            <a:extLst>
              <a:ext uri="{FF2B5EF4-FFF2-40B4-BE49-F238E27FC236}">
                <a16:creationId xmlns:a16="http://schemas.microsoft.com/office/drawing/2014/main" id="{6B6CAE8F-8DA9-447A-AE12-55B16CDF4A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182" y="1825625"/>
            <a:ext cx="5353635" cy="4351338"/>
          </a:xfrm>
        </p:spPr>
      </p:pic>
    </p:spTree>
    <p:extLst>
      <p:ext uri="{BB962C8B-B14F-4D97-AF65-F5344CB8AC3E}">
        <p14:creationId xmlns:p14="http://schemas.microsoft.com/office/powerpoint/2010/main" val="2649679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22D8C1-77B3-4661-8A98-F6A75B0C4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9B4F20-BB24-4EB7-88A3-D6FADF9B33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/>
              <a:t>3</a:t>
            </a:r>
            <a:r>
              <a:rPr kumimoji="1" lang="ja-JP" altLang="en-US" dirty="0"/>
              <a:t>枚目</a:t>
            </a:r>
          </a:p>
        </p:txBody>
      </p:sp>
    </p:spTree>
    <p:extLst>
      <p:ext uri="{BB962C8B-B14F-4D97-AF65-F5344CB8AC3E}">
        <p14:creationId xmlns:p14="http://schemas.microsoft.com/office/powerpoint/2010/main" val="35434927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21850D-66F0-4022-B114-B8DA50A6E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空芯菜にんにく炒め（ベトナム人気</a:t>
            </a:r>
            <a:r>
              <a:rPr lang="en-US" altLang="ja-JP" sz="1800" dirty="0">
                <a:effectLst/>
                <a:latin typeface="Segoe UI Emoji" panose="020B0502040204020203" pitchFamily="34" charset="0"/>
                <a:ea typeface="ＭＳ Ｐゴシック" panose="020B0600070205080204" pitchFamily="50" charset="-128"/>
                <a:cs typeface="Segoe UI Emoji" panose="020B0502040204020203" pitchFamily="34" charset="0"/>
              </a:rPr>
              <a:t>💯</a:t>
            </a: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）時価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皿の上の料理&#10;&#10;自動的に生成された説明">
            <a:extLst>
              <a:ext uri="{FF2B5EF4-FFF2-40B4-BE49-F238E27FC236}">
                <a16:creationId xmlns:a16="http://schemas.microsoft.com/office/drawing/2014/main" id="{2A33C4CE-494F-41C3-8C05-479949F070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710" y="1825625"/>
            <a:ext cx="4594580" cy="4351338"/>
          </a:xfrm>
        </p:spPr>
      </p:pic>
    </p:spTree>
    <p:extLst>
      <p:ext uri="{BB962C8B-B14F-4D97-AF65-F5344CB8AC3E}">
        <p14:creationId xmlns:p14="http://schemas.microsoft.com/office/powerpoint/2010/main" val="34424771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2A9D25-B43C-47CF-B054-BFFD8E107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 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 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カエル､レモングラス炒め １１００円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皿の上の料理&#10;&#10;自動的に生成された説明">
            <a:extLst>
              <a:ext uri="{FF2B5EF4-FFF2-40B4-BE49-F238E27FC236}">
                <a16:creationId xmlns:a16="http://schemas.microsoft.com/office/drawing/2014/main" id="{E29C28E5-301B-4BCE-ACBE-2C7C688292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89" y="1825625"/>
            <a:ext cx="4269422" cy="4351338"/>
          </a:xfrm>
        </p:spPr>
      </p:pic>
    </p:spTree>
    <p:extLst>
      <p:ext uri="{BB962C8B-B14F-4D97-AF65-F5344CB8AC3E}">
        <p14:creationId xmlns:p14="http://schemas.microsoft.com/office/powerpoint/2010/main" val="651905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19A056-4375-4622-B959-176DAC949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496" y="365125"/>
            <a:ext cx="10455303" cy="1325563"/>
          </a:xfrm>
        </p:spPr>
        <p:txBody>
          <a:bodyPr/>
          <a:lstStyle/>
          <a:p>
            <a:r>
              <a:rPr kumimoji="1" lang="ja-JP" altLang="en-US" dirty="0"/>
              <a:t>宴会コースメニュー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2C84670-DF14-4E89-BDEC-BB6A5C5A2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590" y="1253331"/>
            <a:ext cx="10515600" cy="4351338"/>
          </a:xfrm>
        </p:spPr>
        <p:txBody>
          <a:bodyPr>
            <a:normAutofit/>
          </a:bodyPr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コースの料理３５００円／一人</a:t>
            </a:r>
          </a:p>
          <a:p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6</a:t>
            </a: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品</a:t>
            </a: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:</a:t>
            </a:r>
            <a:endParaRPr lang="ja-JP" altLang="ja-JP" sz="18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・お鍋</a:t>
            </a:r>
          </a:p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・海老生春巻き</a:t>
            </a:r>
          </a:p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・ベトナムのサラダ</a:t>
            </a:r>
          </a:p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・揚げ春巻きミックスベトナムハム</a:t>
            </a:r>
          </a:p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・鳥と野菜炒め</a:t>
            </a:r>
          </a:p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・ベトナム風レモングラスつくね</a:t>
            </a:r>
          </a:p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・デザート（ご希望がある場合はスタッフに言って頂ければ対応致します）</a:t>
            </a:r>
          </a:p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＊飲み放題</a:t>
            </a: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: </a:t>
            </a: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別に１５００円／</a:t>
            </a: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90</a:t>
            </a: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分／人</a:t>
            </a:r>
          </a:p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＊コースの予約は</a:t>
            </a: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2</a:t>
            </a: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日前</a:t>
            </a:r>
            <a:r>
              <a:rPr lang="ja-JP" altLang="en-US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まで</a:t>
            </a: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にお願い致します</a:t>
            </a:r>
          </a:p>
          <a:p>
            <a:endParaRPr kumimoji="1" lang="ja-JP" altLang="en-US" dirty="0"/>
          </a:p>
        </p:txBody>
      </p:sp>
      <p:pic>
        <p:nvPicPr>
          <p:cNvPr id="5" name="図 4" descr="テーブルに置いている様々な料理&#10;&#10;自動的に生成された説明">
            <a:extLst>
              <a:ext uri="{FF2B5EF4-FFF2-40B4-BE49-F238E27FC236}">
                <a16:creationId xmlns:a16="http://schemas.microsoft.com/office/drawing/2014/main" id="{B01A512C-F4E8-421A-977B-F17848F42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070" y="111317"/>
            <a:ext cx="4985171" cy="373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663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2BE3B6-494A-4A86-B46D-21B4D5658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ベトナム風砂肝の野菜炒め７５０円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皿の上の肉と野菜の料理&#10;&#10;自動的に生成された説明">
            <a:extLst>
              <a:ext uri="{FF2B5EF4-FFF2-40B4-BE49-F238E27FC236}">
                <a16:creationId xmlns:a16="http://schemas.microsoft.com/office/drawing/2014/main" id="{1A3DF599-9ECA-413B-802D-F4F30D563E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204" y="1825625"/>
            <a:ext cx="3469592" cy="4351338"/>
          </a:xfrm>
        </p:spPr>
      </p:pic>
    </p:spTree>
    <p:extLst>
      <p:ext uri="{BB962C8B-B14F-4D97-AF65-F5344CB8AC3E}">
        <p14:creationId xmlns:p14="http://schemas.microsoft.com/office/powerpoint/2010/main" val="54451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FDAD98-89F8-4F79-8F9A-A729E053C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ベトナムの焼きそば ８５０円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サラダと肉料理&#10;&#10;中程度の精度で自動的に生成された説明">
            <a:extLst>
              <a:ext uri="{FF2B5EF4-FFF2-40B4-BE49-F238E27FC236}">
                <a16:creationId xmlns:a16="http://schemas.microsoft.com/office/drawing/2014/main" id="{6AE3658E-19AD-4A2B-B751-05A318AEB7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025" y="1848644"/>
            <a:ext cx="6457950" cy="4305300"/>
          </a:xfrm>
        </p:spPr>
      </p:pic>
    </p:spTree>
    <p:extLst>
      <p:ext uri="{BB962C8B-B14F-4D97-AF65-F5344CB8AC3E}">
        <p14:creationId xmlns:p14="http://schemas.microsoft.com/office/powerpoint/2010/main" val="26113547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8507B7-B7B0-444C-A7F9-FE492C06F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ベトナムの焼きうどん ８５０円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鍋に入った料理&#10;&#10;中程度の精度で自動的に生成された説明">
            <a:extLst>
              <a:ext uri="{FF2B5EF4-FFF2-40B4-BE49-F238E27FC236}">
                <a16:creationId xmlns:a16="http://schemas.microsoft.com/office/drawing/2014/main" id="{C431BD82-6B49-4AF6-9069-0CB40481F2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737" y="1943894"/>
            <a:ext cx="5724525" cy="4114800"/>
          </a:xfrm>
        </p:spPr>
      </p:pic>
    </p:spTree>
    <p:extLst>
      <p:ext uri="{BB962C8B-B14F-4D97-AF65-F5344CB8AC3E}">
        <p14:creationId xmlns:p14="http://schemas.microsoft.com/office/powerpoint/2010/main" val="2959924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669B2B-4CB8-47B0-BEDD-560935819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ベトナム鉄板焼き（シューマイ､目玉､ソーセージ､トマトソースかけ､バインミー付け）１０００円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ボウルに盛られた料理&#10;&#10;自動的に生成された説明">
            <a:extLst>
              <a:ext uri="{FF2B5EF4-FFF2-40B4-BE49-F238E27FC236}">
                <a16:creationId xmlns:a16="http://schemas.microsoft.com/office/drawing/2014/main" id="{78D16CE2-0F0C-4A09-8E2F-459E489807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599" y="1825625"/>
            <a:ext cx="5418801" cy="4351338"/>
          </a:xfrm>
        </p:spPr>
      </p:pic>
    </p:spTree>
    <p:extLst>
      <p:ext uri="{BB962C8B-B14F-4D97-AF65-F5344CB8AC3E}">
        <p14:creationId xmlns:p14="http://schemas.microsoft.com/office/powerpoint/2010/main" val="5458307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7DFEB5-CA9B-4928-B4D5-516A6CD70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えのきたけの牛バラ肉巻き ７５０円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フライパンの中の料理&#10;&#10;中程度の精度で自動的に生成された説明">
            <a:extLst>
              <a:ext uri="{FF2B5EF4-FFF2-40B4-BE49-F238E27FC236}">
                <a16:creationId xmlns:a16="http://schemas.microsoft.com/office/drawing/2014/main" id="{B2BA6CA3-9561-40CF-BA01-C227F0B656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185" y="1825625"/>
            <a:ext cx="3351630" cy="4351338"/>
          </a:xfrm>
        </p:spPr>
      </p:pic>
    </p:spTree>
    <p:extLst>
      <p:ext uri="{BB962C8B-B14F-4D97-AF65-F5344CB8AC3E}">
        <p14:creationId xmlns:p14="http://schemas.microsoft.com/office/powerpoint/2010/main" val="21481325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1B44C5-6588-4C17-A696-F5173FBEE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・ベトナム風レモングラスつくね ４００円／本</a:t>
            </a:r>
            <a:b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・北海道風レモングラスラムつくね ４００円／本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皿, 食品, テーブル, 座る が含まれている画像&#10;&#10;自動的に生成された説明">
            <a:extLst>
              <a:ext uri="{FF2B5EF4-FFF2-40B4-BE49-F238E27FC236}">
                <a16:creationId xmlns:a16="http://schemas.microsoft.com/office/drawing/2014/main" id="{D36359DA-B84E-43F4-A36C-1CAAD1FAB3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43" y="1825625"/>
            <a:ext cx="4055914" cy="4351338"/>
          </a:xfrm>
        </p:spPr>
      </p:pic>
    </p:spTree>
    <p:extLst>
      <p:ext uri="{BB962C8B-B14F-4D97-AF65-F5344CB8AC3E}">
        <p14:creationId xmlns:p14="http://schemas.microsoft.com/office/powerpoint/2010/main" val="111732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7A82BC-8E28-4741-AFD7-D205CACEC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骨付き豚焼き １０００円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食品, 皿, テーブル, 料理 が含まれている画像&#10;&#10;自動的に生成された説明">
            <a:extLst>
              <a:ext uri="{FF2B5EF4-FFF2-40B4-BE49-F238E27FC236}">
                <a16:creationId xmlns:a16="http://schemas.microsoft.com/office/drawing/2014/main" id="{DEA90FFC-1CDD-4FCE-BC90-E3F4404944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12" y="2024856"/>
            <a:ext cx="7038975" cy="3952875"/>
          </a:xfrm>
        </p:spPr>
      </p:pic>
    </p:spTree>
    <p:extLst>
      <p:ext uri="{BB962C8B-B14F-4D97-AF65-F5344CB8AC3E}">
        <p14:creationId xmlns:p14="http://schemas.microsoft.com/office/powerpoint/2010/main" val="3086229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F34CD4-FBBE-4FD2-A038-C68B160CF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豚肩ロース焼き（暑さ</a:t>
            </a: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1cm) </a:t>
            </a: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７００円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スライスされたピザ&#10;&#10;自動的に生成された説明">
            <a:extLst>
              <a:ext uri="{FF2B5EF4-FFF2-40B4-BE49-F238E27FC236}">
                <a16:creationId xmlns:a16="http://schemas.microsoft.com/office/drawing/2014/main" id="{8697EBBD-2BC6-47C3-AADB-BF2F18A03A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487" y="1943894"/>
            <a:ext cx="5915025" cy="4114800"/>
          </a:xfrm>
        </p:spPr>
      </p:pic>
    </p:spTree>
    <p:extLst>
      <p:ext uri="{BB962C8B-B14F-4D97-AF65-F5344CB8AC3E}">
        <p14:creationId xmlns:p14="http://schemas.microsoft.com/office/powerpoint/2010/main" val="37443096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5B2B68-4F51-4CB4-9121-F03864C19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4</a:t>
            </a:r>
            <a:r>
              <a:rPr kumimoji="1" lang="ja-JP" altLang="en-US" dirty="0"/>
              <a:t>ページ目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7577623-5EE7-402F-AC30-FF6FAFEC5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87848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929846-BF4F-45C7-A2D3-ABE70D2A8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ベトナムお好み焼き １２００円／</a:t>
            </a: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1</a:t>
            </a: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枚 ２人以上おすすめです</a:t>
            </a:r>
            <a:b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中部〜南部の庶民派料理</a:t>
            </a: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.</a:t>
            </a: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当店は南部式の大きめサイズです。ターメリックで色付けされたココナツが香る米粉生地にエビや豚肉、もやしなど。入れ、じっくりと焼き上げます。ハーブと一緒に野菜やライスペーパで包み、甘酸っぱい。タレにつけてお召し上がり下さい。野菜もしっかりとれるへルシーな品。そんなに癖はないので初心者でも安心です。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 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皿の上の食事&#10;&#10;自動的に生成された説明">
            <a:extLst>
              <a:ext uri="{FF2B5EF4-FFF2-40B4-BE49-F238E27FC236}">
                <a16:creationId xmlns:a16="http://schemas.microsoft.com/office/drawing/2014/main" id="{D9C353B9-5E51-4DB3-A3CC-EFA571AF7D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576" y="1825625"/>
            <a:ext cx="4118847" cy="4351338"/>
          </a:xfrm>
        </p:spPr>
      </p:pic>
    </p:spTree>
    <p:extLst>
      <p:ext uri="{BB962C8B-B14F-4D97-AF65-F5344CB8AC3E}">
        <p14:creationId xmlns:p14="http://schemas.microsoft.com/office/powerpoint/2010/main" val="389770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C654E4-835E-4649-BDD7-CF87B776D6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55311" y="284322"/>
            <a:ext cx="6319190" cy="1582872"/>
          </a:xfr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9A80426-F01A-4129-8319-BE3F70819074}"/>
              </a:ext>
            </a:extLst>
          </p:cNvPr>
          <p:cNvSpPr txBox="1"/>
          <p:nvPr/>
        </p:nvSpPr>
        <p:spPr>
          <a:xfrm>
            <a:off x="2148841" y="4858474"/>
            <a:ext cx="609467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生春巻き</a:t>
            </a: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: </a:t>
            </a: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４００円／</a:t>
            </a: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1</a:t>
            </a: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本</a:t>
            </a:r>
          </a:p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・海老生春巻き（海老､ベトナムのハム､ビーフン､ハーブ系､なます</a:t>
            </a: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)</a:t>
            </a:r>
            <a:endParaRPr lang="ja-JP" altLang="ja-JP" sz="18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・焼肉生春巻き（豚焼き､卵焼き､ビーフン、ハーブ系､なます</a:t>
            </a: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)</a:t>
            </a:r>
            <a:endParaRPr lang="ja-JP" altLang="ja-JP" sz="18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・サーモン生春巻き（スモークサーモン､アボカド､チーズ､ビーフン､ハーブ系､なます）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0868BCC9-DAD1-43A0-80B6-B8DFA76C9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074" y="245200"/>
            <a:ext cx="3120100" cy="4212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8141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766C6A-439F-4FE9-9872-64FBC4442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牡蠣のネギ油焼き３５０円／個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皿の上の料理&#10;&#10;自動的に生成された説明">
            <a:extLst>
              <a:ext uri="{FF2B5EF4-FFF2-40B4-BE49-F238E27FC236}">
                <a16:creationId xmlns:a16="http://schemas.microsoft.com/office/drawing/2014/main" id="{6C5AF878-713C-43E8-AF79-EF29C8C49E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918" y="1825625"/>
            <a:ext cx="6144163" cy="4351338"/>
          </a:xfrm>
        </p:spPr>
      </p:pic>
    </p:spTree>
    <p:extLst>
      <p:ext uri="{BB962C8B-B14F-4D97-AF65-F5344CB8AC3E}">
        <p14:creationId xmlns:p14="http://schemas.microsoft.com/office/powerpoint/2010/main" val="42743984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78DFF9-7AFB-4E81-ADCF-8822827DF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牡蠣のチーズ焼き ３５０円／個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皿の上の料理&#10;&#10;自動的に生成された説明">
            <a:extLst>
              <a:ext uri="{FF2B5EF4-FFF2-40B4-BE49-F238E27FC236}">
                <a16:creationId xmlns:a16="http://schemas.microsoft.com/office/drawing/2014/main" id="{A4CCE6E3-5817-4198-9211-8F0D518026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995" y="1825625"/>
            <a:ext cx="5530010" cy="4351338"/>
          </a:xfrm>
        </p:spPr>
      </p:pic>
    </p:spTree>
    <p:extLst>
      <p:ext uri="{BB962C8B-B14F-4D97-AF65-F5344CB8AC3E}">
        <p14:creationId xmlns:p14="http://schemas.microsoft.com/office/powerpoint/2010/main" val="14385956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0E8A31-6B34-4B62-AC1B-C0A611100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sz="1800" dirty="0">
                <a:effectLst/>
                <a:latin typeface="Calibri" panose="020F0502020204030204" pitchFamily="34" charset="0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 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ブンボーフェ ９００円</a:t>
            </a:r>
            <a:b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現地ではとても人気の高い、中部発祥のヌードル。ビーフンより大きい麺です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r>
              <a:rPr lang="ja-JP" altLang="ja-JP" sz="1800" dirty="0">
                <a:effectLst/>
                <a:latin typeface="ＭＳ Ｐゴシック" panose="020B0600070205080204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</a:rPr>
              <a:t>海老の塩漬けがはいっているので、少し匂いが出ます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ボウルに入った料理&#10;&#10;自動的に生成された説明">
            <a:extLst>
              <a:ext uri="{FF2B5EF4-FFF2-40B4-BE49-F238E27FC236}">
                <a16:creationId xmlns:a16="http://schemas.microsoft.com/office/drawing/2014/main" id="{C9AE5EC0-3CC3-42F3-989B-1F4E060370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2024856"/>
            <a:ext cx="6172200" cy="3952875"/>
          </a:xfrm>
        </p:spPr>
      </p:pic>
    </p:spTree>
    <p:extLst>
      <p:ext uri="{BB962C8B-B14F-4D97-AF65-F5344CB8AC3E}">
        <p14:creationId xmlns:p14="http://schemas.microsoft.com/office/powerpoint/2010/main" val="27778160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546DAD-2AE7-48B8-B06A-1B8120B1D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鳥フォー ８００円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ボウルの中にあるサラダ&#10;&#10;自動的に生成された説明">
            <a:extLst>
              <a:ext uri="{FF2B5EF4-FFF2-40B4-BE49-F238E27FC236}">
                <a16:creationId xmlns:a16="http://schemas.microsoft.com/office/drawing/2014/main" id="{12D71FC9-5613-4536-9A93-B35A8D393C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212" y="1825625"/>
            <a:ext cx="5649576" cy="4351338"/>
          </a:xfrm>
        </p:spPr>
      </p:pic>
    </p:spTree>
    <p:extLst>
      <p:ext uri="{BB962C8B-B14F-4D97-AF65-F5344CB8AC3E}">
        <p14:creationId xmlns:p14="http://schemas.microsoft.com/office/powerpoint/2010/main" val="17181427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C20725-7421-4ED4-A146-4F8658BFD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シューマイスープ ５００円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ボウルに入っているスープ&#10;&#10;自動的に生成された説明">
            <a:extLst>
              <a:ext uri="{FF2B5EF4-FFF2-40B4-BE49-F238E27FC236}">
                <a16:creationId xmlns:a16="http://schemas.microsoft.com/office/drawing/2014/main" id="{51DAD4C6-35A4-471A-AB4A-B7F138BC63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447" y="1825625"/>
            <a:ext cx="4319105" cy="4351338"/>
          </a:xfrm>
        </p:spPr>
      </p:pic>
    </p:spTree>
    <p:extLst>
      <p:ext uri="{BB962C8B-B14F-4D97-AF65-F5344CB8AC3E}">
        <p14:creationId xmlns:p14="http://schemas.microsoft.com/office/powerpoint/2010/main" val="36937761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CD278A-144A-429E-A2CF-A9E8E1309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 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カニ玉子スープ ４００円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ボウルに入った料理&#10;&#10;自動的に生成された説明">
            <a:extLst>
              <a:ext uri="{FF2B5EF4-FFF2-40B4-BE49-F238E27FC236}">
                <a16:creationId xmlns:a16="http://schemas.microsoft.com/office/drawing/2014/main" id="{36AFA8D8-28FA-412A-B514-2621BEEA7B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936" y="1825625"/>
            <a:ext cx="6964127" cy="4351338"/>
          </a:xfrm>
        </p:spPr>
      </p:pic>
    </p:spTree>
    <p:extLst>
      <p:ext uri="{BB962C8B-B14F-4D97-AF65-F5344CB8AC3E}">
        <p14:creationId xmlns:p14="http://schemas.microsoft.com/office/powerpoint/2010/main" val="14984330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889E6A-9A4D-4A84-AE15-1B51E480A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5F6A887-AB8C-4B34-BCF2-2A77418D8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※</a:t>
            </a: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単品のライス３００円</a:t>
            </a:r>
            <a:b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トッピングパクチー､ハーブ系、野菜など２００円追加頂戴致します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32447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1A94A2-9258-4913-B182-F0BEF0828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1110" y="5072298"/>
            <a:ext cx="8125570" cy="1325563"/>
          </a:xfrm>
        </p:spPr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ミミガーと青いパパイヤのサラダ ６５０円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皿の上にあるサラダ&#10;&#10;自動的に生成された説明">
            <a:extLst>
              <a:ext uri="{FF2B5EF4-FFF2-40B4-BE49-F238E27FC236}">
                <a16:creationId xmlns:a16="http://schemas.microsoft.com/office/drawing/2014/main" id="{6DB64F9E-CA63-4C52-98ED-DDF2CCE233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096" y="108144"/>
            <a:ext cx="6342146" cy="4351338"/>
          </a:xfrm>
        </p:spPr>
      </p:pic>
    </p:spTree>
    <p:extLst>
      <p:ext uri="{BB962C8B-B14F-4D97-AF65-F5344CB8AC3E}">
        <p14:creationId xmlns:p14="http://schemas.microsoft.com/office/powerpoint/2010/main" val="2264500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284D36-BF8A-4E5E-BBC7-268094E47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7706" y="6280896"/>
            <a:ext cx="10515600" cy="1325563"/>
          </a:xfrm>
        </p:spPr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豚と海老のサラダ ６５０円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皿の上の料理&#10;&#10;自動的に生成された説明">
            <a:extLst>
              <a:ext uri="{FF2B5EF4-FFF2-40B4-BE49-F238E27FC236}">
                <a16:creationId xmlns:a16="http://schemas.microsoft.com/office/drawing/2014/main" id="{BC50D992-71F8-4329-A79D-0641227691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927850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1482630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6A7E4E-54AE-400F-AE59-4866C9534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79572"/>
            <a:ext cx="14987546" cy="2400884"/>
          </a:xfrm>
        </p:spPr>
        <p:txBody>
          <a:bodyPr>
            <a:normAutofit/>
          </a:bodyPr>
          <a:lstStyle/>
          <a:p>
            <a:r>
              <a:rPr lang="ja-JP" altLang="ja-JP" sz="44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ベトナムの水餃子 １００円／</a:t>
            </a:r>
            <a:r>
              <a:rPr lang="en-US" altLang="ja-JP" sz="44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1</a:t>
            </a:r>
            <a:r>
              <a:rPr lang="ja-JP" altLang="ja-JP" sz="44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個（</a:t>
            </a:r>
            <a:r>
              <a:rPr lang="en-US" altLang="ja-JP" sz="44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2</a:t>
            </a:r>
            <a:r>
              <a:rPr lang="ja-JP" altLang="ja-JP" sz="44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個からご注文お願いします）</a:t>
            </a:r>
            <a:br>
              <a:rPr lang="ja-JP" altLang="ja-JP" sz="44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皿の上の料理&#10;&#10;自動的に生成された説明">
            <a:extLst>
              <a:ext uri="{FF2B5EF4-FFF2-40B4-BE49-F238E27FC236}">
                <a16:creationId xmlns:a16="http://schemas.microsoft.com/office/drawing/2014/main" id="{4D6BE74E-94B0-43A6-B2A3-3B7730DEB0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417" y="60365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778255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E34991-56C3-454D-82E6-5CD899CE7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2</a:t>
            </a:r>
            <a:r>
              <a:rPr kumimoji="1" lang="ja-JP" altLang="en-US" dirty="0"/>
              <a:t>ページ目（全</a:t>
            </a:r>
            <a:r>
              <a:rPr kumimoji="1" lang="en-US" altLang="ja-JP" dirty="0"/>
              <a:t>4</a:t>
            </a:r>
            <a:r>
              <a:rPr kumimoji="1" lang="ja-JP" altLang="en-US" dirty="0"/>
              <a:t>ページ）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C78992E-9022-4C46-A3D1-00647E9AE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4E6BF51-7914-4C0E-A8C6-6F4F12A638E8}"/>
              </a:ext>
            </a:extLst>
          </p:cNvPr>
          <p:cNvSpPr txBox="1"/>
          <p:nvPr/>
        </p:nvSpPr>
        <p:spPr>
          <a:xfrm>
            <a:off x="3047338" y="2965347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30230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182354-7A26-4FBA-9E74-2FDF2EB36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ポテトフライ　</a:t>
            </a:r>
            <a:r>
              <a:rPr kumimoji="1" lang="en-US" altLang="ja-JP" dirty="0"/>
              <a:t>400</a:t>
            </a:r>
            <a:r>
              <a:rPr kumimoji="1" lang="ja-JP" altLang="en-US" dirty="0"/>
              <a:t>円</a:t>
            </a:r>
          </a:p>
        </p:txBody>
      </p:sp>
      <p:pic>
        <p:nvPicPr>
          <p:cNvPr id="5" name="コンテンツ プレースホルダー 4" descr="ホットドッグとフライドポテト&#10;&#10;自動的に生成された説明">
            <a:extLst>
              <a:ext uri="{FF2B5EF4-FFF2-40B4-BE49-F238E27FC236}">
                <a16:creationId xmlns:a16="http://schemas.microsoft.com/office/drawing/2014/main" id="{1BFEB1DE-5283-4E53-B88D-B32ABDA748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230" y="1825625"/>
            <a:ext cx="3487539" cy="4351338"/>
          </a:xfrm>
        </p:spPr>
      </p:pic>
    </p:spTree>
    <p:extLst>
      <p:ext uri="{BB962C8B-B14F-4D97-AF65-F5344CB8AC3E}">
        <p14:creationId xmlns:p14="http://schemas.microsoft.com/office/powerpoint/2010/main" val="1807483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5DED2D-5240-4642-AB5B-27DC1352B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海鮮揚げ春巻き ３００円／本 （</a:t>
            </a: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2</a:t>
            </a: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本からご注文お願いします</a:t>
            </a:r>
            <a:r>
              <a:rPr lang="en-US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)</a:t>
            </a:r>
            <a:b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</a:br>
            <a:endParaRPr kumimoji="1" lang="ja-JP" altLang="en-US" dirty="0"/>
          </a:p>
        </p:txBody>
      </p:sp>
      <p:pic>
        <p:nvPicPr>
          <p:cNvPr id="5" name="コンテンツ プレースホルダー 4" descr="肉と野菜の料理&#10;&#10;低い精度で自動的に生成された説明">
            <a:extLst>
              <a:ext uri="{FF2B5EF4-FFF2-40B4-BE49-F238E27FC236}">
                <a16:creationId xmlns:a16="http://schemas.microsoft.com/office/drawing/2014/main" id="{467321A4-F1E7-4DF3-9BA9-AE064D0802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25" y="2577306"/>
            <a:ext cx="4400550" cy="2847975"/>
          </a:xfrm>
        </p:spPr>
      </p:pic>
    </p:spTree>
    <p:extLst>
      <p:ext uri="{BB962C8B-B14F-4D97-AF65-F5344CB8AC3E}">
        <p14:creationId xmlns:p14="http://schemas.microsoft.com/office/powerpoint/2010/main" val="2658238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535</Words>
  <Application>Microsoft Office PowerPoint</Application>
  <PresentationFormat>ワイド画面</PresentationFormat>
  <Paragraphs>51</Paragraphs>
  <Slides>36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36</vt:i4>
      </vt:variant>
    </vt:vector>
  </HeadingPairs>
  <TitlesOfParts>
    <vt:vector size="43" baseType="lpstr">
      <vt:lpstr>ＭＳ Ｐゴシック</vt:lpstr>
      <vt:lpstr>游ゴシック</vt:lpstr>
      <vt:lpstr>游ゴシック Light</vt:lpstr>
      <vt:lpstr>Arial</vt:lpstr>
      <vt:lpstr>Calibri</vt:lpstr>
      <vt:lpstr>Segoe UI Emoji</vt:lpstr>
      <vt:lpstr>Office テーマ</vt:lpstr>
      <vt:lpstr>1ページ目(全4ページ）</vt:lpstr>
      <vt:lpstr>宴会コースメニュー</vt:lpstr>
      <vt:lpstr>PowerPoint プレゼンテーション</vt:lpstr>
      <vt:lpstr>ミミガーと青いパパイヤのサラダ ６５０円 </vt:lpstr>
      <vt:lpstr>豚と海老のサラダ ６５０円 </vt:lpstr>
      <vt:lpstr>ベトナムの水餃子 １００円／1個（2個からご注文お願いします） </vt:lpstr>
      <vt:lpstr>2ページ目（全4ページ）</vt:lpstr>
      <vt:lpstr>ポテトフライ　400円</vt:lpstr>
      <vt:lpstr>海鮮揚げ春巻き ３００円／本 （2本からご注文お願いします) </vt:lpstr>
      <vt:lpstr>野菜揚げ春巻き ３５０円／1本（2本からご注文お願いします） </vt:lpstr>
      <vt:lpstr>海老フライ（5個入り）８００円 </vt:lpstr>
      <vt:lpstr>豚団子フライ（5個入り）７００円 </vt:lpstr>
      <vt:lpstr>豚肉のサーモン､チーズ巻きフライ ７００円 </vt:lpstr>
      <vt:lpstr>ベトナム風鳥唐揚げ（辛いソースかけ）６００円 </vt:lpstr>
      <vt:lpstr>カエル唐揚げ ８００円／1尾 </vt:lpstr>
      <vt:lpstr>スクリューソーセージ揚げ ２５０円／本 </vt:lpstr>
      <vt:lpstr>PowerPoint プレゼンテーション</vt:lpstr>
      <vt:lpstr>空芯菜にんにく炒め（ベトナム人気💯）時価 </vt:lpstr>
      <vt:lpstr>    カエル､レモングラス炒め １１００円 </vt:lpstr>
      <vt:lpstr>ベトナム風砂肝の野菜炒め７５０円 </vt:lpstr>
      <vt:lpstr>ベトナムの焼きそば ８５０円 </vt:lpstr>
      <vt:lpstr>ベトナムの焼きうどん ８５０円 </vt:lpstr>
      <vt:lpstr>ベトナム鉄板焼き（シューマイ､目玉､ソーセージ､トマトソースかけ､バインミー付け）１０００円 </vt:lpstr>
      <vt:lpstr>えのきたけの牛バラ肉巻き ７５０円 </vt:lpstr>
      <vt:lpstr>・ベトナム風レモングラスつくね ４００円／本 ・北海道風レモングラスラムつくね ４００円／本 </vt:lpstr>
      <vt:lpstr>骨付き豚焼き １０００円 </vt:lpstr>
      <vt:lpstr>豚肩ロース焼き（暑さ1cm) ７００円 </vt:lpstr>
      <vt:lpstr>4ページ目</vt:lpstr>
      <vt:lpstr>ベトナムお好み焼き １２００円／1枚 ２人以上おすすめです 中部〜南部の庶民派料理.当店は南部式の大きめサイズです。ターメリックで色付けされたココナツが香る米粉生地にエビや豚肉、もやしなど。入れ、じっくりと焼き上げます。ハーブと一緒に野菜やライスペーパで包み、甘酸っぱい。タレにつけてお召し上がり下さい。野菜もしっかりとれるへルシーな品。そんなに癖はないので初心者でも安心です。   </vt:lpstr>
      <vt:lpstr>牡蠣のネギ油焼き３５０円／個 </vt:lpstr>
      <vt:lpstr>牡蠣のチーズ焼き ３５０円／個 </vt:lpstr>
      <vt:lpstr>  ブンボーフェ ９００円 現地ではとても人気の高い、中部発祥のヌードル。ビーフンより大きい麺です 海老の塩漬けがはいっているので、少し匂いが出ます </vt:lpstr>
      <vt:lpstr>鳥フォー ８００円 </vt:lpstr>
      <vt:lpstr>シューマイスープ ５００円 </vt:lpstr>
      <vt:lpstr>  カニ玉子スープ ４００円 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1ページ目(全4ページ）</dc:title>
  <dc:creator>和田　満寛</dc:creator>
  <cp:lastModifiedBy>和田　満寛</cp:lastModifiedBy>
  <cp:revision>1</cp:revision>
  <dcterms:created xsi:type="dcterms:W3CDTF">2023-04-17T02:09:50Z</dcterms:created>
  <dcterms:modified xsi:type="dcterms:W3CDTF">2023-04-17T05:49:23Z</dcterms:modified>
</cp:coreProperties>
</file>