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31" autoAdjust="0"/>
    <p:restoredTop sz="94660"/>
  </p:normalViewPr>
  <p:slideViewPr>
    <p:cSldViewPr snapToGrid="0">
      <p:cViewPr>
        <p:scale>
          <a:sx n="69" d="100"/>
          <a:sy n="69" d="100"/>
        </p:scale>
        <p:origin x="444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95BA82-1DE9-906E-6639-03410CB66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EC80F0-FBC7-5D35-F76A-C3060763A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F77CB-FFA2-E49E-4810-D6A1F4C6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08E282-5543-4A36-297D-3A729733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0E392A-50FB-8626-C0C9-0608BDCC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24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556363-8007-D747-DCA0-B099C912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48F89B-9D0B-A2B5-4CE9-791073763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E1FE10-D6BA-545C-7865-9DA87AB3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7BF1D4-8175-DEF4-4092-DC9A1181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5C63C-4069-CF8E-D6D2-C553F03EE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94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EC77C0-25BE-E821-2EF1-C17D70BA0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FBBA6A-9004-2C73-9CA7-6E188BC8D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E84840-6622-3738-DF84-BCB70BD0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489BE0-812B-4BBD-51CF-29133C9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0E4FF1-8CBD-BD42-C1BE-9E174483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27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90159-09C6-C19E-FFCB-B2F4A0D3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4B8875-893D-68DD-05EA-44F18F198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BAA7CE-E3B2-9A23-F087-8AA2C1FCE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B62BD1-E767-85A8-F0C7-90B0BD52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90CF0D-558C-F910-2083-116AF93F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06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4E1F15-6B74-5AB1-671B-9EF6BAA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0D2756-E374-91E2-4578-6659CEB8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7690B9-4A29-7FF8-F4CC-E1664498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0B8A1B-FEB7-888E-6EC0-90B717E8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0A933B-36BE-30B1-6D51-B1BCF9D0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19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0FC5AB-D93C-0FF1-C7EE-B0DCDE0A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D7AD04-2CB6-38C0-22F8-C6D71D606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8E3DA8-DC75-3A28-ABD3-C7B73BABD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FDBA2A-F3BF-40EB-A669-11B8AF75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A50AF5-994E-DD63-A9F5-ABC30C8C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98E326-7FD2-9A28-F8D2-DE0A4943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DAFD78-EBF8-E838-891F-950812B0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DCCB55-456C-BF06-BD7A-707CB841C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56B624-05B5-6C90-172D-4F64DD2E9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4D2E5B6-12ED-64C8-F52C-FDD88CB48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F683C9-2D73-328B-61EB-171189881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E771A0-CC85-61C2-F1A7-B67126F76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ABE45FB-8AC5-0EAA-B5E5-55AE6ACB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42BC8DA-2FD5-B439-AEF6-D0FF0435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99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725A6A-C273-95C4-CC05-65B24BDF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D9B5A2-9E75-0366-0337-9B259E4C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98AFD6B-615A-994B-B0FB-2C27B5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E3A688-A1BA-9A6C-A114-8E8AF957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05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0B65A6-3CB1-D93B-E671-EB643D06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18BA55-9475-175D-39E1-D13667FD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ADF41C-F989-6727-E135-DF825986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81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3C327-E6FE-979A-02BF-693D34D1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BB1757-DE9E-B6C8-983F-9B8B8F6F0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BD1616-C6E6-E015-4AB2-2FAA84F95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01643D-0673-DAF6-7009-B65D21FB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1EA4EA-D0D9-DF86-3EA4-B91E31A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B99AE1-3C68-6582-400E-E7D1D8C9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4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1FCAAC-5656-9F61-69C9-AE222375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ABC5E9-87EB-BA05-E7EB-7342EE68D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5BAE0D-601E-7769-3604-E70049AE0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C2AD2A-7D6D-19A5-43BD-BF2471AE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D3B2FE1-E665-3824-61C4-9660D8CA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8A8FED-D837-0314-696E-F6517941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961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A0C50E-E361-8F5B-C2A3-17FD0AAE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FDCD7C-F3E4-FCF3-E15A-52970C5FB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AAD8AD-4CB5-3D8B-95D2-001279D29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DCF86C-6800-4B47-905F-38082672A9C1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1117280-13E3-4198-1E37-B9BE75BED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64E936-C5B6-559C-D2E1-B981F9FC1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8B3F1-882C-4660-9519-CE189C6F11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9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73A3106-FA0E-6CC2-E072-102B9B09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4584" cy="6858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FF4D60C-7A47-BE61-0A32-7F0B09259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04" y="2649234"/>
            <a:ext cx="1283045" cy="106172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7EB1EC-81DD-2DB5-EBFD-1AA610871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25" y="335524"/>
            <a:ext cx="1279402" cy="105870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5EE4491-D167-03BB-2B3E-EC4CEEBEF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25" y="1492379"/>
            <a:ext cx="1279402" cy="105870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4327C9C-E7E0-859A-FE69-DF6727EC3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46" y="3905964"/>
            <a:ext cx="1280961" cy="10599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2DC93F-2011-0E16-A5A6-AC1B3D336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68" y="5160969"/>
            <a:ext cx="1277317" cy="10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35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Mutsumi Masumoto</dc:creator>
  <cp:lastModifiedBy>Mutsumi Masumoto</cp:lastModifiedBy>
  <cp:revision>1</cp:revision>
  <dcterms:created xsi:type="dcterms:W3CDTF">2026-03-22T16:49:38Z</dcterms:created>
  <dcterms:modified xsi:type="dcterms:W3CDTF">2026-03-22T16:53:45Z</dcterms:modified>
</cp:coreProperties>
</file>