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4232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1488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019A3E2-25CD-8DBC-F467-BD2FB201975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3A9D0AB2-901A-218C-FA84-7F744D91E2D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204D444-D0FB-74B6-C4B5-A2E17EE339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C0B7B5-1164-4616-8337-420C5D6D7E64}" type="datetimeFigureOut">
              <a:rPr kumimoji="1" lang="ja-JP" altLang="en-US" smtClean="0"/>
              <a:t>2024/11/12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10EFE11-384D-83D7-340F-EEAE15BD55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D7553D5-D41D-4EAF-EA17-73541B02AA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B3019D-2AE8-4008-86B3-71AFC7C6477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191690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26E366C-1FE5-CAE1-E19D-A7DB756CEC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C5757771-2549-7B81-2DBE-8E1C19AB1DB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65B3F8E-E071-85E2-21C4-7A0092FDDA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C0B7B5-1164-4616-8337-420C5D6D7E64}" type="datetimeFigureOut">
              <a:rPr kumimoji="1" lang="ja-JP" altLang="en-US" smtClean="0"/>
              <a:t>2024/11/12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84553CD-16DC-EB9B-6B17-C70F8402DA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4333691-2DDF-6BB8-61E6-879EEC3B17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B3019D-2AE8-4008-86B3-71AFC7C6477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823332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D19C1BF7-BF02-32F7-96C6-28C39EB0A01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3BEA6051-396C-4639-26E2-FE64A40DBC1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EFC5C9C-BB3B-789E-F7BA-DEEB807D76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C0B7B5-1164-4616-8337-420C5D6D7E64}" type="datetimeFigureOut">
              <a:rPr kumimoji="1" lang="ja-JP" altLang="en-US" smtClean="0"/>
              <a:t>2024/11/12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CAE3004-0BCC-8F73-0F00-4F0516F17C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AD4F7F7-791C-52D1-0017-2AA444FBA7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B3019D-2AE8-4008-86B3-71AFC7C6477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607205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BD3C204-8C39-4FD8-C7F5-27CC72A93A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CE100038-DC9F-0D4E-CC8F-369A172203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FA87C5B-95A2-EF33-0320-8CD9EA7D20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C0B7B5-1164-4616-8337-420C5D6D7E64}" type="datetimeFigureOut">
              <a:rPr kumimoji="1" lang="ja-JP" altLang="en-US" smtClean="0"/>
              <a:t>2024/11/12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634CC45-6110-CE0A-7CE8-EB22023C0C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9EBCE89-D2BC-2BD9-AAFC-C6932D48AE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B3019D-2AE8-4008-86B3-71AFC7C6477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306879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44543A1-1A5B-55A7-58C5-F678786CD6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48AB1E7D-E5F2-3693-BBC5-AC31D61821F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C9780D8-6C32-03EB-BD64-536275A23E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C0B7B5-1164-4616-8337-420C5D6D7E64}" type="datetimeFigureOut">
              <a:rPr kumimoji="1" lang="ja-JP" altLang="en-US" smtClean="0"/>
              <a:t>2024/11/12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08A604E-E1AE-2A23-3ED7-6E39D9CB5F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A3AAB68-EA80-830D-02C2-B82C93A9FC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B3019D-2AE8-4008-86B3-71AFC7C6477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121814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3378CD6-7D31-7EE2-67C6-44290BC053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86D510C-409B-3B2A-5B8F-DA6F1856437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BC901318-5983-9E95-ACE8-61BCC8CB883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0A3432D1-D4E5-8450-0D25-0AC93AB820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C0B7B5-1164-4616-8337-420C5D6D7E64}" type="datetimeFigureOut">
              <a:rPr kumimoji="1" lang="ja-JP" altLang="en-US" smtClean="0"/>
              <a:t>2024/11/12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F7EB5339-7C51-C5E1-C8CC-B63E5BF243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5E4B090F-D178-C226-998A-3290A62E7B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B3019D-2AE8-4008-86B3-71AFC7C6477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194722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21E77D0-A2FB-AB4C-016B-31AC77E405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F61FC611-CD25-A340-830C-B75408809DE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527D0FDE-B44F-C7EC-044A-7A4F7078422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A588A8F6-5710-C197-6627-A6A3B5A9968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5E35C5E5-5C3F-AB14-5939-678B7B6C2AB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646658E8-E3CD-6591-1E21-996FD8D04D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C0B7B5-1164-4616-8337-420C5D6D7E64}" type="datetimeFigureOut">
              <a:rPr kumimoji="1" lang="ja-JP" altLang="en-US" smtClean="0"/>
              <a:t>2024/11/12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AEEF30ED-4A68-9A4B-5DF4-FA2F4D4B93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3E0B578B-C200-63A1-FBD6-8F6C1FEE31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B3019D-2AE8-4008-86B3-71AFC7C6477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754073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81CEC5B-F3D7-4770-9CD1-915C0EE247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DFEBB252-4BD4-BF8E-DF8A-B7492B8FFA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C0B7B5-1164-4616-8337-420C5D6D7E64}" type="datetimeFigureOut">
              <a:rPr kumimoji="1" lang="ja-JP" altLang="en-US" smtClean="0"/>
              <a:t>2024/11/12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6AAA3237-5677-4841-9752-91D74F07A3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86BA04DF-DEA3-500C-6912-21E38D0A86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B3019D-2AE8-4008-86B3-71AFC7C6477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547496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C099DD87-58C9-B565-8615-959935AAE7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C0B7B5-1164-4616-8337-420C5D6D7E64}" type="datetimeFigureOut">
              <a:rPr kumimoji="1" lang="ja-JP" altLang="en-US" smtClean="0"/>
              <a:t>2024/11/12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8D3893F4-1B43-D968-5E1B-2BD4C2E5E6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BB0771B-3281-9293-4276-21BBCB5DAB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B3019D-2AE8-4008-86B3-71AFC7C6477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797274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9050A0A-5930-9242-28EE-21617C6653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23E4D185-CF5C-F601-B0B3-391271C4E4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BA312B1B-33C4-684D-7F7B-8DCC24EC97C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8E1979E8-DDBB-2D74-B293-71D77D7D35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C0B7B5-1164-4616-8337-420C5D6D7E64}" type="datetimeFigureOut">
              <a:rPr kumimoji="1" lang="ja-JP" altLang="en-US" smtClean="0"/>
              <a:t>2024/11/12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194DAB08-C3D1-D372-F89F-79C6E0DA13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EDF0EE1B-A72A-0A09-DDBE-C0531380DC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B3019D-2AE8-4008-86B3-71AFC7C6477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093093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57811F6-1310-943F-A7A9-A65726C886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C91E1970-26AE-BB72-5803-5F1324A4AD2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D243B579-1CDF-8BCF-7620-09913C10944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1E7002CE-F0D9-3F31-52F7-0D2F713D7B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C0B7B5-1164-4616-8337-420C5D6D7E64}" type="datetimeFigureOut">
              <a:rPr kumimoji="1" lang="ja-JP" altLang="en-US" smtClean="0"/>
              <a:t>2024/11/12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19ABCC6E-6E88-325D-6EAA-C7DDD468FF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35964FBC-4C90-2129-6563-0259D08B06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B3019D-2AE8-4008-86B3-71AFC7C6477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490971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CA476234-4E78-EB6C-1AD0-7903208AFC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40695404-A3EA-C4C5-1476-0B09DB166A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43C552A-68A7-05F4-87A3-EBF8E6C3840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BC0B7B5-1164-4616-8337-420C5D6D7E64}" type="datetimeFigureOut">
              <a:rPr kumimoji="1" lang="ja-JP" altLang="en-US" smtClean="0"/>
              <a:t>2024/11/12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9B4E37F-2B75-5219-E845-D82860966D0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9201F8A-3FC3-5F23-3784-C4E3B66F69B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1B3019D-2AE8-4008-86B3-71AFC7C6477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408932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6" descr="寸法アイコン ベクトル記号と寸法ロゴのコンセプト白地に分離記号 - アイコンのベクターアート素材や画像を多数ご用意 - アイコン,  イラストレーション, サイズ - iStock">
            <a:extLst>
              <a:ext uri="{FF2B5EF4-FFF2-40B4-BE49-F238E27FC236}">
                <a16:creationId xmlns:a16="http://schemas.microsoft.com/office/drawing/2014/main" id="{06DD8BBF-A90B-B94F-3187-107CF68FCB5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27044" y="2831919"/>
            <a:ext cx="1138965" cy="11389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2" descr="ディスクグラインダーのアイコン画像 | コピペできる無料 ...">
            <a:extLst>
              <a:ext uri="{FF2B5EF4-FFF2-40B4-BE49-F238E27FC236}">
                <a16:creationId xmlns:a16="http://schemas.microsoft.com/office/drawing/2014/main" id="{6959D2D7-A947-E2C1-46EB-A3CD0A9F864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8879" y="907720"/>
            <a:ext cx="943176" cy="9409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7B584F3F-779F-1E0B-2AE4-2ADD36436705}"/>
              </a:ext>
            </a:extLst>
          </p:cNvPr>
          <p:cNvSpPr txBox="1"/>
          <p:nvPr/>
        </p:nvSpPr>
        <p:spPr>
          <a:xfrm>
            <a:off x="972202" y="1932892"/>
            <a:ext cx="11165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dirty="0"/>
              <a:t>仕上</a:t>
            </a:r>
          </a:p>
        </p:txBody>
      </p:sp>
      <p:pic>
        <p:nvPicPr>
          <p:cNvPr id="6" name="Picture 4" descr="47,165件の「水漏れ アイコン」の画像、写真素材、3D ...">
            <a:extLst>
              <a:ext uri="{FF2B5EF4-FFF2-40B4-BE49-F238E27FC236}">
                <a16:creationId xmlns:a16="http://schemas.microsoft.com/office/drawing/2014/main" id="{3B4DB3EF-E55F-5978-97AB-61C96812698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63353" y="907720"/>
            <a:ext cx="872272" cy="9409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CA227D4F-8676-4EC3-6420-6493AC487ECE}"/>
              </a:ext>
            </a:extLst>
          </p:cNvPr>
          <p:cNvSpPr txBox="1"/>
          <p:nvPr/>
        </p:nvSpPr>
        <p:spPr>
          <a:xfrm>
            <a:off x="2741224" y="1932892"/>
            <a:ext cx="11165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dirty="0"/>
              <a:t>水漏不可</a:t>
            </a:r>
          </a:p>
        </p:txBody>
      </p:sp>
      <p:pic>
        <p:nvPicPr>
          <p:cNvPr id="1026" name="Picture 2" descr="溶接 | 商用可の無料(フリー)のアイコン素材をダウンロード ...">
            <a:extLst>
              <a:ext uri="{FF2B5EF4-FFF2-40B4-BE49-F238E27FC236}">
                <a16:creationId xmlns:a16="http://schemas.microsoft.com/office/drawing/2014/main" id="{E345DE98-0277-2B1B-F777-0ABAA4EA0CE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9052" y="946910"/>
            <a:ext cx="958092" cy="9017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304AC4E2-F5A4-73F2-69B9-FFBCB72A47CC}"/>
              </a:ext>
            </a:extLst>
          </p:cNvPr>
          <p:cNvSpPr txBox="1"/>
          <p:nvPr/>
        </p:nvSpPr>
        <p:spPr>
          <a:xfrm>
            <a:off x="4719052" y="1848644"/>
            <a:ext cx="11165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dirty="0"/>
              <a:t>本溶接</a:t>
            </a:r>
          </a:p>
        </p:txBody>
      </p:sp>
      <p:pic>
        <p:nvPicPr>
          <p:cNvPr id="9" name="Picture 2" descr="溶接 | 商用可の無料(フリー)のアイコン素材をダウンロード ...">
            <a:extLst>
              <a:ext uri="{FF2B5EF4-FFF2-40B4-BE49-F238E27FC236}">
                <a16:creationId xmlns:a16="http://schemas.microsoft.com/office/drawing/2014/main" id="{82EF2647-687A-83A3-17B0-0C8687822AA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52622" y="940698"/>
            <a:ext cx="958092" cy="9017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8E50BD99-E68F-7814-21C2-6F3DA4F9313E}"/>
              </a:ext>
            </a:extLst>
          </p:cNvPr>
          <p:cNvSpPr txBox="1"/>
          <p:nvPr/>
        </p:nvSpPr>
        <p:spPr>
          <a:xfrm>
            <a:off x="6521931" y="1842432"/>
            <a:ext cx="11165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dirty="0"/>
              <a:t>溶接</a:t>
            </a:r>
            <a:r>
              <a:rPr kumimoji="1" lang="en-US" altLang="ja-JP" dirty="0"/>
              <a:t>NG</a:t>
            </a:r>
            <a:endParaRPr kumimoji="1" lang="ja-JP" altLang="en-US" dirty="0"/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8FC12B4B-8FAD-E966-1641-90360B60D9F1}"/>
              </a:ext>
            </a:extLst>
          </p:cNvPr>
          <p:cNvSpPr txBox="1"/>
          <p:nvPr/>
        </p:nvSpPr>
        <p:spPr>
          <a:xfrm>
            <a:off x="6294184" y="1378182"/>
            <a:ext cx="11165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b="1" dirty="0">
                <a:solidFill>
                  <a:srgbClr val="FF0000"/>
                </a:solidFill>
              </a:rPr>
              <a:t>NG</a:t>
            </a:r>
            <a:endParaRPr kumimoji="1" lang="ja-JP" altLang="en-US" b="1" dirty="0">
              <a:solidFill>
                <a:srgbClr val="FF0000"/>
              </a:solidFill>
            </a:endParaRP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63824349-0B8E-F6C9-6B57-48327A90C4D1}"/>
              </a:ext>
            </a:extLst>
          </p:cNvPr>
          <p:cNvSpPr txBox="1"/>
          <p:nvPr/>
        </p:nvSpPr>
        <p:spPr>
          <a:xfrm>
            <a:off x="2741224" y="3809593"/>
            <a:ext cx="111653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dirty="0"/>
              <a:t>寸法追加</a:t>
            </a:r>
            <a:endParaRPr kumimoji="1" lang="en-US" altLang="ja-JP" dirty="0"/>
          </a:p>
          <a:p>
            <a:pPr algn="ctr"/>
            <a:r>
              <a:rPr lang="ja-JP" altLang="en-US" dirty="0"/>
              <a:t>・変更</a:t>
            </a:r>
            <a:endParaRPr kumimoji="1" lang="ja-JP" altLang="en-US" dirty="0"/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542D43F0-3D1E-72D5-DF31-7A25C568A4D4}"/>
              </a:ext>
            </a:extLst>
          </p:cNvPr>
          <p:cNvSpPr txBox="1"/>
          <p:nvPr/>
        </p:nvSpPr>
        <p:spPr>
          <a:xfrm>
            <a:off x="2838261" y="3262462"/>
            <a:ext cx="111653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200" b="1" dirty="0">
                <a:solidFill>
                  <a:srgbClr val="FF0000"/>
                </a:solidFill>
              </a:rPr>
              <a:t>手動</a:t>
            </a:r>
          </a:p>
        </p:txBody>
      </p:sp>
      <p:pic>
        <p:nvPicPr>
          <p:cNvPr id="16" name="Picture 6" descr="寸法アイコン ベクトル記号と寸法ロゴのコンセプト白地に分離記号 - アイコンのベクターアート素材や画像を多数ご用意 - アイコン,  イラストレーション, サイズ - iStock">
            <a:extLst>
              <a:ext uri="{FF2B5EF4-FFF2-40B4-BE49-F238E27FC236}">
                <a16:creationId xmlns:a16="http://schemas.microsoft.com/office/drawing/2014/main" id="{B9974F87-3D45-959D-320C-D939DF323B3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7125" y="2860339"/>
            <a:ext cx="1138965" cy="11389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CD4D3455-40DA-5E88-017C-873C674E9ABA}"/>
              </a:ext>
            </a:extLst>
          </p:cNvPr>
          <p:cNvSpPr txBox="1"/>
          <p:nvPr/>
        </p:nvSpPr>
        <p:spPr>
          <a:xfrm>
            <a:off x="841305" y="3838013"/>
            <a:ext cx="111653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dirty="0"/>
              <a:t>寸法追加</a:t>
            </a:r>
            <a:endParaRPr kumimoji="1" lang="en-US" altLang="ja-JP" dirty="0"/>
          </a:p>
          <a:p>
            <a:pPr algn="ctr"/>
            <a:r>
              <a:rPr kumimoji="1" lang="ja-JP" altLang="en-US" dirty="0"/>
              <a:t>・変更</a:t>
            </a:r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B01A9F90-B645-0FD3-EF3C-87B637473ACB}"/>
              </a:ext>
            </a:extLst>
          </p:cNvPr>
          <p:cNvSpPr txBox="1"/>
          <p:nvPr/>
        </p:nvSpPr>
        <p:spPr>
          <a:xfrm>
            <a:off x="938342" y="3290882"/>
            <a:ext cx="111653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1200" b="1" dirty="0">
                <a:solidFill>
                  <a:srgbClr val="FF0000"/>
                </a:solidFill>
              </a:rPr>
              <a:t>自動</a:t>
            </a:r>
            <a:endParaRPr kumimoji="1" lang="ja-JP" altLang="en-US" sz="1200" b="1" dirty="0">
              <a:solidFill>
                <a:srgbClr val="FF0000"/>
              </a:solidFill>
            </a:endParaRPr>
          </a:p>
        </p:txBody>
      </p:sp>
      <p:pic>
        <p:nvPicPr>
          <p:cNvPr id="19" name="Picture 2" descr="溶接 | 商用可の無料(フリー)のアイコン素材をダウンロード ...">
            <a:extLst>
              <a:ext uri="{FF2B5EF4-FFF2-40B4-BE49-F238E27FC236}">
                <a16:creationId xmlns:a16="http://schemas.microsoft.com/office/drawing/2014/main" id="{23A77B7E-4F30-E160-1B14-E2F124D9860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24832" y="940698"/>
            <a:ext cx="958092" cy="9017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19EE7F09-AD15-0C80-7BEF-F8F12FB93E84}"/>
              </a:ext>
            </a:extLst>
          </p:cNvPr>
          <p:cNvSpPr txBox="1"/>
          <p:nvPr/>
        </p:nvSpPr>
        <p:spPr>
          <a:xfrm>
            <a:off x="8394141" y="1842432"/>
            <a:ext cx="11165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dirty="0"/>
              <a:t>溶接</a:t>
            </a:r>
            <a:r>
              <a:rPr lang="ja-JP" altLang="en-US" dirty="0"/>
              <a:t>順番</a:t>
            </a:r>
            <a:endParaRPr kumimoji="1" lang="ja-JP" altLang="en-US" dirty="0"/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43B097A7-FD44-B193-E4CA-22557C753BB2}"/>
              </a:ext>
            </a:extLst>
          </p:cNvPr>
          <p:cNvSpPr txBox="1"/>
          <p:nvPr/>
        </p:nvSpPr>
        <p:spPr>
          <a:xfrm>
            <a:off x="8166394" y="1378182"/>
            <a:ext cx="11165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b="1" dirty="0">
                <a:solidFill>
                  <a:srgbClr val="FF0000"/>
                </a:solidFill>
              </a:rPr>
              <a:t>123</a:t>
            </a:r>
            <a:endParaRPr kumimoji="1" lang="ja-JP" altLang="en-US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07292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>
            <a:extLst>
              <a:ext uri="{FF2B5EF4-FFF2-40B4-BE49-F238E27FC236}">
                <a16:creationId xmlns:a16="http://schemas.microsoft.com/office/drawing/2014/main" id="{963065DA-59C1-23DF-5524-E4A6274DB91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3346" y="1180769"/>
            <a:ext cx="11282451" cy="5358576"/>
          </a:xfrm>
          <a:prstGeom prst="rect">
            <a:avLst/>
          </a:prstGeom>
        </p:spPr>
      </p:pic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C8C6182F-1E0E-9A76-C3D5-AFF2EBE69B89}"/>
              </a:ext>
            </a:extLst>
          </p:cNvPr>
          <p:cNvSpPr/>
          <p:nvPr/>
        </p:nvSpPr>
        <p:spPr>
          <a:xfrm>
            <a:off x="5569527" y="1570182"/>
            <a:ext cx="1948873" cy="24938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8" name="直線矢印コネクタ 7">
            <a:extLst>
              <a:ext uri="{FF2B5EF4-FFF2-40B4-BE49-F238E27FC236}">
                <a16:creationId xmlns:a16="http://schemas.microsoft.com/office/drawing/2014/main" id="{B2D66114-B30A-B012-5425-83B26D3585A4}"/>
              </a:ext>
            </a:extLst>
          </p:cNvPr>
          <p:cNvCxnSpPr/>
          <p:nvPr/>
        </p:nvCxnSpPr>
        <p:spPr>
          <a:xfrm flipH="1">
            <a:off x="7112000" y="655782"/>
            <a:ext cx="692727" cy="91440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BB961C92-1D6D-350F-EABA-62A097486D8F}"/>
              </a:ext>
            </a:extLst>
          </p:cNvPr>
          <p:cNvSpPr txBox="1"/>
          <p:nvPr/>
        </p:nvSpPr>
        <p:spPr>
          <a:xfrm>
            <a:off x="6677891" y="300182"/>
            <a:ext cx="29279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>
                <a:solidFill>
                  <a:srgbClr val="FF0000"/>
                </a:solidFill>
              </a:rPr>
              <a:t>ここに表示予定です</a:t>
            </a:r>
          </a:p>
        </p:txBody>
      </p:sp>
      <p:cxnSp>
        <p:nvCxnSpPr>
          <p:cNvPr id="10" name="直線矢印コネクタ 9">
            <a:extLst>
              <a:ext uri="{FF2B5EF4-FFF2-40B4-BE49-F238E27FC236}">
                <a16:creationId xmlns:a16="http://schemas.microsoft.com/office/drawing/2014/main" id="{6509E29C-F0E2-4765-6006-ACC6733E1C55}"/>
              </a:ext>
            </a:extLst>
          </p:cNvPr>
          <p:cNvCxnSpPr>
            <a:cxnSpLocks/>
          </p:cNvCxnSpPr>
          <p:nvPr/>
        </p:nvCxnSpPr>
        <p:spPr>
          <a:xfrm>
            <a:off x="5467927" y="4516103"/>
            <a:ext cx="951346" cy="522334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C846B327-90C7-414B-37CB-E4C796A57900}"/>
              </a:ext>
            </a:extLst>
          </p:cNvPr>
          <p:cNvSpPr txBox="1"/>
          <p:nvPr/>
        </p:nvSpPr>
        <p:spPr>
          <a:xfrm>
            <a:off x="3911600" y="4146771"/>
            <a:ext cx="29279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>
                <a:solidFill>
                  <a:srgbClr val="FF0000"/>
                </a:solidFill>
              </a:rPr>
              <a:t>溶接する箇所です</a:t>
            </a:r>
          </a:p>
        </p:txBody>
      </p:sp>
    </p:spTree>
    <p:extLst>
      <p:ext uri="{BB962C8B-B14F-4D97-AF65-F5344CB8AC3E}">
        <p14:creationId xmlns:p14="http://schemas.microsoft.com/office/powerpoint/2010/main" val="79768062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29</Words>
  <Application>Microsoft Office PowerPoint</Application>
  <PresentationFormat>ワイド画面</PresentationFormat>
  <Paragraphs>15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6" baseType="lpstr"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石田 浩太郎</dc:creator>
  <cp:lastModifiedBy>石田 浩太郎</cp:lastModifiedBy>
  <cp:revision>1</cp:revision>
  <dcterms:created xsi:type="dcterms:W3CDTF">2024-11-12T00:57:56Z</dcterms:created>
  <dcterms:modified xsi:type="dcterms:W3CDTF">2024-11-12T01:08:08Z</dcterms:modified>
</cp:coreProperties>
</file>