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9" r:id="rId14"/>
    <p:sldId id="270" r:id="rId15"/>
    <p:sldId id="271" r:id="rId16"/>
    <p:sldId id="272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</p:sldIdLst>
  <p:sldSz cx="12192000" cy="14417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95D8FA-75A6-40D5-92C0-7B02B0835901}" v="196" dt="2022-03-11T08:51:25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9" autoAdjust="0"/>
    <p:restoredTop sz="94660"/>
  </p:normalViewPr>
  <p:slideViewPr>
    <p:cSldViewPr snapToGrid="0">
      <p:cViewPr>
        <p:scale>
          <a:sx n="58" d="100"/>
          <a:sy n="58" d="100"/>
        </p:scale>
        <p:origin x="117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中本 貴之" userId="0f070a3bb3c956d5" providerId="LiveId" clId="{F795D8FA-75A6-40D5-92C0-7B02B0835901}"/>
    <pc:docChg chg="undo custSel addSld delSld modSld sldOrd">
      <pc:chgData name="中本 貴之" userId="0f070a3bb3c956d5" providerId="LiveId" clId="{F795D8FA-75A6-40D5-92C0-7B02B0835901}" dt="2022-03-11T08:52:39.640" v="4193" actId="478"/>
      <pc:docMkLst>
        <pc:docMk/>
      </pc:docMkLst>
      <pc:sldChg chg="addSp modSp mod">
        <pc:chgData name="中本 貴之" userId="0f070a3bb3c956d5" providerId="LiveId" clId="{F795D8FA-75A6-40D5-92C0-7B02B0835901}" dt="2022-03-11T05:31:26.981" v="3528" actId="14100"/>
        <pc:sldMkLst>
          <pc:docMk/>
          <pc:sldMk cId="874497101" sldId="256"/>
        </pc:sldMkLst>
        <pc:spChg chg="mod">
          <ac:chgData name="中本 貴之" userId="0f070a3bb3c956d5" providerId="LiveId" clId="{F795D8FA-75A6-40D5-92C0-7B02B0835901}" dt="2022-03-11T05:03:26.598" v="3094" actId="1076"/>
          <ac:spMkLst>
            <pc:docMk/>
            <pc:sldMk cId="874497101" sldId="256"/>
            <ac:spMk id="3" creationId="{B807E33A-D387-48C7-8FCE-4659F7F244FA}"/>
          </ac:spMkLst>
        </pc:spChg>
        <pc:spChg chg="add mod">
          <ac:chgData name="中本 貴之" userId="0f070a3bb3c956d5" providerId="LiveId" clId="{F795D8FA-75A6-40D5-92C0-7B02B0835901}" dt="2022-03-11T05:31:26.981" v="3528" actId="14100"/>
          <ac:spMkLst>
            <pc:docMk/>
            <pc:sldMk cId="874497101" sldId="256"/>
            <ac:spMk id="12" creationId="{71C6B90A-F2D0-4E8D-8870-0F6C8A09E89C}"/>
          </ac:spMkLst>
        </pc:spChg>
        <pc:spChg chg="add mod">
          <ac:chgData name="中本 貴之" userId="0f070a3bb3c956d5" providerId="LiveId" clId="{F795D8FA-75A6-40D5-92C0-7B02B0835901}" dt="2022-03-11T05:03:28.924" v="3095" actId="1076"/>
          <ac:spMkLst>
            <pc:docMk/>
            <pc:sldMk cId="874497101" sldId="256"/>
            <ac:spMk id="13" creationId="{9F4A11B0-1814-48C3-BCA3-4B39FBA75C5D}"/>
          </ac:spMkLst>
        </pc:spChg>
        <pc:picChg chg="mod">
          <ac:chgData name="中本 貴之" userId="0f070a3bb3c956d5" providerId="LiveId" clId="{F795D8FA-75A6-40D5-92C0-7B02B0835901}" dt="2022-03-11T05:04:03.701" v="3101" actId="1076"/>
          <ac:picMkLst>
            <pc:docMk/>
            <pc:sldMk cId="874497101" sldId="256"/>
            <ac:picMk id="10" creationId="{9ABB3BD4-8544-4809-9BBE-7513C79A2407}"/>
          </ac:picMkLst>
        </pc:picChg>
        <pc:picChg chg="mod">
          <ac:chgData name="中本 貴之" userId="0f070a3bb3c956d5" providerId="LiveId" clId="{F795D8FA-75A6-40D5-92C0-7B02B0835901}" dt="2022-03-11T05:03:31.888" v="3096" actId="1076"/>
          <ac:picMkLst>
            <pc:docMk/>
            <pc:sldMk cId="874497101" sldId="256"/>
            <ac:picMk id="11" creationId="{F8847257-5FFA-4DEC-978F-5BF5912E945E}"/>
          </ac:picMkLst>
        </pc:picChg>
      </pc:sldChg>
      <pc:sldChg chg="addSp delSp modSp mod">
        <pc:chgData name="中本 貴之" userId="0f070a3bb3c956d5" providerId="LiveId" clId="{F795D8FA-75A6-40D5-92C0-7B02B0835901}" dt="2022-03-11T05:11:14.049" v="3261" actId="478"/>
        <pc:sldMkLst>
          <pc:docMk/>
          <pc:sldMk cId="2131930808" sldId="257"/>
        </pc:sldMkLst>
        <pc:spChg chg="mod">
          <ac:chgData name="中本 貴之" userId="0f070a3bb3c956d5" providerId="LiveId" clId="{F795D8FA-75A6-40D5-92C0-7B02B0835901}" dt="2022-03-11T05:03:45.942" v="3097" actId="1076"/>
          <ac:spMkLst>
            <pc:docMk/>
            <pc:sldMk cId="2131930808" sldId="257"/>
            <ac:spMk id="3" creationId="{B807E33A-D387-48C7-8FCE-4659F7F244FA}"/>
          </ac:spMkLst>
        </pc:spChg>
        <pc:spChg chg="add mod">
          <ac:chgData name="中本 貴之" userId="0f070a3bb3c956d5" providerId="LiveId" clId="{F795D8FA-75A6-40D5-92C0-7B02B0835901}" dt="2022-03-11T05:03:51.364" v="3099" actId="1076"/>
          <ac:spMkLst>
            <pc:docMk/>
            <pc:sldMk cId="2131930808" sldId="257"/>
            <ac:spMk id="7" creationId="{18EBEFA7-927B-49F1-BA3F-3E56C227C3F7}"/>
          </ac:spMkLst>
        </pc:spChg>
        <pc:spChg chg="add mod">
          <ac:chgData name="中本 貴之" userId="0f070a3bb3c956d5" providerId="LiveId" clId="{F795D8FA-75A6-40D5-92C0-7B02B0835901}" dt="2022-03-11T05:10:54.510" v="3260" actId="1076"/>
          <ac:spMkLst>
            <pc:docMk/>
            <pc:sldMk cId="2131930808" sldId="257"/>
            <ac:spMk id="14" creationId="{2BF6BAE0-9990-448A-A2F4-659EEBAB9A57}"/>
          </ac:spMkLst>
        </pc:spChg>
        <pc:picChg chg="del mod">
          <ac:chgData name="中本 貴之" userId="0f070a3bb3c956d5" providerId="LiveId" clId="{F795D8FA-75A6-40D5-92C0-7B02B0835901}" dt="2022-03-11T05:11:14.049" v="3261" actId="478"/>
          <ac:picMkLst>
            <pc:docMk/>
            <pc:sldMk cId="2131930808" sldId="257"/>
            <ac:picMk id="6" creationId="{0301A995-184C-482B-A905-FBFB94462D2F}"/>
          </ac:picMkLst>
        </pc:picChg>
        <pc:picChg chg="add mod">
          <ac:chgData name="中本 貴之" userId="0f070a3bb3c956d5" providerId="LiveId" clId="{F795D8FA-75A6-40D5-92C0-7B02B0835901}" dt="2022-03-11T05:10:15.607" v="3237" actId="1076"/>
          <ac:picMkLst>
            <pc:docMk/>
            <pc:sldMk cId="2131930808" sldId="257"/>
            <ac:picMk id="9" creationId="{3424D2B1-B197-4F91-A188-E773D7B6FD22}"/>
          </ac:picMkLst>
        </pc:picChg>
        <pc:cxnChg chg="add mod">
          <ac:chgData name="中本 貴之" userId="0f070a3bb3c956d5" providerId="LiveId" clId="{F795D8FA-75A6-40D5-92C0-7B02B0835901}" dt="2022-03-11T05:10:35.086" v="3240" actId="208"/>
          <ac:cxnSpMkLst>
            <pc:docMk/>
            <pc:sldMk cId="2131930808" sldId="257"/>
            <ac:cxnSpMk id="13" creationId="{2B839939-70E8-47A3-A6EA-3FA5EEC27D12}"/>
          </ac:cxnSpMkLst>
        </pc:cxnChg>
      </pc:sldChg>
      <pc:sldChg chg="addSp delSp modSp mod">
        <pc:chgData name="中本 貴之" userId="0f070a3bb3c956d5" providerId="LiveId" clId="{F795D8FA-75A6-40D5-92C0-7B02B0835901}" dt="2022-03-11T05:09:01.942" v="3234" actId="1076"/>
        <pc:sldMkLst>
          <pc:docMk/>
          <pc:sldMk cId="620528299" sldId="258"/>
        </pc:sldMkLst>
        <pc:spChg chg="del">
          <ac:chgData name="中本 貴之" userId="0f070a3bb3c956d5" providerId="LiveId" clId="{F795D8FA-75A6-40D5-92C0-7B02B0835901}" dt="2022-03-11T05:05:02.943" v="3102" actId="478"/>
          <ac:spMkLst>
            <pc:docMk/>
            <pc:sldMk cId="620528299" sldId="258"/>
            <ac:spMk id="2" creationId="{8AB821D2-61D1-484F-B545-F9324E3AEF10}"/>
          </ac:spMkLst>
        </pc:spChg>
        <pc:spChg chg="mod">
          <ac:chgData name="中本 貴之" userId="0f070a3bb3c956d5" providerId="LiveId" clId="{F795D8FA-75A6-40D5-92C0-7B02B0835901}" dt="2022-03-11T05:06:30.290" v="3113" actId="1076"/>
          <ac:spMkLst>
            <pc:docMk/>
            <pc:sldMk cId="620528299" sldId="258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1T05:06:28.168" v="3112" actId="1076"/>
          <ac:spMkLst>
            <pc:docMk/>
            <pc:sldMk cId="620528299" sldId="258"/>
            <ac:spMk id="7" creationId="{293CC640-5B0A-48E9-BF3B-8DF0CD5E23D4}"/>
          </ac:spMkLst>
        </pc:spChg>
        <pc:spChg chg="mod">
          <ac:chgData name="中本 貴之" userId="0f070a3bb3c956d5" providerId="LiveId" clId="{F795D8FA-75A6-40D5-92C0-7B02B0835901}" dt="2022-03-11T05:06:33.351" v="3114" actId="1076"/>
          <ac:spMkLst>
            <pc:docMk/>
            <pc:sldMk cId="620528299" sldId="258"/>
            <ac:spMk id="8" creationId="{742E0934-06B6-45A5-A221-6F3BC6A1748C}"/>
          </ac:spMkLst>
        </pc:spChg>
        <pc:spChg chg="add mod">
          <ac:chgData name="中本 貴之" userId="0f070a3bb3c956d5" providerId="LiveId" clId="{F795D8FA-75A6-40D5-92C0-7B02B0835901}" dt="2022-03-11T05:07:58.429" v="3130" actId="207"/>
          <ac:spMkLst>
            <pc:docMk/>
            <pc:sldMk cId="620528299" sldId="258"/>
            <ac:spMk id="16" creationId="{0D555E08-1AE4-4A9E-9C1A-6470B4B4DD83}"/>
          </ac:spMkLst>
        </pc:spChg>
        <pc:spChg chg="add mod">
          <ac:chgData name="中本 貴之" userId="0f070a3bb3c956d5" providerId="LiveId" clId="{F795D8FA-75A6-40D5-92C0-7B02B0835901}" dt="2022-03-11T05:08:06.291" v="3132" actId="1076"/>
          <ac:spMkLst>
            <pc:docMk/>
            <pc:sldMk cId="620528299" sldId="258"/>
            <ac:spMk id="17" creationId="{A86325DE-D038-4B5E-86BE-6525E9F373AF}"/>
          </ac:spMkLst>
        </pc:spChg>
        <pc:spChg chg="add mod">
          <ac:chgData name="中本 貴之" userId="0f070a3bb3c956d5" providerId="LiveId" clId="{F795D8FA-75A6-40D5-92C0-7B02B0835901}" dt="2022-03-11T05:09:01.942" v="3234" actId="1076"/>
          <ac:spMkLst>
            <pc:docMk/>
            <pc:sldMk cId="620528299" sldId="258"/>
            <ac:spMk id="22" creationId="{94C5ADD5-2B80-4658-A8B3-B02F37E3BDC0}"/>
          </ac:spMkLst>
        </pc:spChg>
        <pc:picChg chg="add mod">
          <ac:chgData name="中本 貴之" userId="0f070a3bb3c956d5" providerId="LiveId" clId="{F795D8FA-75A6-40D5-92C0-7B02B0835901}" dt="2022-03-11T05:07:24.712" v="3121" actId="1076"/>
          <ac:picMkLst>
            <pc:docMk/>
            <pc:sldMk cId="620528299" sldId="258"/>
            <ac:picMk id="11" creationId="{ED387BC8-8CF9-408F-9142-6F021BA60D1C}"/>
          </ac:picMkLst>
        </pc:picChg>
        <pc:picChg chg="add mod">
          <ac:chgData name="中本 貴之" userId="0f070a3bb3c956d5" providerId="LiveId" clId="{F795D8FA-75A6-40D5-92C0-7B02B0835901}" dt="2022-03-11T05:08:10.109" v="3133" actId="1076"/>
          <ac:picMkLst>
            <pc:docMk/>
            <pc:sldMk cId="620528299" sldId="258"/>
            <ac:picMk id="13" creationId="{BB3D60B7-F587-49FC-B611-5D49F354DD3B}"/>
          </ac:picMkLst>
        </pc:picChg>
        <pc:picChg chg="add mod">
          <ac:chgData name="中本 貴之" userId="0f070a3bb3c956d5" providerId="LiveId" clId="{F795D8FA-75A6-40D5-92C0-7B02B0835901}" dt="2022-03-11T05:08:11.616" v="3134" actId="1076"/>
          <ac:picMkLst>
            <pc:docMk/>
            <pc:sldMk cId="620528299" sldId="258"/>
            <ac:picMk id="15" creationId="{D456DC1A-64D1-40BB-919F-75B7CE8F673E}"/>
          </ac:picMkLst>
        </pc:picChg>
        <pc:cxnChg chg="add">
          <ac:chgData name="中本 貴之" userId="0f070a3bb3c956d5" providerId="LiveId" clId="{F795D8FA-75A6-40D5-92C0-7B02B0835901}" dt="2022-03-11T05:08:16.897" v="3135" actId="11529"/>
          <ac:cxnSpMkLst>
            <pc:docMk/>
            <pc:sldMk cId="620528299" sldId="258"/>
            <ac:cxnSpMk id="19" creationId="{1A8F082C-F1F8-42B2-8B89-77C2B3E33F19}"/>
          </ac:cxnSpMkLst>
        </pc:cxnChg>
        <pc:cxnChg chg="add mod">
          <ac:chgData name="中本 貴之" userId="0f070a3bb3c956d5" providerId="LiveId" clId="{F795D8FA-75A6-40D5-92C0-7B02B0835901}" dt="2022-03-11T05:08:22.476" v="3138" actId="1076"/>
          <ac:cxnSpMkLst>
            <pc:docMk/>
            <pc:sldMk cId="620528299" sldId="258"/>
            <ac:cxnSpMk id="20" creationId="{FA68E2F6-B4CB-47AC-A1BE-0AE5FC3F7A40}"/>
          </ac:cxnSpMkLst>
        </pc:cxnChg>
      </pc:sldChg>
      <pc:sldChg chg="addSp delSp modSp mod">
        <pc:chgData name="中本 貴之" userId="0f070a3bb3c956d5" providerId="LiveId" clId="{F795D8FA-75A6-40D5-92C0-7B02B0835901}" dt="2022-03-11T08:23:52.983" v="3589" actId="1076"/>
        <pc:sldMkLst>
          <pc:docMk/>
          <pc:sldMk cId="1893360429" sldId="259"/>
        </pc:sldMkLst>
        <pc:spChg chg="mod">
          <ac:chgData name="中本 貴之" userId="0f070a3bb3c956d5" providerId="LiveId" clId="{F795D8FA-75A6-40D5-92C0-7B02B0835901}" dt="2022-03-10T02:10:02.680" v="71" actId="20577"/>
          <ac:spMkLst>
            <pc:docMk/>
            <pc:sldMk cId="1893360429" sldId="259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01:47.835" v="0"/>
          <ac:spMkLst>
            <pc:docMk/>
            <pc:sldMk cId="1893360429" sldId="259"/>
            <ac:spMk id="13" creationId="{50E3953D-CF1D-46C3-8015-4A43FD3FE829}"/>
          </ac:spMkLst>
        </pc:spChg>
        <pc:spChg chg="mod">
          <ac:chgData name="中本 貴之" userId="0f070a3bb3c956d5" providerId="LiveId" clId="{F795D8FA-75A6-40D5-92C0-7B02B0835901}" dt="2022-03-10T02:08:32.110" v="44" actId="1076"/>
          <ac:spMkLst>
            <pc:docMk/>
            <pc:sldMk cId="1893360429" sldId="259"/>
            <ac:spMk id="14" creationId="{B7298F62-B638-4458-BDE2-723D676E14DF}"/>
          </ac:spMkLst>
        </pc:spChg>
        <pc:spChg chg="mod">
          <ac:chgData name="中本 貴之" userId="0f070a3bb3c956d5" providerId="LiveId" clId="{F795D8FA-75A6-40D5-92C0-7B02B0835901}" dt="2022-03-10T02:08:32.110" v="44" actId="1076"/>
          <ac:spMkLst>
            <pc:docMk/>
            <pc:sldMk cId="1893360429" sldId="259"/>
            <ac:spMk id="15" creationId="{1B560066-B744-416C-AF0A-CAD45AEBCEF3}"/>
          </ac:spMkLst>
        </pc:spChg>
        <pc:spChg chg="mod">
          <ac:chgData name="中本 貴之" userId="0f070a3bb3c956d5" providerId="LiveId" clId="{F795D8FA-75A6-40D5-92C0-7B02B0835901}" dt="2022-03-10T02:08:32.110" v="44" actId="1076"/>
          <ac:spMkLst>
            <pc:docMk/>
            <pc:sldMk cId="1893360429" sldId="259"/>
            <ac:spMk id="16" creationId="{9CE64575-3D84-46B1-A41F-FF321E10E55E}"/>
          </ac:spMkLst>
        </pc:spChg>
        <pc:spChg chg="mod">
          <ac:chgData name="中本 貴之" userId="0f070a3bb3c956d5" providerId="LiveId" clId="{F795D8FA-75A6-40D5-92C0-7B02B0835901}" dt="2022-03-10T02:08:25.127" v="43" actId="1076"/>
          <ac:spMkLst>
            <pc:docMk/>
            <pc:sldMk cId="1893360429" sldId="259"/>
            <ac:spMk id="17" creationId="{4967D850-737B-4A15-851B-0208CE675B80}"/>
          </ac:spMkLst>
        </pc:spChg>
        <pc:spChg chg="mod">
          <ac:chgData name="中本 貴之" userId="0f070a3bb3c956d5" providerId="LiveId" clId="{F795D8FA-75A6-40D5-92C0-7B02B0835901}" dt="2022-03-10T02:08:25.127" v="43" actId="1076"/>
          <ac:spMkLst>
            <pc:docMk/>
            <pc:sldMk cId="1893360429" sldId="259"/>
            <ac:spMk id="18" creationId="{F87A7711-1002-42E4-AFDF-54DBAE6D80B0}"/>
          </ac:spMkLst>
        </pc:spChg>
        <pc:spChg chg="del">
          <ac:chgData name="中本 貴之" userId="0f070a3bb3c956d5" providerId="LiveId" clId="{F795D8FA-75A6-40D5-92C0-7B02B0835901}" dt="2022-03-10T02:02:43.860" v="6" actId="478"/>
          <ac:spMkLst>
            <pc:docMk/>
            <pc:sldMk cId="1893360429" sldId="259"/>
            <ac:spMk id="19" creationId="{C3D01347-4FC8-459A-A1B0-EDE4EEF26B6A}"/>
          </ac:spMkLst>
        </pc:spChg>
        <pc:spChg chg="add mod">
          <ac:chgData name="中本 貴之" userId="0f070a3bb3c956d5" providerId="LiveId" clId="{F795D8FA-75A6-40D5-92C0-7B02B0835901}" dt="2022-03-11T08:23:11.384" v="3572"/>
          <ac:spMkLst>
            <pc:docMk/>
            <pc:sldMk cId="1893360429" sldId="259"/>
            <ac:spMk id="32" creationId="{0D574CBA-B63F-4194-84A6-377EA4DFC025}"/>
          </ac:spMkLst>
        </pc:spChg>
        <pc:spChg chg="add del mod">
          <ac:chgData name="中本 貴之" userId="0f070a3bb3c956d5" providerId="LiveId" clId="{F795D8FA-75A6-40D5-92C0-7B02B0835901}" dt="2022-03-10T02:09:18.316" v="68" actId="478"/>
          <ac:spMkLst>
            <pc:docMk/>
            <pc:sldMk cId="1893360429" sldId="259"/>
            <ac:spMk id="34" creationId="{4ECBEBB6-18E1-4915-8109-351C241574B9}"/>
          </ac:spMkLst>
        </pc:spChg>
        <pc:spChg chg="add mod">
          <ac:chgData name="中本 貴之" userId="0f070a3bb3c956d5" providerId="LiveId" clId="{F795D8FA-75A6-40D5-92C0-7B02B0835901}" dt="2022-03-10T02:09:15.064" v="67" actId="1076"/>
          <ac:spMkLst>
            <pc:docMk/>
            <pc:sldMk cId="1893360429" sldId="259"/>
            <ac:spMk id="35" creationId="{0F0C0518-CFC8-4D71-AC4D-F9BAC5F10167}"/>
          </ac:spMkLst>
        </pc:spChg>
        <pc:spChg chg="add mod">
          <ac:chgData name="中本 貴之" userId="0f070a3bb3c956d5" providerId="LiveId" clId="{F795D8FA-75A6-40D5-92C0-7B02B0835901}" dt="2022-03-10T02:09:09.302" v="66" actId="1076"/>
          <ac:spMkLst>
            <pc:docMk/>
            <pc:sldMk cId="1893360429" sldId="259"/>
            <ac:spMk id="36" creationId="{444DC8A2-9B74-4143-827D-0208F76A1BD1}"/>
          </ac:spMkLst>
        </pc:spChg>
        <pc:spChg chg="add del mod">
          <ac:chgData name="中本 貴之" userId="0f070a3bb3c956d5" providerId="LiveId" clId="{F795D8FA-75A6-40D5-92C0-7B02B0835901}" dt="2022-03-11T08:20:43.933" v="3560" actId="478"/>
          <ac:spMkLst>
            <pc:docMk/>
            <pc:sldMk cId="1893360429" sldId="259"/>
            <ac:spMk id="37" creationId="{ED459807-EA9D-4218-A5F9-763BE6466336}"/>
          </ac:spMkLst>
        </pc:spChg>
        <pc:spChg chg="add del mod">
          <ac:chgData name="中本 貴之" userId="0f070a3bb3c956d5" providerId="LiveId" clId="{F795D8FA-75A6-40D5-92C0-7B02B0835901}" dt="2022-03-11T08:20:31.424" v="3555" actId="478"/>
          <ac:spMkLst>
            <pc:docMk/>
            <pc:sldMk cId="1893360429" sldId="259"/>
            <ac:spMk id="38" creationId="{195830C2-EA9A-4CF7-A351-CD55C71886AC}"/>
          </ac:spMkLst>
        </pc:spChg>
        <pc:spChg chg="add del mod">
          <ac:chgData name="中本 貴之" userId="0f070a3bb3c956d5" providerId="LiveId" clId="{F795D8FA-75A6-40D5-92C0-7B02B0835901}" dt="2022-03-11T08:20:13.829" v="3547" actId="478"/>
          <ac:spMkLst>
            <pc:docMk/>
            <pc:sldMk cId="1893360429" sldId="259"/>
            <ac:spMk id="39" creationId="{D5697EB5-A1F6-40C4-9BAA-54BAA4B120A9}"/>
          </ac:spMkLst>
        </pc:spChg>
        <pc:spChg chg="add mod">
          <ac:chgData name="中本 貴之" userId="0f070a3bb3c956d5" providerId="LiveId" clId="{F795D8FA-75A6-40D5-92C0-7B02B0835901}" dt="2022-03-10T02:09:05.786" v="65" actId="1076"/>
          <ac:spMkLst>
            <pc:docMk/>
            <pc:sldMk cId="1893360429" sldId="259"/>
            <ac:spMk id="40" creationId="{366357BD-FB3D-4EE8-B522-A2310D2BC7E4}"/>
          </ac:spMkLst>
        </pc:spChg>
        <pc:spChg chg="add del mod">
          <ac:chgData name="中本 貴之" userId="0f070a3bb3c956d5" providerId="LiveId" clId="{F795D8FA-75A6-40D5-92C0-7B02B0835901}" dt="2022-03-11T08:19:58.655" v="3544" actId="478"/>
          <ac:spMkLst>
            <pc:docMk/>
            <pc:sldMk cId="1893360429" sldId="259"/>
            <ac:spMk id="41" creationId="{0B908B57-967A-4E35-9A71-9577F71E5058}"/>
          </ac:spMkLst>
        </pc:spChg>
        <pc:spChg chg="add del mod">
          <ac:chgData name="中本 貴之" userId="0f070a3bb3c956d5" providerId="LiveId" clId="{F795D8FA-75A6-40D5-92C0-7B02B0835901}" dt="2022-03-11T08:23:16.058" v="3573" actId="478"/>
          <ac:spMkLst>
            <pc:docMk/>
            <pc:sldMk cId="1893360429" sldId="259"/>
            <ac:spMk id="42" creationId="{A9FD39C8-7FCE-4D56-B308-FAC3C7D3E180}"/>
          </ac:spMkLst>
        </pc:spChg>
        <pc:spChg chg="add del mod">
          <ac:chgData name="中本 貴之" userId="0f070a3bb3c956d5" providerId="LiveId" clId="{F795D8FA-75A6-40D5-92C0-7B02B0835901}" dt="2022-03-11T08:23:24.167" v="3576" actId="478"/>
          <ac:spMkLst>
            <pc:docMk/>
            <pc:sldMk cId="1893360429" sldId="259"/>
            <ac:spMk id="43" creationId="{2009962E-9220-4D4D-A088-E5401BFB8699}"/>
          </ac:spMkLst>
        </pc:spChg>
        <pc:spChg chg="add del mod">
          <ac:chgData name="中本 貴之" userId="0f070a3bb3c956d5" providerId="LiveId" clId="{F795D8FA-75A6-40D5-92C0-7B02B0835901}" dt="2022-03-11T08:23:39.616" v="3584" actId="478"/>
          <ac:spMkLst>
            <pc:docMk/>
            <pc:sldMk cId="1893360429" sldId="259"/>
            <ac:spMk id="44" creationId="{826FD171-95D2-48CA-A92E-F2BB84213FA7}"/>
          </ac:spMkLst>
        </pc:spChg>
        <pc:spChg chg="add del mod">
          <ac:chgData name="中本 貴之" userId="0f070a3bb3c956d5" providerId="LiveId" clId="{F795D8FA-75A6-40D5-92C0-7B02B0835901}" dt="2022-03-11T08:23:47.911" v="3587" actId="478"/>
          <ac:spMkLst>
            <pc:docMk/>
            <pc:sldMk cId="1893360429" sldId="259"/>
            <ac:spMk id="45" creationId="{9F51F5D9-7736-4859-9447-DBC83F5D246B}"/>
          </ac:spMkLst>
        </pc:spChg>
        <pc:spChg chg="add mod">
          <ac:chgData name="中本 貴之" userId="0f070a3bb3c956d5" providerId="LiveId" clId="{F795D8FA-75A6-40D5-92C0-7B02B0835901}" dt="2022-03-11T08:23:20.304" v="3575" actId="1076"/>
          <ac:spMkLst>
            <pc:docMk/>
            <pc:sldMk cId="1893360429" sldId="259"/>
            <ac:spMk id="46" creationId="{01100E30-0A28-46F5-B93B-6C85B8BEF05D}"/>
          </ac:spMkLst>
        </pc:spChg>
        <pc:spChg chg="add mod">
          <ac:chgData name="中本 貴之" userId="0f070a3bb3c956d5" providerId="LiveId" clId="{F795D8FA-75A6-40D5-92C0-7B02B0835901}" dt="2022-03-11T08:23:33.293" v="3583"/>
          <ac:spMkLst>
            <pc:docMk/>
            <pc:sldMk cId="1893360429" sldId="259"/>
            <ac:spMk id="47" creationId="{DE9CA35C-CFF9-45AE-9A34-159586B3EDB2}"/>
          </ac:spMkLst>
        </pc:spChg>
        <pc:spChg chg="add mod">
          <ac:chgData name="中本 貴之" userId="0f070a3bb3c956d5" providerId="LiveId" clId="{F795D8FA-75A6-40D5-92C0-7B02B0835901}" dt="2022-03-11T08:23:45.159" v="3586" actId="1076"/>
          <ac:spMkLst>
            <pc:docMk/>
            <pc:sldMk cId="1893360429" sldId="259"/>
            <ac:spMk id="48" creationId="{B99E5C76-F03D-4E7E-ADBE-DC535D2B7396}"/>
          </ac:spMkLst>
        </pc:spChg>
        <pc:spChg chg="add mod">
          <ac:chgData name="中本 貴之" userId="0f070a3bb3c956d5" providerId="LiveId" clId="{F795D8FA-75A6-40D5-92C0-7B02B0835901}" dt="2022-03-11T08:23:52.983" v="3589" actId="1076"/>
          <ac:spMkLst>
            <pc:docMk/>
            <pc:sldMk cId="1893360429" sldId="259"/>
            <ac:spMk id="49" creationId="{1045709C-1CF9-4112-9E5B-F3EBA20C7DA8}"/>
          </ac:spMkLst>
        </pc:spChg>
        <pc:picChg chg="add mod">
          <ac:chgData name="中本 貴之" userId="0f070a3bb3c956d5" providerId="LiveId" clId="{F795D8FA-75A6-40D5-92C0-7B02B0835901}" dt="2022-03-10T02:04:50.837" v="17" actId="1076"/>
          <ac:picMkLst>
            <pc:docMk/>
            <pc:sldMk cId="1893360429" sldId="259"/>
            <ac:picMk id="23" creationId="{11C937FB-C11C-4B78-923B-2C8BF9D8E866}"/>
          </ac:picMkLst>
        </pc:picChg>
        <pc:picChg chg="add mod">
          <ac:chgData name="中本 貴之" userId="0f070a3bb3c956d5" providerId="LiveId" clId="{F795D8FA-75A6-40D5-92C0-7B02B0835901}" dt="2022-03-10T02:08:32.110" v="44" actId="1076"/>
          <ac:picMkLst>
            <pc:docMk/>
            <pc:sldMk cId="1893360429" sldId="259"/>
            <ac:picMk id="25" creationId="{1C2CD0E0-3FAD-4DE7-A4FE-0DCD42151E11}"/>
          </ac:picMkLst>
        </pc:picChg>
        <pc:picChg chg="add mod">
          <ac:chgData name="中本 貴之" userId="0f070a3bb3c956d5" providerId="LiveId" clId="{F795D8FA-75A6-40D5-92C0-7B02B0835901}" dt="2022-03-10T02:08:32.110" v="44" actId="1076"/>
          <ac:picMkLst>
            <pc:docMk/>
            <pc:sldMk cId="1893360429" sldId="259"/>
            <ac:picMk id="27" creationId="{C12ACF37-A8AF-44CD-AD49-984B474E50C9}"/>
          </ac:picMkLst>
        </pc:picChg>
        <pc:picChg chg="add mod">
          <ac:chgData name="中本 貴之" userId="0f070a3bb3c956d5" providerId="LiveId" clId="{F795D8FA-75A6-40D5-92C0-7B02B0835901}" dt="2022-03-10T02:08:25.127" v="43" actId="1076"/>
          <ac:picMkLst>
            <pc:docMk/>
            <pc:sldMk cId="1893360429" sldId="259"/>
            <ac:picMk id="29" creationId="{461A1500-A10D-4C09-AA18-E84240971F39}"/>
          </ac:picMkLst>
        </pc:picChg>
        <pc:picChg chg="add mod">
          <ac:chgData name="中本 貴之" userId="0f070a3bb3c956d5" providerId="LiveId" clId="{F795D8FA-75A6-40D5-92C0-7B02B0835901}" dt="2022-03-10T02:08:25.127" v="43" actId="1076"/>
          <ac:picMkLst>
            <pc:docMk/>
            <pc:sldMk cId="1893360429" sldId="259"/>
            <ac:picMk id="31" creationId="{0C95DC4D-0777-4BA4-8320-B2F201E7E0AF}"/>
          </ac:picMkLst>
        </pc:picChg>
        <pc:picChg chg="add mod">
          <ac:chgData name="中本 貴之" userId="0f070a3bb3c956d5" providerId="LiveId" clId="{F795D8FA-75A6-40D5-92C0-7B02B0835901}" dt="2022-03-10T02:08:32.110" v="44" actId="1076"/>
          <ac:picMkLst>
            <pc:docMk/>
            <pc:sldMk cId="1893360429" sldId="259"/>
            <ac:picMk id="3074" creationId="{EF89D26C-659D-4077-BF35-B485D1E9DA2A}"/>
          </ac:picMkLst>
        </pc:picChg>
      </pc:sldChg>
      <pc:sldChg chg="addSp delSp modSp add mod">
        <pc:chgData name="中本 貴之" userId="0f070a3bb3c956d5" providerId="LiveId" clId="{F795D8FA-75A6-40D5-92C0-7B02B0835901}" dt="2022-03-10T02:12:55.731" v="230" actId="14100"/>
        <pc:sldMkLst>
          <pc:docMk/>
          <pc:sldMk cId="3852384388" sldId="260"/>
        </pc:sldMkLst>
        <pc:spChg chg="mod">
          <ac:chgData name="中本 貴之" userId="0f070a3bb3c956d5" providerId="LiveId" clId="{F795D8FA-75A6-40D5-92C0-7B02B0835901}" dt="2022-03-10T02:12:55.731" v="230" actId="14100"/>
          <ac:spMkLst>
            <pc:docMk/>
            <pc:sldMk cId="3852384388" sldId="260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10:28.799" v="77"/>
          <ac:spMkLst>
            <pc:docMk/>
            <pc:sldMk cId="3852384388" sldId="260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10:24.822" v="73"/>
          <ac:spMkLst>
            <pc:docMk/>
            <pc:sldMk cId="3852384388" sldId="260"/>
            <ac:spMk id="5" creationId="{223BB5B9-E0B7-40BD-9E25-49BBF005861C}"/>
          </ac:spMkLst>
        </pc:spChg>
        <pc:spChg chg="del">
          <ac:chgData name="中本 貴之" userId="0f070a3bb3c956d5" providerId="LiveId" clId="{F795D8FA-75A6-40D5-92C0-7B02B0835901}" dt="2022-03-10T02:10:42.529" v="90" actId="478"/>
          <ac:spMkLst>
            <pc:docMk/>
            <pc:sldMk cId="3852384388" sldId="260"/>
            <ac:spMk id="12" creationId="{31C757CB-0829-4BD2-84B2-4941D25029E3}"/>
          </ac:spMkLst>
        </pc:spChg>
        <pc:spChg chg="del">
          <ac:chgData name="中本 貴之" userId="0f070a3bb3c956d5" providerId="LiveId" clId="{F795D8FA-75A6-40D5-92C0-7B02B0835901}" dt="2022-03-10T02:10:45.444" v="93" actId="478"/>
          <ac:spMkLst>
            <pc:docMk/>
            <pc:sldMk cId="3852384388" sldId="260"/>
            <ac:spMk id="13" creationId="{50E3953D-CF1D-46C3-8015-4A43FD3FE829}"/>
          </ac:spMkLst>
        </pc:spChg>
        <pc:spChg chg="del">
          <ac:chgData name="中本 貴之" userId="0f070a3bb3c956d5" providerId="LiveId" clId="{F795D8FA-75A6-40D5-92C0-7B02B0835901}" dt="2022-03-10T02:10:36.077" v="83" actId="478"/>
          <ac:spMkLst>
            <pc:docMk/>
            <pc:sldMk cId="3852384388" sldId="260"/>
            <ac:spMk id="14" creationId="{B7298F62-B638-4458-BDE2-723D676E14DF}"/>
          </ac:spMkLst>
        </pc:spChg>
        <pc:spChg chg="del">
          <ac:chgData name="中本 貴之" userId="0f070a3bb3c956d5" providerId="LiveId" clId="{F795D8FA-75A6-40D5-92C0-7B02B0835901}" dt="2022-03-10T02:10:32.492" v="78" actId="478"/>
          <ac:spMkLst>
            <pc:docMk/>
            <pc:sldMk cId="3852384388" sldId="260"/>
            <ac:spMk id="15" creationId="{1B560066-B744-416C-AF0A-CAD45AEBCEF3}"/>
          </ac:spMkLst>
        </pc:spChg>
        <pc:spChg chg="del">
          <ac:chgData name="中本 貴之" userId="0f070a3bb3c956d5" providerId="LiveId" clId="{F795D8FA-75A6-40D5-92C0-7B02B0835901}" dt="2022-03-10T02:10:35.095" v="82" actId="478"/>
          <ac:spMkLst>
            <pc:docMk/>
            <pc:sldMk cId="3852384388" sldId="260"/>
            <ac:spMk id="16" creationId="{9CE64575-3D84-46B1-A41F-FF321E10E55E}"/>
          </ac:spMkLst>
        </pc:spChg>
        <pc:spChg chg="del mod">
          <ac:chgData name="中本 貴之" userId="0f070a3bb3c956d5" providerId="LiveId" clId="{F795D8FA-75A6-40D5-92C0-7B02B0835901}" dt="2022-03-10T02:10:39.272" v="87" actId="478"/>
          <ac:spMkLst>
            <pc:docMk/>
            <pc:sldMk cId="3852384388" sldId="260"/>
            <ac:spMk id="17" creationId="{4967D850-737B-4A15-851B-0208CE675B80}"/>
          </ac:spMkLst>
        </pc:spChg>
        <pc:spChg chg="del">
          <ac:chgData name="中本 貴之" userId="0f070a3bb3c956d5" providerId="LiveId" clId="{F795D8FA-75A6-40D5-92C0-7B02B0835901}" dt="2022-03-10T02:10:37.915" v="85" actId="478"/>
          <ac:spMkLst>
            <pc:docMk/>
            <pc:sldMk cId="3852384388" sldId="260"/>
            <ac:spMk id="18" creationId="{F87A7711-1002-42E4-AFDF-54DBAE6D80B0}"/>
          </ac:spMkLst>
        </pc:spChg>
        <pc:spChg chg="add mod">
          <ac:chgData name="中本 貴之" userId="0f070a3bb3c956d5" providerId="LiveId" clId="{F795D8FA-75A6-40D5-92C0-7B02B0835901}" dt="2022-03-10T02:12:37.040" v="227" actId="1076"/>
          <ac:spMkLst>
            <pc:docMk/>
            <pc:sldMk cId="3852384388" sldId="260"/>
            <ac:spMk id="30" creationId="{8CBA10B4-6519-4E62-BCBD-B2B565CF2965}"/>
          </ac:spMkLst>
        </pc:spChg>
        <pc:spChg chg="mod">
          <ac:chgData name="中本 貴之" userId="0f070a3bb3c956d5" providerId="LiveId" clId="{F795D8FA-75A6-40D5-92C0-7B02B0835901}" dt="2022-03-10T02:10:51.230" v="96" actId="1076"/>
          <ac:spMkLst>
            <pc:docMk/>
            <pc:sldMk cId="3852384388" sldId="260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0T02:10:41.513" v="89" actId="478"/>
          <ac:spMkLst>
            <pc:docMk/>
            <pc:sldMk cId="3852384388" sldId="260"/>
            <ac:spMk id="35" creationId="{0F0C0518-CFC8-4D71-AC4D-F9BAC5F10167}"/>
          </ac:spMkLst>
        </pc:spChg>
        <pc:spChg chg="del">
          <ac:chgData name="中本 貴之" userId="0f070a3bb3c956d5" providerId="LiveId" clId="{F795D8FA-75A6-40D5-92C0-7B02B0835901}" dt="2022-03-10T02:10:40.464" v="88" actId="478"/>
          <ac:spMkLst>
            <pc:docMk/>
            <pc:sldMk cId="3852384388" sldId="260"/>
            <ac:spMk id="36" creationId="{444DC8A2-9B74-4143-827D-0208F76A1BD1}"/>
          </ac:spMkLst>
        </pc:spChg>
        <pc:spChg chg="del">
          <ac:chgData name="中本 貴之" userId="0f070a3bb3c956d5" providerId="LiveId" clId="{F795D8FA-75A6-40D5-92C0-7B02B0835901}" dt="2022-03-10T02:10:32.492" v="78" actId="478"/>
          <ac:spMkLst>
            <pc:docMk/>
            <pc:sldMk cId="3852384388" sldId="260"/>
            <ac:spMk id="37" creationId="{ED459807-EA9D-4218-A5F9-763BE6466336}"/>
          </ac:spMkLst>
        </pc:spChg>
        <pc:spChg chg="del">
          <ac:chgData name="中本 貴之" userId="0f070a3bb3c956d5" providerId="LiveId" clId="{F795D8FA-75A6-40D5-92C0-7B02B0835901}" dt="2022-03-10T02:10:32.492" v="78" actId="478"/>
          <ac:spMkLst>
            <pc:docMk/>
            <pc:sldMk cId="3852384388" sldId="260"/>
            <ac:spMk id="38" creationId="{195830C2-EA9A-4CF7-A351-CD55C71886AC}"/>
          </ac:spMkLst>
        </pc:spChg>
        <pc:spChg chg="del">
          <ac:chgData name="中本 貴之" userId="0f070a3bb3c956d5" providerId="LiveId" clId="{F795D8FA-75A6-40D5-92C0-7B02B0835901}" dt="2022-03-10T02:10:44.905" v="92" actId="478"/>
          <ac:spMkLst>
            <pc:docMk/>
            <pc:sldMk cId="3852384388" sldId="260"/>
            <ac:spMk id="39" creationId="{D5697EB5-A1F6-40C4-9BAA-54BAA4B120A9}"/>
          </ac:spMkLst>
        </pc:spChg>
        <pc:spChg chg="del">
          <ac:chgData name="中本 貴之" userId="0f070a3bb3c956d5" providerId="LiveId" clId="{F795D8FA-75A6-40D5-92C0-7B02B0835901}" dt="2022-03-10T02:10:37.218" v="84" actId="478"/>
          <ac:spMkLst>
            <pc:docMk/>
            <pc:sldMk cId="3852384388" sldId="260"/>
            <ac:spMk id="40" creationId="{366357BD-FB3D-4EE8-B522-A2310D2BC7E4}"/>
          </ac:spMkLst>
        </pc:spChg>
        <pc:spChg chg="del">
          <ac:chgData name="中本 貴之" userId="0f070a3bb3c956d5" providerId="LiveId" clId="{F795D8FA-75A6-40D5-92C0-7B02B0835901}" dt="2022-03-10T02:10:43.684" v="91" actId="478"/>
          <ac:spMkLst>
            <pc:docMk/>
            <pc:sldMk cId="3852384388" sldId="260"/>
            <ac:spMk id="41" creationId="{0B908B57-967A-4E35-9A71-9577F71E5058}"/>
          </ac:spMkLst>
        </pc:spChg>
        <pc:picChg chg="add mod">
          <ac:chgData name="中本 貴之" userId="0f070a3bb3c956d5" providerId="LiveId" clId="{F795D8FA-75A6-40D5-92C0-7B02B0835901}" dt="2022-03-10T02:11:52.136" v="103" actId="1076"/>
          <ac:picMkLst>
            <pc:docMk/>
            <pc:sldMk cId="3852384388" sldId="260"/>
            <ac:picMk id="6" creationId="{21395396-AB23-467A-BBDB-96A7775C60B0}"/>
          </ac:picMkLst>
        </pc:picChg>
        <pc:picChg chg="del">
          <ac:chgData name="中本 貴之" userId="0f070a3bb3c956d5" providerId="LiveId" clId="{F795D8FA-75A6-40D5-92C0-7B02B0835901}" dt="2022-03-10T02:10:55.533" v="98" actId="478"/>
          <ac:picMkLst>
            <pc:docMk/>
            <pc:sldMk cId="3852384388" sldId="260"/>
            <ac:picMk id="11" creationId="{3DCB6AD0-5FA4-4605-808D-25FDBA7B1C44}"/>
          </ac:picMkLst>
        </pc:picChg>
        <pc:picChg chg="del">
          <ac:chgData name="中本 貴之" userId="0f070a3bb3c956d5" providerId="LiveId" clId="{F795D8FA-75A6-40D5-92C0-7B02B0835901}" dt="2022-03-10T02:10:47.341" v="95" actId="478"/>
          <ac:picMkLst>
            <pc:docMk/>
            <pc:sldMk cId="3852384388" sldId="260"/>
            <ac:picMk id="21" creationId="{8F836639-3FA7-45F7-8376-40F1A0A450FA}"/>
          </ac:picMkLst>
        </pc:picChg>
        <pc:picChg chg="del">
          <ac:chgData name="中本 貴之" userId="0f070a3bb3c956d5" providerId="LiveId" clId="{F795D8FA-75A6-40D5-92C0-7B02B0835901}" dt="2022-03-10T02:10:45.909" v="94" actId="478"/>
          <ac:picMkLst>
            <pc:docMk/>
            <pc:sldMk cId="3852384388" sldId="260"/>
            <ac:picMk id="23" creationId="{11C937FB-C11C-4B78-923B-2C8BF9D8E866}"/>
          </ac:picMkLst>
        </pc:picChg>
        <pc:picChg chg="del">
          <ac:chgData name="中本 貴之" userId="0f070a3bb3c956d5" providerId="LiveId" clId="{F795D8FA-75A6-40D5-92C0-7B02B0835901}" dt="2022-03-10T02:10:33.634" v="80" actId="478"/>
          <ac:picMkLst>
            <pc:docMk/>
            <pc:sldMk cId="3852384388" sldId="260"/>
            <ac:picMk id="25" creationId="{1C2CD0E0-3FAD-4DE7-A4FE-0DCD42151E11}"/>
          </ac:picMkLst>
        </pc:picChg>
        <pc:picChg chg="del">
          <ac:chgData name="中本 貴之" userId="0f070a3bb3c956d5" providerId="LiveId" clId="{F795D8FA-75A6-40D5-92C0-7B02B0835901}" dt="2022-03-10T02:10:34.335" v="81" actId="478"/>
          <ac:picMkLst>
            <pc:docMk/>
            <pc:sldMk cId="3852384388" sldId="260"/>
            <ac:picMk id="27" creationId="{C12ACF37-A8AF-44CD-AD49-984B474E50C9}"/>
          </ac:picMkLst>
        </pc:picChg>
        <pc:picChg chg="del">
          <ac:chgData name="中本 貴之" userId="0f070a3bb3c956d5" providerId="LiveId" clId="{F795D8FA-75A6-40D5-92C0-7B02B0835901}" dt="2022-03-10T02:10:32.492" v="78" actId="478"/>
          <ac:picMkLst>
            <pc:docMk/>
            <pc:sldMk cId="3852384388" sldId="260"/>
            <ac:picMk id="29" creationId="{461A1500-A10D-4C09-AA18-E84240971F39}"/>
          </ac:picMkLst>
        </pc:picChg>
        <pc:picChg chg="del">
          <ac:chgData name="中本 貴之" userId="0f070a3bb3c956d5" providerId="LiveId" clId="{F795D8FA-75A6-40D5-92C0-7B02B0835901}" dt="2022-03-10T02:10:32.492" v="78" actId="478"/>
          <ac:picMkLst>
            <pc:docMk/>
            <pc:sldMk cId="3852384388" sldId="260"/>
            <ac:picMk id="31" creationId="{0C95DC4D-0777-4BA4-8320-B2F201E7E0AF}"/>
          </ac:picMkLst>
        </pc:picChg>
        <pc:picChg chg="del">
          <ac:chgData name="中本 貴之" userId="0f070a3bb3c956d5" providerId="LiveId" clId="{F795D8FA-75A6-40D5-92C0-7B02B0835901}" dt="2022-03-10T02:10:33.272" v="79" actId="478"/>
          <ac:picMkLst>
            <pc:docMk/>
            <pc:sldMk cId="3852384388" sldId="260"/>
            <ac:picMk id="3074" creationId="{EF89D26C-659D-4077-BF35-B485D1E9DA2A}"/>
          </ac:picMkLst>
        </pc:picChg>
      </pc:sldChg>
      <pc:sldChg chg="addSp delSp modSp add mod">
        <pc:chgData name="中本 貴之" userId="0f070a3bb3c956d5" providerId="LiveId" clId="{F795D8FA-75A6-40D5-92C0-7B02B0835901}" dt="2022-03-11T08:52:39.640" v="4193" actId="478"/>
        <pc:sldMkLst>
          <pc:docMk/>
          <pc:sldMk cId="2901734082" sldId="261"/>
        </pc:sldMkLst>
        <pc:spChg chg="mod">
          <ac:chgData name="中本 貴之" userId="0f070a3bb3c956d5" providerId="LiveId" clId="{F795D8FA-75A6-40D5-92C0-7B02B0835901}" dt="2022-03-11T01:51:58.850" v="2021" actId="1076"/>
          <ac:spMkLst>
            <pc:docMk/>
            <pc:sldMk cId="2901734082" sldId="261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13:07.757" v="236"/>
          <ac:spMkLst>
            <pc:docMk/>
            <pc:sldMk cId="2901734082" sldId="261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13:19.490" v="238" actId="14100"/>
          <ac:spMkLst>
            <pc:docMk/>
            <pc:sldMk cId="2901734082" sldId="261"/>
            <ac:spMk id="5" creationId="{223BB5B9-E0B7-40BD-9E25-49BBF005861C}"/>
          </ac:spMkLst>
        </pc:spChg>
        <pc:spChg chg="add del mod">
          <ac:chgData name="中本 貴之" userId="0f070a3bb3c956d5" providerId="LiveId" clId="{F795D8FA-75A6-40D5-92C0-7B02B0835901}" dt="2022-03-11T08:52:38.846" v="4192" actId="478"/>
          <ac:spMkLst>
            <pc:docMk/>
            <pc:sldMk cId="2901734082" sldId="261"/>
            <ac:spMk id="15" creationId="{73382ADA-2D7A-4D4C-A4CE-73A25E617B09}"/>
          </ac:spMkLst>
        </pc:spChg>
        <pc:spChg chg="add del mod">
          <ac:chgData name="中本 貴之" userId="0f070a3bb3c956d5" providerId="LiveId" clId="{F795D8FA-75A6-40D5-92C0-7B02B0835901}" dt="2022-03-11T08:52:39.640" v="4193" actId="478"/>
          <ac:spMkLst>
            <pc:docMk/>
            <pc:sldMk cId="2901734082" sldId="261"/>
            <ac:spMk id="16" creationId="{05D2E297-D9E2-424C-9B61-FB6684ED4357}"/>
          </ac:spMkLst>
        </pc:spChg>
        <pc:spChg chg="del">
          <ac:chgData name="中本 貴之" userId="0f070a3bb3c956d5" providerId="LiveId" clId="{F795D8FA-75A6-40D5-92C0-7B02B0835901}" dt="2022-03-10T02:14:12.259" v="241" actId="478"/>
          <ac:spMkLst>
            <pc:docMk/>
            <pc:sldMk cId="2901734082" sldId="261"/>
            <ac:spMk id="30" creationId="{8CBA10B4-6519-4E62-BCBD-B2B565CF2965}"/>
          </ac:spMkLst>
        </pc:spChg>
        <pc:spChg chg="mod">
          <ac:chgData name="中本 貴之" userId="0f070a3bb3c956d5" providerId="LiveId" clId="{F795D8FA-75A6-40D5-92C0-7B02B0835901}" dt="2022-03-11T01:52:01.250" v="2022" actId="1076"/>
          <ac:spMkLst>
            <pc:docMk/>
            <pc:sldMk cId="2901734082" sldId="261"/>
            <ac:spMk id="32" creationId="{0D574CBA-B63F-4194-84A6-377EA4DFC025}"/>
          </ac:spMkLst>
        </pc:spChg>
        <pc:picChg chg="del">
          <ac:chgData name="中本 貴之" userId="0f070a3bb3c956d5" providerId="LiveId" clId="{F795D8FA-75A6-40D5-92C0-7B02B0835901}" dt="2022-03-10T02:13:21.603" v="239" actId="478"/>
          <ac:picMkLst>
            <pc:docMk/>
            <pc:sldMk cId="2901734082" sldId="261"/>
            <ac:picMk id="6" creationId="{21395396-AB23-467A-BBDB-96A7775C60B0}"/>
          </ac:picMkLst>
        </pc:picChg>
        <pc:picChg chg="add mod">
          <ac:chgData name="中本 貴之" userId="0f070a3bb3c956d5" providerId="LiveId" clId="{F795D8FA-75A6-40D5-92C0-7B02B0835901}" dt="2022-03-11T01:51:56.203" v="2020" actId="1076"/>
          <ac:picMkLst>
            <pc:docMk/>
            <pc:sldMk cId="2901734082" sldId="261"/>
            <ac:picMk id="7" creationId="{64513364-504F-4CB1-BE5A-807160535C70}"/>
          </ac:picMkLst>
        </pc:picChg>
        <pc:picChg chg="add del mod">
          <ac:chgData name="中本 貴之" userId="0f070a3bb3c956d5" providerId="LiveId" clId="{F795D8FA-75A6-40D5-92C0-7B02B0835901}" dt="2022-03-11T08:52:36.917" v="4190" actId="478"/>
          <ac:picMkLst>
            <pc:docMk/>
            <pc:sldMk cId="2901734082" sldId="261"/>
            <ac:picMk id="10" creationId="{DCA7F5BB-DBA6-46B8-B808-43ABA6910BF2}"/>
          </ac:picMkLst>
        </pc:picChg>
        <pc:cxnChg chg="add del">
          <ac:chgData name="中本 貴之" userId="0f070a3bb3c956d5" providerId="LiveId" clId="{F795D8FA-75A6-40D5-92C0-7B02B0835901}" dt="2022-03-11T08:52:37.818" v="4191" actId="478"/>
          <ac:cxnSpMkLst>
            <pc:docMk/>
            <pc:sldMk cId="2901734082" sldId="261"/>
            <ac:cxnSpMk id="9" creationId="{64065F9D-FC01-4EC7-AFC5-DF790D9BCCD0}"/>
          </ac:cxnSpMkLst>
        </pc:cxnChg>
        <pc:cxnChg chg="add del mod">
          <ac:chgData name="中本 貴之" userId="0f070a3bb3c956d5" providerId="LiveId" clId="{F795D8FA-75A6-40D5-92C0-7B02B0835901}" dt="2022-03-11T08:52:36.542" v="4189" actId="478"/>
          <ac:cxnSpMkLst>
            <pc:docMk/>
            <pc:sldMk cId="2901734082" sldId="261"/>
            <ac:cxnSpMk id="13" creationId="{29E9D90C-DDAF-4572-A014-E5E5E4275298}"/>
          </ac:cxnSpMkLst>
        </pc:cxnChg>
      </pc:sldChg>
      <pc:sldChg chg="addSp delSp modSp add mod">
        <pc:chgData name="中本 貴之" userId="0f070a3bb3c956d5" providerId="LiveId" clId="{F795D8FA-75A6-40D5-92C0-7B02B0835901}" dt="2022-03-11T08:24:38.897" v="3603" actId="1076"/>
        <pc:sldMkLst>
          <pc:docMk/>
          <pc:sldMk cId="1621551540" sldId="262"/>
        </pc:sldMkLst>
        <pc:spChg chg="mod">
          <ac:chgData name="中本 貴之" userId="0f070a3bb3c956d5" providerId="LiveId" clId="{F795D8FA-75A6-40D5-92C0-7B02B0835901}" dt="2022-03-10T02:20:48.099" v="340"/>
          <ac:spMkLst>
            <pc:docMk/>
            <pc:sldMk cId="1621551540" sldId="262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15:51.494" v="248" actId="20577"/>
          <ac:spMkLst>
            <pc:docMk/>
            <pc:sldMk cId="1621551540" sldId="262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16:58.963" v="290" actId="20577"/>
          <ac:spMkLst>
            <pc:docMk/>
            <pc:sldMk cId="1621551540" sldId="262"/>
            <ac:spMk id="5" creationId="{223BB5B9-E0B7-40BD-9E25-49BBF005861C}"/>
          </ac:spMkLst>
        </pc:spChg>
        <pc:spChg chg="add mod">
          <ac:chgData name="中本 貴之" userId="0f070a3bb3c956d5" providerId="LiveId" clId="{F795D8FA-75A6-40D5-92C0-7B02B0835901}" dt="2022-03-10T02:20:56.640" v="346" actId="20577"/>
          <ac:spMkLst>
            <pc:docMk/>
            <pc:sldMk cId="1621551540" sldId="262"/>
            <ac:spMk id="15" creationId="{2D6D4968-B7F2-41FC-85FE-62F135BAAEB1}"/>
          </ac:spMkLst>
        </pc:spChg>
        <pc:spChg chg="add mod">
          <ac:chgData name="中本 貴之" userId="0f070a3bb3c956d5" providerId="LiveId" clId="{F795D8FA-75A6-40D5-92C0-7B02B0835901}" dt="2022-03-10T02:21:25.496" v="365"/>
          <ac:spMkLst>
            <pc:docMk/>
            <pc:sldMk cId="1621551540" sldId="262"/>
            <ac:spMk id="16" creationId="{DFBA94B5-A9FC-4553-BABA-6F6B76EE140B}"/>
          </ac:spMkLst>
        </pc:spChg>
        <pc:spChg chg="add mod">
          <ac:chgData name="中本 貴之" userId="0f070a3bb3c956d5" providerId="LiveId" clId="{F795D8FA-75A6-40D5-92C0-7B02B0835901}" dt="2022-03-10T02:21:39.735" v="370" actId="1076"/>
          <ac:spMkLst>
            <pc:docMk/>
            <pc:sldMk cId="1621551540" sldId="262"/>
            <ac:spMk id="17" creationId="{79EE8C97-4214-4AF7-9976-759F7BF6A898}"/>
          </ac:spMkLst>
        </pc:spChg>
        <pc:spChg chg="add del mod">
          <ac:chgData name="中本 貴之" userId="0f070a3bb3c956d5" providerId="LiveId" clId="{F795D8FA-75A6-40D5-92C0-7B02B0835901}" dt="2022-03-11T08:24:36.191" v="3602" actId="478"/>
          <ac:spMkLst>
            <pc:docMk/>
            <pc:sldMk cId="1621551540" sldId="262"/>
            <ac:spMk id="18" creationId="{F0404A70-95FD-4C46-B14A-E6DCBE6BC192}"/>
          </ac:spMkLst>
        </pc:spChg>
        <pc:spChg chg="add mod">
          <ac:chgData name="中本 貴之" userId="0f070a3bb3c956d5" providerId="LiveId" clId="{F795D8FA-75A6-40D5-92C0-7B02B0835901}" dt="2022-03-11T08:24:38.897" v="3603" actId="1076"/>
          <ac:spMkLst>
            <pc:docMk/>
            <pc:sldMk cId="1621551540" sldId="262"/>
            <ac:spMk id="19" creationId="{2BDB2A56-2D14-49A5-A05C-880F22047798}"/>
          </ac:spMkLst>
        </pc:spChg>
        <pc:spChg chg="mod">
          <ac:chgData name="中本 貴之" userId="0f070a3bb3c956d5" providerId="LiveId" clId="{F795D8FA-75A6-40D5-92C0-7B02B0835901}" dt="2022-03-11T08:24:19.779" v="3599" actId="20577"/>
          <ac:spMkLst>
            <pc:docMk/>
            <pc:sldMk cId="1621551540" sldId="262"/>
            <ac:spMk id="32" creationId="{0D574CBA-B63F-4194-84A6-377EA4DFC025}"/>
          </ac:spMkLst>
        </pc:spChg>
        <pc:picChg chg="add del mod">
          <ac:chgData name="中本 貴之" userId="0f070a3bb3c956d5" providerId="LiveId" clId="{F795D8FA-75A6-40D5-92C0-7B02B0835901}" dt="2022-03-10T02:18:35.855" v="295" actId="478"/>
          <ac:picMkLst>
            <pc:docMk/>
            <pc:sldMk cId="1621551540" sldId="262"/>
            <ac:picMk id="6" creationId="{A287A090-2CA8-45DA-BC84-FC7409969174}"/>
          </ac:picMkLst>
        </pc:picChg>
        <pc:picChg chg="del mod">
          <ac:chgData name="中本 貴之" userId="0f070a3bb3c956d5" providerId="LiveId" clId="{F795D8FA-75A6-40D5-92C0-7B02B0835901}" dt="2022-03-10T02:17:02.823" v="292" actId="478"/>
          <ac:picMkLst>
            <pc:docMk/>
            <pc:sldMk cId="1621551540" sldId="262"/>
            <ac:picMk id="7" creationId="{64513364-504F-4CB1-BE5A-807160535C70}"/>
          </ac:picMkLst>
        </pc:picChg>
        <pc:picChg chg="add mod">
          <ac:chgData name="中本 貴之" userId="0f070a3bb3c956d5" providerId="LiveId" clId="{F795D8FA-75A6-40D5-92C0-7B02B0835901}" dt="2022-03-10T02:19:54.607" v="313" actId="1076"/>
          <ac:picMkLst>
            <pc:docMk/>
            <pc:sldMk cId="1621551540" sldId="262"/>
            <ac:picMk id="9" creationId="{502617BB-CDF5-4758-8B89-80A66BE3985B}"/>
          </ac:picMkLst>
        </pc:picChg>
        <pc:picChg chg="add mod">
          <ac:chgData name="中本 貴之" userId="0f070a3bb3c956d5" providerId="LiveId" clId="{F795D8FA-75A6-40D5-92C0-7B02B0835901}" dt="2022-03-10T02:18:50.151" v="299" actId="1076"/>
          <ac:picMkLst>
            <pc:docMk/>
            <pc:sldMk cId="1621551540" sldId="262"/>
            <ac:picMk id="11" creationId="{285CD01E-B0EF-4D6C-A784-B205BFF38C6C}"/>
          </ac:picMkLst>
        </pc:picChg>
        <pc:picChg chg="add mod">
          <ac:chgData name="中本 貴之" userId="0f070a3bb3c956d5" providerId="LiveId" clId="{F795D8FA-75A6-40D5-92C0-7B02B0835901}" dt="2022-03-10T02:19:50.114" v="312" actId="1076"/>
          <ac:picMkLst>
            <pc:docMk/>
            <pc:sldMk cId="1621551540" sldId="262"/>
            <ac:picMk id="13" creationId="{3889AC14-0C16-4FAB-8169-31BE8523C8CA}"/>
          </ac:picMkLst>
        </pc:picChg>
      </pc:sldChg>
      <pc:sldChg chg="addSp delSp modSp add mod">
        <pc:chgData name="中本 貴之" userId="0f070a3bb3c956d5" providerId="LiveId" clId="{F795D8FA-75A6-40D5-92C0-7B02B0835901}" dt="2022-03-10T02:26:45.712" v="474" actId="478"/>
        <pc:sldMkLst>
          <pc:docMk/>
          <pc:sldMk cId="2918049728" sldId="263"/>
        </pc:sldMkLst>
        <pc:spChg chg="add mod">
          <ac:chgData name="中本 貴之" userId="0f070a3bb3c956d5" providerId="LiveId" clId="{F795D8FA-75A6-40D5-92C0-7B02B0835901}" dt="2022-03-10T02:26:37.982" v="472" actId="20577"/>
          <ac:spMkLst>
            <pc:docMk/>
            <pc:sldMk cId="2918049728" sldId="263"/>
            <ac:spMk id="2" creationId="{A770A150-D557-487A-8A1C-F1F5CCC1BBC4}"/>
          </ac:spMkLst>
        </pc:spChg>
        <pc:spChg chg="mod">
          <ac:chgData name="中本 貴之" userId="0f070a3bb3c956d5" providerId="LiveId" clId="{F795D8FA-75A6-40D5-92C0-7B02B0835901}" dt="2022-03-10T02:23:05.629" v="377"/>
          <ac:spMkLst>
            <pc:docMk/>
            <pc:sldMk cId="2918049728" sldId="263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22:42.480" v="374" actId="20577"/>
          <ac:spMkLst>
            <pc:docMk/>
            <pc:sldMk cId="2918049728" sldId="263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22:54.790" v="376" actId="6549"/>
          <ac:spMkLst>
            <pc:docMk/>
            <pc:sldMk cId="2918049728" sldId="263"/>
            <ac:spMk id="5" creationId="{223BB5B9-E0B7-40BD-9E25-49BBF005861C}"/>
          </ac:spMkLst>
        </pc:spChg>
        <pc:spChg chg="mod">
          <ac:chgData name="中本 貴之" userId="0f070a3bb3c956d5" providerId="LiveId" clId="{F795D8FA-75A6-40D5-92C0-7B02B0835901}" dt="2022-03-10T02:23:13.719" v="378"/>
          <ac:spMkLst>
            <pc:docMk/>
            <pc:sldMk cId="2918049728" sldId="263"/>
            <ac:spMk id="15" creationId="{2D6D4968-B7F2-41FC-85FE-62F135BAAEB1}"/>
          </ac:spMkLst>
        </pc:spChg>
        <pc:spChg chg="del">
          <ac:chgData name="中本 貴之" userId="0f070a3bb3c956d5" providerId="LiveId" clId="{F795D8FA-75A6-40D5-92C0-7B02B0835901}" dt="2022-03-10T02:23:15.930" v="379" actId="478"/>
          <ac:spMkLst>
            <pc:docMk/>
            <pc:sldMk cId="2918049728" sldId="263"/>
            <ac:spMk id="16" creationId="{DFBA94B5-A9FC-4553-BABA-6F6B76EE140B}"/>
          </ac:spMkLst>
        </pc:spChg>
        <pc:spChg chg="del">
          <ac:chgData name="中本 貴之" userId="0f070a3bb3c956d5" providerId="LiveId" clId="{F795D8FA-75A6-40D5-92C0-7B02B0835901}" dt="2022-03-10T02:23:20.271" v="381" actId="478"/>
          <ac:spMkLst>
            <pc:docMk/>
            <pc:sldMk cId="2918049728" sldId="263"/>
            <ac:spMk id="17" creationId="{79EE8C97-4214-4AF7-9976-759F7BF6A898}"/>
          </ac:spMkLst>
        </pc:spChg>
        <pc:picChg chg="del">
          <ac:chgData name="中本 貴之" userId="0f070a3bb3c956d5" providerId="LiveId" clId="{F795D8FA-75A6-40D5-92C0-7B02B0835901}" dt="2022-03-10T02:26:45.712" v="474" actId="478"/>
          <ac:picMkLst>
            <pc:docMk/>
            <pc:sldMk cId="2918049728" sldId="263"/>
            <ac:picMk id="9" creationId="{502617BB-CDF5-4758-8B89-80A66BE3985B}"/>
          </ac:picMkLst>
        </pc:picChg>
        <pc:picChg chg="del">
          <ac:chgData name="中本 貴之" userId="0f070a3bb3c956d5" providerId="LiveId" clId="{F795D8FA-75A6-40D5-92C0-7B02B0835901}" dt="2022-03-10T02:26:45.052" v="473" actId="478"/>
          <ac:picMkLst>
            <pc:docMk/>
            <pc:sldMk cId="2918049728" sldId="263"/>
            <ac:picMk id="11" creationId="{285CD01E-B0EF-4D6C-A784-B205BFF38C6C}"/>
          </ac:picMkLst>
        </pc:picChg>
        <pc:picChg chg="del">
          <ac:chgData name="中本 貴之" userId="0f070a3bb3c956d5" providerId="LiveId" clId="{F795D8FA-75A6-40D5-92C0-7B02B0835901}" dt="2022-03-10T02:23:16.821" v="380" actId="478"/>
          <ac:picMkLst>
            <pc:docMk/>
            <pc:sldMk cId="2918049728" sldId="263"/>
            <ac:picMk id="13" creationId="{3889AC14-0C16-4FAB-8169-31BE8523C8CA}"/>
          </ac:picMkLst>
        </pc:picChg>
        <pc:picChg chg="add mod">
          <ac:chgData name="中本 貴之" userId="0f070a3bb3c956d5" providerId="LiveId" clId="{F795D8FA-75A6-40D5-92C0-7B02B0835901}" dt="2022-03-10T02:24:20.947" v="383" actId="1076"/>
          <ac:picMkLst>
            <pc:docMk/>
            <pc:sldMk cId="2918049728" sldId="263"/>
            <ac:picMk id="4098" creationId="{D029C828-0F67-4086-B9FE-AE067CE0B37F}"/>
          </ac:picMkLst>
        </pc:picChg>
      </pc:sldChg>
      <pc:sldChg chg="addSp delSp modSp add mod ord">
        <pc:chgData name="中本 貴之" userId="0f070a3bb3c956d5" providerId="LiveId" clId="{F795D8FA-75A6-40D5-92C0-7B02B0835901}" dt="2022-03-11T08:25:20.369" v="3633" actId="20577"/>
        <pc:sldMkLst>
          <pc:docMk/>
          <pc:sldMk cId="1382652225" sldId="264"/>
        </pc:sldMkLst>
        <pc:spChg chg="mod">
          <ac:chgData name="中本 貴之" userId="0f070a3bb3c956d5" providerId="LiveId" clId="{F795D8FA-75A6-40D5-92C0-7B02B0835901}" dt="2022-03-10T02:32:06.434" v="528" actId="20577"/>
          <ac:spMkLst>
            <pc:docMk/>
            <pc:sldMk cId="1382652225" sldId="264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27:12.373" v="481"/>
          <ac:spMkLst>
            <pc:docMk/>
            <pc:sldMk cId="1382652225" sldId="264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27:23.370" v="482"/>
          <ac:spMkLst>
            <pc:docMk/>
            <pc:sldMk cId="1382652225" sldId="264"/>
            <ac:spMk id="5" creationId="{223BB5B9-E0B7-40BD-9E25-49BBF005861C}"/>
          </ac:spMkLst>
        </pc:spChg>
        <pc:spChg chg="mod">
          <ac:chgData name="中本 貴之" userId="0f070a3bb3c956d5" providerId="LiveId" clId="{F795D8FA-75A6-40D5-92C0-7B02B0835901}" dt="2022-03-10T02:27:40.475" v="484"/>
          <ac:spMkLst>
            <pc:docMk/>
            <pc:sldMk cId="1382652225" sldId="264"/>
            <ac:spMk id="12" creationId="{31C757CB-0829-4BD2-84B2-4941D25029E3}"/>
          </ac:spMkLst>
        </pc:spChg>
        <pc:spChg chg="mod">
          <ac:chgData name="中本 貴之" userId="0f070a3bb3c956d5" providerId="LiveId" clId="{F795D8FA-75A6-40D5-92C0-7B02B0835901}" dt="2022-03-10T02:27:47.429" v="485"/>
          <ac:spMkLst>
            <pc:docMk/>
            <pc:sldMk cId="1382652225" sldId="264"/>
            <ac:spMk id="13" creationId="{50E3953D-CF1D-46C3-8015-4A43FD3FE829}"/>
          </ac:spMkLst>
        </pc:spChg>
        <pc:spChg chg="mod">
          <ac:chgData name="中本 貴之" userId="0f070a3bb3c956d5" providerId="LiveId" clId="{F795D8FA-75A6-40D5-92C0-7B02B0835901}" dt="2022-03-10T02:27:56.667" v="486"/>
          <ac:spMkLst>
            <pc:docMk/>
            <pc:sldMk cId="1382652225" sldId="264"/>
            <ac:spMk id="14" creationId="{B7298F62-B638-4458-BDE2-723D676E14DF}"/>
          </ac:spMkLst>
        </pc:spChg>
        <pc:spChg chg="del">
          <ac:chgData name="中本 貴之" userId="0f070a3bb3c956d5" providerId="LiveId" clId="{F795D8FA-75A6-40D5-92C0-7B02B0835901}" dt="2022-03-10T02:28:03.654" v="487" actId="478"/>
          <ac:spMkLst>
            <pc:docMk/>
            <pc:sldMk cId="1382652225" sldId="264"/>
            <ac:spMk id="15" creationId="{1B560066-B744-416C-AF0A-CAD45AEBCEF3}"/>
          </ac:spMkLst>
        </pc:spChg>
        <pc:spChg chg="del">
          <ac:chgData name="中本 貴之" userId="0f070a3bb3c956d5" providerId="LiveId" clId="{F795D8FA-75A6-40D5-92C0-7B02B0835901}" dt="2022-03-10T02:28:05.909" v="490" actId="478"/>
          <ac:spMkLst>
            <pc:docMk/>
            <pc:sldMk cId="1382652225" sldId="264"/>
            <ac:spMk id="16" creationId="{9CE64575-3D84-46B1-A41F-FF321E10E55E}"/>
          </ac:spMkLst>
        </pc:spChg>
        <pc:spChg chg="del">
          <ac:chgData name="中本 貴之" userId="0f070a3bb3c956d5" providerId="LiveId" clId="{F795D8FA-75A6-40D5-92C0-7B02B0835901}" dt="2022-03-10T02:28:11.400" v="496" actId="478"/>
          <ac:spMkLst>
            <pc:docMk/>
            <pc:sldMk cId="1382652225" sldId="264"/>
            <ac:spMk id="17" creationId="{4967D850-737B-4A15-851B-0208CE675B80}"/>
          </ac:spMkLst>
        </pc:spChg>
        <pc:spChg chg="del">
          <ac:chgData name="中本 貴之" userId="0f070a3bb3c956d5" providerId="LiveId" clId="{F795D8FA-75A6-40D5-92C0-7B02B0835901}" dt="2022-03-10T02:28:09.075" v="494" actId="478"/>
          <ac:spMkLst>
            <pc:docMk/>
            <pc:sldMk cId="1382652225" sldId="264"/>
            <ac:spMk id="18" creationId="{F87A7711-1002-42E4-AFDF-54DBAE6D80B0}"/>
          </ac:spMkLst>
        </pc:spChg>
        <pc:spChg chg="mod">
          <ac:chgData name="中本 貴之" userId="0f070a3bb3c956d5" providerId="LiveId" clId="{F795D8FA-75A6-40D5-92C0-7B02B0835901}" dt="2022-03-11T08:25:02.305" v="3613" actId="20577"/>
          <ac:spMkLst>
            <pc:docMk/>
            <pc:sldMk cId="1382652225" sldId="264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0T02:28:13.373" v="498" actId="478"/>
          <ac:spMkLst>
            <pc:docMk/>
            <pc:sldMk cId="1382652225" sldId="264"/>
            <ac:spMk id="35" creationId="{0F0C0518-CFC8-4D71-AC4D-F9BAC5F10167}"/>
          </ac:spMkLst>
        </pc:spChg>
        <pc:spChg chg="del">
          <ac:chgData name="中本 貴之" userId="0f070a3bb3c956d5" providerId="LiveId" clId="{F795D8FA-75A6-40D5-92C0-7B02B0835901}" dt="2022-03-10T02:28:12.345" v="497" actId="478"/>
          <ac:spMkLst>
            <pc:docMk/>
            <pc:sldMk cId="1382652225" sldId="264"/>
            <ac:spMk id="36" creationId="{444DC8A2-9B74-4143-827D-0208F76A1BD1}"/>
          </ac:spMkLst>
        </pc:spChg>
        <pc:spChg chg="del">
          <ac:chgData name="中本 貴之" userId="0f070a3bb3c956d5" providerId="LiveId" clId="{F795D8FA-75A6-40D5-92C0-7B02B0835901}" dt="2022-03-10T02:28:07.772" v="492" actId="478"/>
          <ac:spMkLst>
            <pc:docMk/>
            <pc:sldMk cId="1382652225" sldId="264"/>
            <ac:spMk id="37" creationId="{ED459807-EA9D-4218-A5F9-763BE6466336}"/>
          </ac:spMkLst>
        </pc:spChg>
        <pc:spChg chg="mod">
          <ac:chgData name="中本 貴之" userId="0f070a3bb3c956d5" providerId="LiveId" clId="{F795D8FA-75A6-40D5-92C0-7B02B0835901}" dt="2022-03-11T08:25:20.369" v="3633" actId="20577"/>
          <ac:spMkLst>
            <pc:docMk/>
            <pc:sldMk cId="1382652225" sldId="264"/>
            <ac:spMk id="38" creationId="{195830C2-EA9A-4CF7-A351-CD55C71886AC}"/>
          </ac:spMkLst>
        </pc:spChg>
        <pc:spChg chg="mod">
          <ac:chgData name="中本 貴之" userId="0f070a3bb3c956d5" providerId="LiveId" clId="{F795D8FA-75A6-40D5-92C0-7B02B0835901}" dt="2022-03-11T08:25:13.397" v="3623" actId="20577"/>
          <ac:spMkLst>
            <pc:docMk/>
            <pc:sldMk cId="1382652225" sldId="264"/>
            <ac:spMk id="39" creationId="{D5697EB5-A1F6-40C4-9BAA-54BAA4B120A9}"/>
          </ac:spMkLst>
        </pc:spChg>
        <pc:spChg chg="del">
          <ac:chgData name="中本 貴之" userId="0f070a3bb3c956d5" providerId="LiveId" clId="{F795D8FA-75A6-40D5-92C0-7B02B0835901}" dt="2022-03-10T02:28:06.765" v="491" actId="478"/>
          <ac:spMkLst>
            <pc:docMk/>
            <pc:sldMk cId="1382652225" sldId="264"/>
            <ac:spMk id="40" creationId="{366357BD-FB3D-4EE8-B522-A2310D2BC7E4}"/>
          </ac:spMkLst>
        </pc:spChg>
        <pc:picChg chg="add mod">
          <ac:chgData name="中本 貴之" userId="0f070a3bb3c956d5" providerId="LiveId" clId="{F795D8FA-75A6-40D5-92C0-7B02B0835901}" dt="2022-03-10T02:31:09.267" v="506" actId="1076"/>
          <ac:picMkLst>
            <pc:docMk/>
            <pc:sldMk cId="1382652225" sldId="264"/>
            <ac:picMk id="6" creationId="{42397F5F-91BC-4752-99CC-77659BB7E7B4}"/>
          </ac:picMkLst>
        </pc:picChg>
        <pc:picChg chg="add mod">
          <ac:chgData name="中本 貴之" userId="0f070a3bb3c956d5" providerId="LiveId" clId="{F795D8FA-75A6-40D5-92C0-7B02B0835901}" dt="2022-03-10T02:31:49.145" v="510" actId="1076"/>
          <ac:picMkLst>
            <pc:docMk/>
            <pc:sldMk cId="1382652225" sldId="264"/>
            <ac:picMk id="8" creationId="{427F6D53-1A25-427F-83D8-2AB2CAFEF9DF}"/>
          </ac:picMkLst>
        </pc:picChg>
        <pc:picChg chg="add mod">
          <ac:chgData name="中本 貴之" userId="0f070a3bb3c956d5" providerId="LiveId" clId="{F795D8FA-75A6-40D5-92C0-7B02B0835901}" dt="2022-03-10T02:32:44.143" v="532" actId="1076"/>
          <ac:picMkLst>
            <pc:docMk/>
            <pc:sldMk cId="1382652225" sldId="264"/>
            <ac:picMk id="10" creationId="{FE861789-C088-4F91-8D12-667ED3A5D4A4}"/>
          </ac:picMkLst>
        </pc:picChg>
        <pc:picChg chg="del">
          <ac:chgData name="中本 貴之" userId="0f070a3bb3c956d5" providerId="LiveId" clId="{F795D8FA-75A6-40D5-92C0-7B02B0835901}" dt="2022-03-10T02:28:23.867" v="500" actId="478"/>
          <ac:picMkLst>
            <pc:docMk/>
            <pc:sldMk cId="1382652225" sldId="264"/>
            <ac:picMk id="11" creationId="{3DCB6AD0-5FA4-4605-808D-25FDBA7B1C44}"/>
          </ac:picMkLst>
        </pc:picChg>
        <pc:picChg chg="add mod">
          <ac:chgData name="中本 貴之" userId="0f070a3bb3c956d5" providerId="LiveId" clId="{F795D8FA-75A6-40D5-92C0-7B02B0835901}" dt="2022-03-10T02:33:08.510" v="536" actId="1076"/>
          <ac:picMkLst>
            <pc:docMk/>
            <pc:sldMk cId="1382652225" sldId="264"/>
            <ac:picMk id="20" creationId="{F72DEFBB-33C6-433A-9FE2-E81338CCB08C}"/>
          </ac:picMkLst>
        </pc:picChg>
        <pc:picChg chg="del">
          <ac:chgData name="中本 貴之" userId="0f070a3bb3c956d5" providerId="LiveId" clId="{F795D8FA-75A6-40D5-92C0-7B02B0835901}" dt="2022-03-10T02:28:24.194" v="501" actId="478"/>
          <ac:picMkLst>
            <pc:docMk/>
            <pc:sldMk cId="1382652225" sldId="264"/>
            <ac:picMk id="21" creationId="{8F836639-3FA7-45F7-8376-40F1A0A450FA}"/>
          </ac:picMkLst>
        </pc:picChg>
        <pc:picChg chg="del">
          <ac:chgData name="中本 貴之" userId="0f070a3bb3c956d5" providerId="LiveId" clId="{F795D8FA-75A6-40D5-92C0-7B02B0835901}" dt="2022-03-10T02:28:24.622" v="502" actId="478"/>
          <ac:picMkLst>
            <pc:docMk/>
            <pc:sldMk cId="1382652225" sldId="264"/>
            <ac:picMk id="23" creationId="{11C937FB-C11C-4B78-923B-2C8BF9D8E866}"/>
          </ac:picMkLst>
        </pc:picChg>
        <pc:picChg chg="del">
          <ac:chgData name="中本 貴之" userId="0f070a3bb3c956d5" providerId="LiveId" clId="{F795D8FA-75A6-40D5-92C0-7B02B0835901}" dt="2022-03-10T02:28:04.411" v="488" actId="478"/>
          <ac:picMkLst>
            <pc:docMk/>
            <pc:sldMk cId="1382652225" sldId="264"/>
            <ac:picMk id="25" creationId="{1C2CD0E0-3FAD-4DE7-A4FE-0DCD42151E11}"/>
          </ac:picMkLst>
        </pc:picChg>
        <pc:picChg chg="del">
          <ac:chgData name="中本 貴之" userId="0f070a3bb3c956d5" providerId="LiveId" clId="{F795D8FA-75A6-40D5-92C0-7B02B0835901}" dt="2022-03-10T02:28:04.897" v="489" actId="478"/>
          <ac:picMkLst>
            <pc:docMk/>
            <pc:sldMk cId="1382652225" sldId="264"/>
            <ac:picMk id="27" creationId="{C12ACF37-A8AF-44CD-AD49-984B474E50C9}"/>
          </ac:picMkLst>
        </pc:picChg>
        <pc:picChg chg="del">
          <ac:chgData name="中本 貴之" userId="0f070a3bb3c956d5" providerId="LiveId" clId="{F795D8FA-75A6-40D5-92C0-7B02B0835901}" dt="2022-03-10T02:28:09.556" v="495" actId="478"/>
          <ac:picMkLst>
            <pc:docMk/>
            <pc:sldMk cId="1382652225" sldId="264"/>
            <ac:picMk id="29" creationId="{461A1500-A10D-4C09-AA18-E84240971F39}"/>
          </ac:picMkLst>
        </pc:picChg>
        <pc:picChg chg="del">
          <ac:chgData name="中本 貴之" userId="0f070a3bb3c956d5" providerId="LiveId" clId="{F795D8FA-75A6-40D5-92C0-7B02B0835901}" dt="2022-03-10T02:28:08.144" v="493" actId="478"/>
          <ac:picMkLst>
            <pc:docMk/>
            <pc:sldMk cId="1382652225" sldId="264"/>
            <ac:picMk id="31" creationId="{0C95DC4D-0777-4BA4-8320-B2F201E7E0AF}"/>
          </ac:picMkLst>
        </pc:picChg>
        <pc:picChg chg="del">
          <ac:chgData name="中本 貴之" userId="0f070a3bb3c956d5" providerId="LiveId" clId="{F795D8FA-75A6-40D5-92C0-7B02B0835901}" dt="2022-03-10T02:28:23.294" v="499" actId="478"/>
          <ac:picMkLst>
            <pc:docMk/>
            <pc:sldMk cId="1382652225" sldId="264"/>
            <ac:picMk id="3074" creationId="{EF89D26C-659D-4077-BF35-B485D1E9DA2A}"/>
          </ac:picMkLst>
        </pc:picChg>
      </pc:sldChg>
      <pc:sldChg chg="addSp delSp modSp add mod">
        <pc:chgData name="中本 貴之" userId="0f070a3bb3c956d5" providerId="LiveId" clId="{F795D8FA-75A6-40D5-92C0-7B02B0835901}" dt="2022-03-11T08:30:24.063" v="3642" actId="20577"/>
        <pc:sldMkLst>
          <pc:docMk/>
          <pc:sldMk cId="4034956045" sldId="265"/>
        </pc:sldMkLst>
        <pc:spChg chg="mod">
          <ac:chgData name="中本 貴之" userId="0f070a3bb3c956d5" providerId="LiveId" clId="{F795D8FA-75A6-40D5-92C0-7B02B0835901}" dt="2022-03-10T02:34:28.833" v="548"/>
          <ac:spMkLst>
            <pc:docMk/>
            <pc:sldMk cId="4034956045" sldId="265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34:48.524" v="553" actId="20577"/>
          <ac:spMkLst>
            <pc:docMk/>
            <pc:sldMk cId="4034956045" sldId="265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33:53.176" v="538"/>
          <ac:spMkLst>
            <pc:docMk/>
            <pc:sldMk cId="4034956045" sldId="265"/>
            <ac:spMk id="5" creationId="{223BB5B9-E0B7-40BD-9E25-49BBF005861C}"/>
          </ac:spMkLst>
        </pc:spChg>
        <pc:spChg chg="mod">
          <ac:chgData name="中本 貴之" userId="0f070a3bb3c956d5" providerId="LiveId" clId="{F795D8FA-75A6-40D5-92C0-7B02B0835901}" dt="2022-03-10T02:34:36.619" v="549"/>
          <ac:spMkLst>
            <pc:docMk/>
            <pc:sldMk cId="4034956045" sldId="265"/>
            <ac:spMk id="12" creationId="{31C757CB-0829-4BD2-84B2-4941D25029E3}"/>
          </ac:spMkLst>
        </pc:spChg>
        <pc:spChg chg="del">
          <ac:chgData name="中本 貴之" userId="0f070a3bb3c956d5" providerId="LiveId" clId="{F795D8FA-75A6-40D5-92C0-7B02B0835901}" dt="2022-03-10T02:33:59.246" v="543" actId="478"/>
          <ac:spMkLst>
            <pc:docMk/>
            <pc:sldMk cId="4034956045" sldId="265"/>
            <ac:spMk id="13" creationId="{50E3953D-CF1D-46C3-8015-4A43FD3FE829}"/>
          </ac:spMkLst>
        </pc:spChg>
        <pc:spChg chg="del">
          <ac:chgData name="中本 貴之" userId="0f070a3bb3c956d5" providerId="LiveId" clId="{F795D8FA-75A6-40D5-92C0-7B02B0835901}" dt="2022-03-10T02:33:57.117" v="540" actId="478"/>
          <ac:spMkLst>
            <pc:docMk/>
            <pc:sldMk cId="4034956045" sldId="265"/>
            <ac:spMk id="14" creationId="{B7298F62-B638-4458-BDE2-723D676E14DF}"/>
          </ac:spMkLst>
        </pc:spChg>
        <pc:spChg chg="mod">
          <ac:chgData name="中本 貴之" userId="0f070a3bb3c956d5" providerId="LiveId" clId="{F795D8FA-75A6-40D5-92C0-7B02B0835901}" dt="2022-03-10T02:34:18.110" v="547" actId="1076"/>
          <ac:spMkLst>
            <pc:docMk/>
            <pc:sldMk cId="4034956045" sldId="265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0T02:33:57.709" v="541" actId="478"/>
          <ac:spMkLst>
            <pc:docMk/>
            <pc:sldMk cId="4034956045" sldId="265"/>
            <ac:spMk id="38" creationId="{195830C2-EA9A-4CF7-A351-CD55C71886AC}"/>
          </ac:spMkLst>
        </pc:spChg>
        <pc:spChg chg="del">
          <ac:chgData name="中本 貴之" userId="0f070a3bb3c956d5" providerId="LiveId" clId="{F795D8FA-75A6-40D5-92C0-7B02B0835901}" dt="2022-03-10T02:34:00.747" v="544" actId="478"/>
          <ac:spMkLst>
            <pc:docMk/>
            <pc:sldMk cId="4034956045" sldId="265"/>
            <ac:spMk id="39" creationId="{D5697EB5-A1F6-40C4-9BAA-54BAA4B120A9}"/>
          </ac:spMkLst>
        </pc:spChg>
        <pc:spChg chg="mod">
          <ac:chgData name="中本 貴之" userId="0f070a3bb3c956d5" providerId="LiveId" clId="{F795D8FA-75A6-40D5-92C0-7B02B0835901}" dt="2022-03-11T08:30:24.063" v="3642" actId="20577"/>
          <ac:spMkLst>
            <pc:docMk/>
            <pc:sldMk cId="4034956045" sldId="265"/>
            <ac:spMk id="41" creationId="{0B908B57-967A-4E35-9A71-9577F71E5058}"/>
          </ac:spMkLst>
        </pc:spChg>
        <pc:picChg chg="del">
          <ac:chgData name="中本 貴之" userId="0f070a3bb3c956d5" providerId="LiveId" clId="{F795D8FA-75A6-40D5-92C0-7B02B0835901}" dt="2022-03-10T02:34:05.801" v="545" actId="478"/>
          <ac:picMkLst>
            <pc:docMk/>
            <pc:sldMk cId="4034956045" sldId="265"/>
            <ac:picMk id="6" creationId="{42397F5F-91BC-4752-99CC-77659BB7E7B4}"/>
          </ac:picMkLst>
        </pc:picChg>
        <pc:picChg chg="add del mod">
          <ac:chgData name="中本 貴之" userId="0f070a3bb3c956d5" providerId="LiveId" clId="{F795D8FA-75A6-40D5-92C0-7B02B0835901}" dt="2022-03-10T02:36:54.923" v="568" actId="478"/>
          <ac:picMkLst>
            <pc:docMk/>
            <pc:sldMk cId="4034956045" sldId="265"/>
            <ac:picMk id="7" creationId="{96229D9D-EA16-4E66-B4C0-BCBCD267AED1}"/>
          </ac:picMkLst>
        </pc:picChg>
        <pc:picChg chg="del">
          <ac:chgData name="中本 貴之" userId="0f070a3bb3c956d5" providerId="LiveId" clId="{F795D8FA-75A6-40D5-92C0-7B02B0835901}" dt="2022-03-10T02:34:06.281" v="546" actId="478"/>
          <ac:picMkLst>
            <pc:docMk/>
            <pc:sldMk cId="4034956045" sldId="265"/>
            <ac:picMk id="8" creationId="{427F6D53-1A25-427F-83D8-2AB2CAFEF9DF}"/>
          </ac:picMkLst>
        </pc:picChg>
        <pc:picChg chg="del">
          <ac:chgData name="中本 貴之" userId="0f070a3bb3c956d5" providerId="LiveId" clId="{F795D8FA-75A6-40D5-92C0-7B02B0835901}" dt="2022-03-10T02:33:58.931" v="542" actId="478"/>
          <ac:picMkLst>
            <pc:docMk/>
            <pc:sldMk cId="4034956045" sldId="265"/>
            <ac:picMk id="10" creationId="{FE861789-C088-4F91-8D12-667ED3A5D4A4}"/>
          </ac:picMkLst>
        </pc:picChg>
        <pc:picChg chg="del">
          <ac:chgData name="中本 貴之" userId="0f070a3bb3c956d5" providerId="LiveId" clId="{F795D8FA-75A6-40D5-92C0-7B02B0835901}" dt="2022-03-10T02:33:56.059" v="539" actId="478"/>
          <ac:picMkLst>
            <pc:docMk/>
            <pc:sldMk cId="4034956045" sldId="265"/>
            <ac:picMk id="20" creationId="{F72DEFBB-33C6-433A-9FE2-E81338CCB08C}"/>
          </ac:picMkLst>
        </pc:picChg>
      </pc:sldChg>
      <pc:sldChg chg="modSp add del mod">
        <pc:chgData name="中本 貴之" userId="0f070a3bb3c956d5" providerId="LiveId" clId="{F795D8FA-75A6-40D5-92C0-7B02B0835901}" dt="2022-03-10T02:37:53.159" v="581" actId="2696"/>
        <pc:sldMkLst>
          <pc:docMk/>
          <pc:sldMk cId="1184153062" sldId="266"/>
        </pc:sldMkLst>
        <pc:spChg chg="mod">
          <ac:chgData name="中本 貴之" userId="0f070a3bb3c956d5" providerId="LiveId" clId="{F795D8FA-75A6-40D5-92C0-7B02B0835901}" dt="2022-03-10T02:35:14.145" v="559"/>
          <ac:spMkLst>
            <pc:docMk/>
            <pc:sldMk cId="1184153062" sldId="266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35:27.681" v="564" actId="14100"/>
          <ac:spMkLst>
            <pc:docMk/>
            <pc:sldMk cId="1184153062" sldId="266"/>
            <ac:spMk id="5" creationId="{223BB5B9-E0B7-40BD-9E25-49BBF005861C}"/>
          </ac:spMkLst>
        </pc:spChg>
      </pc:sldChg>
      <pc:sldChg chg="addSp delSp modSp add mod ord">
        <pc:chgData name="中本 貴之" userId="0f070a3bb3c956d5" providerId="LiveId" clId="{F795D8FA-75A6-40D5-92C0-7B02B0835901}" dt="2022-03-11T08:31:18.154" v="3687" actId="1076"/>
        <pc:sldMkLst>
          <pc:docMk/>
          <pc:sldMk cId="3197432142" sldId="267"/>
        </pc:sldMkLst>
        <pc:spChg chg="mod">
          <ac:chgData name="中本 貴之" userId="0f070a3bb3c956d5" providerId="LiveId" clId="{F795D8FA-75A6-40D5-92C0-7B02B0835901}" dt="2022-03-10T02:38:17.041" v="587"/>
          <ac:spMkLst>
            <pc:docMk/>
            <pc:sldMk cId="3197432142" sldId="267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37:09.955" v="577"/>
          <ac:spMkLst>
            <pc:docMk/>
            <pc:sldMk cId="3197432142" sldId="267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37:33.607" v="580" actId="14100"/>
          <ac:spMkLst>
            <pc:docMk/>
            <pc:sldMk cId="3197432142" sldId="267"/>
            <ac:spMk id="5" creationId="{223BB5B9-E0B7-40BD-9E25-49BBF005861C}"/>
          </ac:spMkLst>
        </pc:spChg>
        <pc:spChg chg="mod">
          <ac:chgData name="中本 貴之" userId="0f070a3bb3c956d5" providerId="LiveId" clId="{F795D8FA-75A6-40D5-92C0-7B02B0835901}" dt="2022-03-10T02:43:16.985" v="738"/>
          <ac:spMkLst>
            <pc:docMk/>
            <pc:sldMk cId="3197432142" sldId="267"/>
            <ac:spMk id="12" creationId="{31C757CB-0829-4BD2-84B2-4941D25029E3}"/>
          </ac:spMkLst>
        </pc:spChg>
        <pc:spChg chg="mod">
          <ac:chgData name="中本 貴之" userId="0f070a3bb3c956d5" providerId="LiveId" clId="{F795D8FA-75A6-40D5-92C0-7B02B0835901}" dt="2022-03-10T02:43:27.365" v="742" actId="27636"/>
          <ac:spMkLst>
            <pc:docMk/>
            <pc:sldMk cId="3197432142" sldId="267"/>
            <ac:spMk id="13" creationId="{50E3953D-CF1D-46C3-8015-4A43FD3FE829}"/>
          </ac:spMkLst>
        </pc:spChg>
        <pc:spChg chg="mod">
          <ac:chgData name="中本 貴之" userId="0f070a3bb3c956d5" providerId="LiveId" clId="{F795D8FA-75A6-40D5-92C0-7B02B0835901}" dt="2022-03-10T02:44:39.354" v="748" actId="1076"/>
          <ac:spMkLst>
            <pc:docMk/>
            <pc:sldMk cId="3197432142" sldId="267"/>
            <ac:spMk id="14" creationId="{B7298F62-B638-4458-BDE2-723D676E14DF}"/>
          </ac:spMkLst>
        </pc:spChg>
        <pc:spChg chg="mod">
          <ac:chgData name="中本 貴之" userId="0f070a3bb3c956d5" providerId="LiveId" clId="{F795D8FA-75A6-40D5-92C0-7B02B0835901}" dt="2022-03-10T02:45:46.565" v="755"/>
          <ac:spMkLst>
            <pc:docMk/>
            <pc:sldMk cId="3197432142" sldId="267"/>
            <ac:spMk id="15" creationId="{1B560066-B744-416C-AF0A-CAD45AEBCEF3}"/>
          </ac:spMkLst>
        </pc:spChg>
        <pc:spChg chg="mod">
          <ac:chgData name="中本 貴之" userId="0f070a3bb3c956d5" providerId="LiveId" clId="{F795D8FA-75A6-40D5-92C0-7B02B0835901}" dt="2022-03-10T02:45:57.006" v="756"/>
          <ac:spMkLst>
            <pc:docMk/>
            <pc:sldMk cId="3197432142" sldId="267"/>
            <ac:spMk id="16" creationId="{9CE64575-3D84-46B1-A41F-FF321E10E55E}"/>
          </ac:spMkLst>
        </pc:spChg>
        <pc:spChg chg="mod">
          <ac:chgData name="中本 貴之" userId="0f070a3bb3c956d5" providerId="LiveId" clId="{F795D8FA-75A6-40D5-92C0-7B02B0835901}" dt="2022-03-10T02:47:02.118" v="765" actId="1076"/>
          <ac:spMkLst>
            <pc:docMk/>
            <pc:sldMk cId="3197432142" sldId="267"/>
            <ac:spMk id="17" creationId="{4967D850-737B-4A15-851B-0208CE675B80}"/>
          </ac:spMkLst>
        </pc:spChg>
        <pc:spChg chg="del">
          <ac:chgData name="中本 貴之" userId="0f070a3bb3c956d5" providerId="LiveId" clId="{F795D8FA-75A6-40D5-92C0-7B02B0835901}" dt="2022-03-10T02:41:25.438" v="728" actId="478"/>
          <ac:spMkLst>
            <pc:docMk/>
            <pc:sldMk cId="3197432142" sldId="267"/>
            <ac:spMk id="18" creationId="{F87A7711-1002-42E4-AFDF-54DBAE6D80B0}"/>
          </ac:spMkLst>
        </pc:spChg>
        <pc:spChg chg="mod">
          <ac:chgData name="中本 貴之" userId="0f070a3bb3c956d5" providerId="LiveId" clId="{F795D8FA-75A6-40D5-92C0-7B02B0835901}" dt="2022-03-11T08:30:39.522" v="3652" actId="20577"/>
          <ac:spMkLst>
            <pc:docMk/>
            <pc:sldMk cId="3197432142" sldId="267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0T02:41:26.548" v="729" actId="478"/>
          <ac:spMkLst>
            <pc:docMk/>
            <pc:sldMk cId="3197432142" sldId="267"/>
            <ac:spMk id="35" creationId="{0F0C0518-CFC8-4D71-AC4D-F9BAC5F10167}"/>
          </ac:spMkLst>
        </pc:spChg>
        <pc:spChg chg="mod">
          <ac:chgData name="中本 貴之" userId="0f070a3bb3c956d5" providerId="LiveId" clId="{F795D8FA-75A6-40D5-92C0-7B02B0835901}" dt="2022-03-10T02:47:02.118" v="765" actId="1076"/>
          <ac:spMkLst>
            <pc:docMk/>
            <pc:sldMk cId="3197432142" sldId="267"/>
            <ac:spMk id="36" creationId="{444DC8A2-9B74-4143-827D-0208F76A1BD1}"/>
          </ac:spMkLst>
        </pc:spChg>
        <pc:spChg chg="mod">
          <ac:chgData name="中本 貴之" userId="0f070a3bb3c956d5" providerId="LiveId" clId="{F795D8FA-75A6-40D5-92C0-7B02B0835901}" dt="2022-03-10T02:44:39.354" v="748" actId="1076"/>
          <ac:spMkLst>
            <pc:docMk/>
            <pc:sldMk cId="3197432142" sldId="267"/>
            <ac:spMk id="37" creationId="{ED459807-EA9D-4218-A5F9-763BE6466336}"/>
          </ac:spMkLst>
        </pc:spChg>
        <pc:spChg chg="del mod">
          <ac:chgData name="中本 貴之" userId="0f070a3bb3c956d5" providerId="LiveId" clId="{F795D8FA-75A6-40D5-92C0-7B02B0835901}" dt="2022-03-11T08:31:14.382" v="3686" actId="478"/>
          <ac:spMkLst>
            <pc:docMk/>
            <pc:sldMk cId="3197432142" sldId="267"/>
            <ac:spMk id="38" creationId="{195830C2-EA9A-4CF7-A351-CD55C71886AC}"/>
          </ac:spMkLst>
        </pc:spChg>
        <pc:spChg chg="mod">
          <ac:chgData name="中本 貴之" userId="0f070a3bb3c956d5" providerId="LiveId" clId="{F795D8FA-75A6-40D5-92C0-7B02B0835901}" dt="2022-03-11T08:31:00.494" v="3683" actId="20577"/>
          <ac:spMkLst>
            <pc:docMk/>
            <pc:sldMk cId="3197432142" sldId="267"/>
            <ac:spMk id="39" creationId="{D5697EB5-A1F6-40C4-9BAA-54BAA4B120A9}"/>
          </ac:spMkLst>
        </pc:spChg>
        <pc:spChg chg="mod">
          <ac:chgData name="中本 貴之" userId="0f070a3bb3c956d5" providerId="LiveId" clId="{F795D8FA-75A6-40D5-92C0-7B02B0835901}" dt="2022-03-10T02:44:39.354" v="748" actId="1076"/>
          <ac:spMkLst>
            <pc:docMk/>
            <pc:sldMk cId="3197432142" sldId="267"/>
            <ac:spMk id="40" creationId="{366357BD-FB3D-4EE8-B522-A2310D2BC7E4}"/>
          </ac:spMkLst>
        </pc:spChg>
        <pc:spChg chg="mod">
          <ac:chgData name="中本 貴之" userId="0f070a3bb3c956d5" providerId="LiveId" clId="{F795D8FA-75A6-40D5-92C0-7B02B0835901}" dt="2022-03-11T08:30:49.315" v="3673" actId="20577"/>
          <ac:spMkLst>
            <pc:docMk/>
            <pc:sldMk cId="3197432142" sldId="267"/>
            <ac:spMk id="41" creationId="{0B908B57-967A-4E35-9A71-9577F71E5058}"/>
          </ac:spMkLst>
        </pc:spChg>
        <pc:spChg chg="add mod">
          <ac:chgData name="中本 貴之" userId="0f070a3bb3c956d5" providerId="LiveId" clId="{F795D8FA-75A6-40D5-92C0-7B02B0835901}" dt="2022-03-11T08:31:18.154" v="3687" actId="1076"/>
          <ac:spMkLst>
            <pc:docMk/>
            <pc:sldMk cId="3197432142" sldId="267"/>
            <ac:spMk id="42" creationId="{A9F8997D-D053-438A-9871-2D10C2756197}"/>
          </ac:spMkLst>
        </pc:spChg>
        <pc:picChg chg="add mod">
          <ac:chgData name="中本 貴之" userId="0f070a3bb3c956d5" providerId="LiveId" clId="{F795D8FA-75A6-40D5-92C0-7B02B0835901}" dt="2022-03-10T02:38:07.717" v="586" actId="1076"/>
          <ac:picMkLst>
            <pc:docMk/>
            <pc:sldMk cId="3197432142" sldId="267"/>
            <ac:picMk id="6" creationId="{61A7CDD0-433B-45D0-9E29-B4F390E059A8}"/>
          </ac:picMkLst>
        </pc:picChg>
        <pc:picChg chg="add mod">
          <ac:chgData name="中本 貴之" userId="0f070a3bb3c956d5" providerId="LiveId" clId="{F795D8FA-75A6-40D5-92C0-7B02B0835901}" dt="2022-03-10T02:42:21.579" v="733" actId="1076"/>
          <ac:picMkLst>
            <pc:docMk/>
            <pc:sldMk cId="3197432142" sldId="267"/>
            <ac:picMk id="8" creationId="{86DC661B-C4A9-4931-A002-94CF5073E785}"/>
          </ac:picMkLst>
        </pc:picChg>
        <pc:picChg chg="add mod">
          <ac:chgData name="中本 貴之" userId="0f070a3bb3c956d5" providerId="LiveId" clId="{F795D8FA-75A6-40D5-92C0-7B02B0835901}" dt="2022-03-10T02:43:09.856" v="737" actId="962"/>
          <ac:picMkLst>
            <pc:docMk/>
            <pc:sldMk cId="3197432142" sldId="267"/>
            <ac:picMk id="10" creationId="{03EA4024-F3C0-4D0C-BD9D-574FFFFC2802}"/>
          </ac:picMkLst>
        </pc:picChg>
        <pc:picChg chg="del mod">
          <ac:chgData name="中本 貴之" userId="0f070a3bb3c956d5" providerId="LiveId" clId="{F795D8FA-75A6-40D5-92C0-7B02B0835901}" dt="2022-03-10T02:38:05.899" v="585" actId="478"/>
          <ac:picMkLst>
            <pc:docMk/>
            <pc:sldMk cId="3197432142" sldId="267"/>
            <ac:picMk id="11" creationId="{3DCB6AD0-5FA4-4605-808D-25FDBA7B1C44}"/>
          </ac:picMkLst>
        </pc:picChg>
        <pc:picChg chg="add mod">
          <ac:chgData name="中本 貴之" userId="0f070a3bb3c956d5" providerId="LiveId" clId="{F795D8FA-75A6-40D5-92C0-7B02B0835901}" dt="2022-03-10T02:44:47.791" v="750" actId="1076"/>
          <ac:picMkLst>
            <pc:docMk/>
            <pc:sldMk cId="3197432142" sldId="267"/>
            <ac:picMk id="20" creationId="{FD8103FA-E8C8-48C8-ACB2-B0DAE2DA6DF6}"/>
          </ac:picMkLst>
        </pc:picChg>
        <pc:picChg chg="del">
          <ac:chgData name="中本 貴之" userId="0f070a3bb3c956d5" providerId="LiveId" clId="{F795D8FA-75A6-40D5-92C0-7B02B0835901}" dt="2022-03-10T02:41:20.774" v="721" actId="478"/>
          <ac:picMkLst>
            <pc:docMk/>
            <pc:sldMk cId="3197432142" sldId="267"/>
            <ac:picMk id="21" creationId="{8F836639-3FA7-45F7-8376-40F1A0A450FA}"/>
          </ac:picMkLst>
        </pc:picChg>
        <pc:picChg chg="del">
          <ac:chgData name="中本 貴之" userId="0f070a3bb3c956d5" providerId="LiveId" clId="{F795D8FA-75A6-40D5-92C0-7B02B0835901}" dt="2022-03-10T02:41:21.424" v="722" actId="478"/>
          <ac:picMkLst>
            <pc:docMk/>
            <pc:sldMk cId="3197432142" sldId="267"/>
            <ac:picMk id="23" creationId="{11C937FB-C11C-4B78-923B-2C8BF9D8E866}"/>
          </ac:picMkLst>
        </pc:picChg>
        <pc:picChg chg="add mod">
          <ac:chgData name="中本 貴之" userId="0f070a3bb3c956d5" providerId="LiveId" clId="{F795D8FA-75A6-40D5-92C0-7B02B0835901}" dt="2022-03-10T02:45:10.054" v="754" actId="962"/>
          <ac:picMkLst>
            <pc:docMk/>
            <pc:sldMk cId="3197432142" sldId="267"/>
            <ac:picMk id="24" creationId="{2279CF63-A62A-49A2-95D9-DB79236FACF7}"/>
          </ac:picMkLst>
        </pc:picChg>
        <pc:picChg chg="del">
          <ac:chgData name="中本 貴之" userId="0f070a3bb3c956d5" providerId="LiveId" clId="{F795D8FA-75A6-40D5-92C0-7B02B0835901}" dt="2022-03-10T02:41:22.348" v="724" actId="478"/>
          <ac:picMkLst>
            <pc:docMk/>
            <pc:sldMk cId="3197432142" sldId="267"/>
            <ac:picMk id="25" creationId="{1C2CD0E0-3FAD-4DE7-A4FE-0DCD42151E11}"/>
          </ac:picMkLst>
        </pc:picChg>
        <pc:picChg chg="del">
          <ac:chgData name="中本 貴之" userId="0f070a3bb3c956d5" providerId="LiveId" clId="{F795D8FA-75A6-40D5-92C0-7B02B0835901}" dt="2022-03-10T02:41:21.936" v="723" actId="478"/>
          <ac:picMkLst>
            <pc:docMk/>
            <pc:sldMk cId="3197432142" sldId="267"/>
            <ac:picMk id="27" creationId="{C12ACF37-A8AF-44CD-AD49-984B474E50C9}"/>
          </ac:picMkLst>
        </pc:picChg>
        <pc:picChg chg="add mod">
          <ac:chgData name="中本 貴之" userId="0f070a3bb3c956d5" providerId="LiveId" clId="{F795D8FA-75A6-40D5-92C0-7B02B0835901}" dt="2022-03-10T02:46:23.417" v="760" actId="1076"/>
          <ac:picMkLst>
            <pc:docMk/>
            <pc:sldMk cId="3197432142" sldId="267"/>
            <ac:picMk id="28" creationId="{FB2E3824-F11D-4691-94DA-1D046D71DC13}"/>
          </ac:picMkLst>
        </pc:picChg>
        <pc:picChg chg="del">
          <ac:chgData name="中本 貴之" userId="0f070a3bb3c956d5" providerId="LiveId" clId="{F795D8FA-75A6-40D5-92C0-7B02B0835901}" dt="2022-03-10T02:41:23.677" v="726" actId="478"/>
          <ac:picMkLst>
            <pc:docMk/>
            <pc:sldMk cId="3197432142" sldId="267"/>
            <ac:picMk id="29" creationId="{461A1500-A10D-4C09-AA18-E84240971F39}"/>
          </ac:picMkLst>
        </pc:picChg>
        <pc:picChg chg="del">
          <ac:chgData name="中本 貴之" userId="0f070a3bb3c956d5" providerId="LiveId" clId="{F795D8FA-75A6-40D5-92C0-7B02B0835901}" dt="2022-03-10T02:41:24.389" v="727" actId="478"/>
          <ac:picMkLst>
            <pc:docMk/>
            <pc:sldMk cId="3197432142" sldId="267"/>
            <ac:picMk id="31" creationId="{0C95DC4D-0777-4BA4-8320-B2F201E7E0AF}"/>
          </ac:picMkLst>
        </pc:picChg>
        <pc:picChg chg="add mod">
          <ac:chgData name="中本 貴之" userId="0f070a3bb3c956d5" providerId="LiveId" clId="{F795D8FA-75A6-40D5-92C0-7B02B0835901}" dt="2022-03-10T02:46:56.483" v="764" actId="27614"/>
          <ac:picMkLst>
            <pc:docMk/>
            <pc:sldMk cId="3197432142" sldId="267"/>
            <ac:picMk id="33" creationId="{5B050021-956C-45FD-B3F2-97D703F90460}"/>
          </ac:picMkLst>
        </pc:picChg>
        <pc:picChg chg="del">
          <ac:chgData name="中本 貴之" userId="0f070a3bb3c956d5" providerId="LiveId" clId="{F795D8FA-75A6-40D5-92C0-7B02B0835901}" dt="2022-03-10T02:41:22.925" v="725" actId="478"/>
          <ac:picMkLst>
            <pc:docMk/>
            <pc:sldMk cId="3197432142" sldId="267"/>
            <ac:picMk id="3074" creationId="{EF89D26C-659D-4077-BF35-B485D1E9DA2A}"/>
          </ac:picMkLst>
        </pc:picChg>
      </pc:sldChg>
      <pc:sldChg chg="addSp delSp modSp add mod">
        <pc:chgData name="中本 貴之" userId="0f070a3bb3c956d5" providerId="LiveId" clId="{F795D8FA-75A6-40D5-92C0-7B02B0835901}" dt="2022-03-11T00:28:43.169" v="768"/>
        <pc:sldMkLst>
          <pc:docMk/>
          <pc:sldMk cId="4142738256" sldId="268"/>
        </pc:sldMkLst>
        <pc:spChg chg="del">
          <ac:chgData name="中本 貴之" userId="0f070a3bb3c956d5" providerId="LiveId" clId="{F795D8FA-75A6-40D5-92C0-7B02B0835901}" dt="2022-03-10T02:39:07.730" v="594" actId="478"/>
          <ac:spMkLst>
            <pc:docMk/>
            <pc:sldMk cId="4142738256" sldId="268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0T02:38:52.125" v="591" actId="20577"/>
          <ac:spMkLst>
            <pc:docMk/>
            <pc:sldMk cId="4142738256" sldId="268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0T02:39:05.071" v="593" actId="14100"/>
          <ac:spMkLst>
            <pc:docMk/>
            <pc:sldMk cId="4142738256" sldId="268"/>
            <ac:spMk id="5" creationId="{223BB5B9-E0B7-40BD-9E25-49BBF005861C}"/>
          </ac:spMkLst>
        </pc:spChg>
        <pc:spChg chg="add mod">
          <ac:chgData name="中本 貴之" userId="0f070a3bb3c956d5" providerId="LiveId" clId="{F795D8FA-75A6-40D5-92C0-7B02B0835901}" dt="2022-03-10T02:41:12.441" v="720" actId="14100"/>
          <ac:spMkLst>
            <pc:docMk/>
            <pc:sldMk cId="4142738256" sldId="268"/>
            <ac:spMk id="6" creationId="{F20A1A62-6ED0-4EB8-BB02-AFB7A54D12D3}"/>
          </ac:spMkLst>
        </pc:spChg>
        <pc:spChg chg="del">
          <ac:chgData name="中本 貴之" userId="0f070a3bb3c956d5" providerId="LiveId" clId="{F795D8FA-75A6-40D5-92C0-7B02B0835901}" dt="2022-03-10T02:39:07.730" v="594" actId="478"/>
          <ac:spMkLst>
            <pc:docMk/>
            <pc:sldMk cId="4142738256" sldId="268"/>
            <ac:spMk id="12" creationId="{31C757CB-0829-4BD2-84B2-4941D25029E3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3" creationId="{30F0209B-FA81-413C-A8D4-B6C4D8847EF1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4" creationId="{BED4D7D0-3173-42E0-9A4A-7CC06519F979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5" creationId="{CC77B02C-374A-480A-B0A0-1901AEB3059A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6" creationId="{9335D122-0F81-45A9-9F3D-9EAE8DD55C44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7" creationId="{E18E7F38-FFD7-470B-99DB-D55D8A965338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8" creationId="{5837C45F-7233-484E-92A6-6B11885EF591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19" creationId="{7BB5D9AD-2FC7-443C-8875-E8F9150C2B78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0" creationId="{76DEE0E7-4401-44B6-BF84-9757190EDD6D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1" creationId="{8D3D74AA-D8DD-42DF-986A-505E29276521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2" creationId="{995CE880-1014-4D74-BF41-DB6BC2BD80B7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3" creationId="{9AC27A77-135D-4282-91FF-B9E68682AB24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4" creationId="{E82A576B-1140-460E-AB83-595310EA981C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5" creationId="{318B64C7-2E53-405C-BF47-953DFC7CFFA7}"/>
          </ac:spMkLst>
        </pc:spChg>
        <pc:spChg chg="add del mod">
          <ac:chgData name="中本 貴之" userId="0f070a3bb3c956d5" providerId="LiveId" clId="{F795D8FA-75A6-40D5-92C0-7B02B0835901}" dt="2022-03-11T00:28:43.169" v="768"/>
          <ac:spMkLst>
            <pc:docMk/>
            <pc:sldMk cId="4142738256" sldId="268"/>
            <ac:spMk id="26" creationId="{CADC3460-582D-45D7-8EFE-696EF8820008}"/>
          </ac:spMkLst>
        </pc:spChg>
        <pc:spChg chg="del">
          <ac:chgData name="中本 貴之" userId="0f070a3bb3c956d5" providerId="LiveId" clId="{F795D8FA-75A6-40D5-92C0-7B02B0835901}" dt="2022-03-10T02:39:07.730" v="594" actId="478"/>
          <ac:spMkLst>
            <pc:docMk/>
            <pc:sldMk cId="4142738256" sldId="268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0T02:39:07.730" v="594" actId="478"/>
          <ac:spMkLst>
            <pc:docMk/>
            <pc:sldMk cId="4142738256" sldId="268"/>
            <ac:spMk id="41" creationId="{0B908B57-967A-4E35-9A71-9577F71E5058}"/>
          </ac:spMkLst>
        </pc:spChg>
        <pc:picChg chg="add mod">
          <ac:chgData name="中本 貴之" userId="0f070a3bb3c956d5" providerId="LiveId" clId="{F795D8FA-75A6-40D5-92C0-7B02B0835901}" dt="2022-03-10T02:40:29.871" v="621" actId="27614"/>
          <ac:picMkLst>
            <pc:docMk/>
            <pc:sldMk cId="4142738256" sldId="268"/>
            <ac:picMk id="8" creationId="{E89B3E68-F466-4054-8B05-C9FACB6B594D}"/>
          </ac:picMkLst>
        </pc:picChg>
      </pc:sldChg>
      <pc:sldChg chg="addSp delSp modSp add mod">
        <pc:chgData name="中本 貴之" userId="0f070a3bb3c956d5" providerId="LiveId" clId="{F795D8FA-75A6-40D5-92C0-7B02B0835901}" dt="2022-03-11T00:45:47.767" v="1148" actId="1076"/>
        <pc:sldMkLst>
          <pc:docMk/>
          <pc:sldMk cId="2881537628" sldId="269"/>
        </pc:sldMkLst>
        <pc:spChg chg="del mod">
          <ac:chgData name="中本 貴之" userId="0f070a3bb3c956d5" providerId="LiveId" clId="{F795D8FA-75A6-40D5-92C0-7B02B0835901}" dt="2022-03-11T00:29:21.556" v="795" actId="478"/>
          <ac:spMkLst>
            <pc:docMk/>
            <pc:sldMk cId="2881537628" sldId="269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1T00:28:56.815" v="775"/>
          <ac:spMkLst>
            <pc:docMk/>
            <pc:sldMk cId="2881537628" sldId="269"/>
            <ac:spMk id="4" creationId="{21CE2CCC-08DA-4759-ACA4-84EFA46360A9}"/>
          </ac:spMkLst>
        </pc:spChg>
        <pc:spChg chg="mod">
          <ac:chgData name="中本 貴之" userId="0f070a3bb3c956d5" providerId="LiveId" clId="{F795D8FA-75A6-40D5-92C0-7B02B0835901}" dt="2022-03-11T00:29:12.905" v="788" actId="20577"/>
          <ac:spMkLst>
            <pc:docMk/>
            <pc:sldMk cId="2881537628" sldId="269"/>
            <ac:spMk id="5" creationId="{223BB5B9-E0B7-40BD-9E25-49BBF005861C}"/>
          </ac:spMkLst>
        </pc:spChg>
        <pc:spChg chg="add del mod">
          <ac:chgData name="中本 貴之" userId="0f070a3bb3c956d5" providerId="LiveId" clId="{F795D8FA-75A6-40D5-92C0-7B02B0835901}" dt="2022-03-11T00:29:22.582" v="796" actId="478"/>
          <ac:spMkLst>
            <pc:docMk/>
            <pc:sldMk cId="2881537628" sldId="269"/>
            <ac:spMk id="7" creationId="{EC97D4D2-2CCF-41F1-A10F-D9BC1CBD8FC4}"/>
          </ac:spMkLst>
        </pc:spChg>
        <pc:spChg chg="del">
          <ac:chgData name="中本 貴之" userId="0f070a3bb3c956d5" providerId="LiveId" clId="{F795D8FA-75A6-40D5-92C0-7B02B0835901}" dt="2022-03-11T00:29:20.271" v="793" actId="478"/>
          <ac:spMkLst>
            <pc:docMk/>
            <pc:sldMk cId="2881537628" sldId="269"/>
            <ac:spMk id="12" creationId="{31C757CB-0829-4BD2-84B2-4941D25029E3}"/>
          </ac:spMkLst>
        </pc:spChg>
        <pc:spChg chg="del">
          <ac:chgData name="中本 貴之" userId="0f070a3bb3c956d5" providerId="LiveId" clId="{F795D8FA-75A6-40D5-92C0-7B02B0835901}" dt="2022-03-11T00:29:24.913" v="799" actId="478"/>
          <ac:spMkLst>
            <pc:docMk/>
            <pc:sldMk cId="2881537628" sldId="269"/>
            <ac:spMk id="13" creationId="{50E3953D-CF1D-46C3-8015-4A43FD3FE829}"/>
          </ac:spMkLst>
        </pc:spChg>
        <pc:spChg chg="del">
          <ac:chgData name="中本 貴之" userId="0f070a3bb3c956d5" providerId="LiveId" clId="{F795D8FA-75A6-40D5-92C0-7B02B0835901}" dt="2022-03-11T00:29:30.049" v="805" actId="478"/>
          <ac:spMkLst>
            <pc:docMk/>
            <pc:sldMk cId="2881537628" sldId="269"/>
            <ac:spMk id="14" creationId="{B7298F62-B638-4458-BDE2-723D676E14DF}"/>
          </ac:spMkLst>
        </pc:spChg>
        <pc:spChg chg="del">
          <ac:chgData name="中本 貴之" userId="0f070a3bb3c956d5" providerId="LiveId" clId="{F795D8FA-75A6-40D5-92C0-7B02B0835901}" dt="2022-03-11T00:29:20.271" v="793" actId="478"/>
          <ac:spMkLst>
            <pc:docMk/>
            <pc:sldMk cId="2881537628" sldId="269"/>
            <ac:spMk id="15" creationId="{1B560066-B744-416C-AF0A-CAD45AEBCEF3}"/>
          </ac:spMkLst>
        </pc:spChg>
        <pc:spChg chg="del">
          <ac:chgData name="中本 貴之" userId="0f070a3bb3c956d5" providerId="LiveId" clId="{F795D8FA-75A6-40D5-92C0-7B02B0835901}" dt="2022-03-11T00:29:29.142" v="804" actId="478"/>
          <ac:spMkLst>
            <pc:docMk/>
            <pc:sldMk cId="2881537628" sldId="269"/>
            <ac:spMk id="16" creationId="{9CE64575-3D84-46B1-A41F-FF321E10E55E}"/>
          </ac:spMkLst>
        </pc:spChg>
        <pc:spChg chg="del mod">
          <ac:chgData name="中本 貴之" userId="0f070a3bb3c956d5" providerId="LiveId" clId="{F795D8FA-75A6-40D5-92C0-7B02B0835901}" dt="2022-03-11T00:29:33.529" v="809" actId="478"/>
          <ac:spMkLst>
            <pc:docMk/>
            <pc:sldMk cId="2881537628" sldId="269"/>
            <ac:spMk id="17" creationId="{4967D850-737B-4A15-851B-0208CE675B80}"/>
          </ac:spMkLst>
        </pc:spChg>
        <pc:spChg chg="add mod">
          <ac:chgData name="中本 貴之" userId="0f070a3bb3c956d5" providerId="LiveId" clId="{F795D8FA-75A6-40D5-92C0-7B02B0835901}" dt="2022-03-11T00:45:45.606" v="1147" actId="1076"/>
          <ac:spMkLst>
            <pc:docMk/>
            <pc:sldMk cId="2881537628" sldId="269"/>
            <ac:spMk id="23" creationId="{215C7029-BD24-4D71-A1EB-56A70A723CBB}"/>
          </ac:spMkLst>
        </pc:spChg>
        <pc:spChg chg="add mod">
          <ac:chgData name="中本 貴之" userId="0f070a3bb3c956d5" providerId="LiveId" clId="{F795D8FA-75A6-40D5-92C0-7B02B0835901}" dt="2022-03-11T00:45:41.856" v="1145" actId="1076"/>
          <ac:spMkLst>
            <pc:docMk/>
            <pc:sldMk cId="2881537628" sldId="269"/>
            <ac:spMk id="29" creationId="{836434C9-FC39-42B0-AD22-B4403952C27F}"/>
          </ac:spMkLst>
        </pc:spChg>
        <pc:spChg chg="add mod">
          <ac:chgData name="中本 貴之" userId="0f070a3bb3c956d5" providerId="LiveId" clId="{F795D8FA-75A6-40D5-92C0-7B02B0835901}" dt="2022-03-11T00:45:47.767" v="1148" actId="1076"/>
          <ac:spMkLst>
            <pc:docMk/>
            <pc:sldMk cId="2881537628" sldId="269"/>
            <ac:spMk id="30" creationId="{5F829A2E-C756-4B79-8468-E29054F252A0}"/>
          </ac:spMkLst>
        </pc:spChg>
        <pc:spChg chg="del">
          <ac:chgData name="中本 貴之" userId="0f070a3bb3c956d5" providerId="LiveId" clId="{F795D8FA-75A6-40D5-92C0-7B02B0835901}" dt="2022-03-11T00:29:23.847" v="798" actId="478"/>
          <ac:spMkLst>
            <pc:docMk/>
            <pc:sldMk cId="2881537628" sldId="269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1T00:29:34.557" v="810" actId="478"/>
          <ac:spMkLst>
            <pc:docMk/>
            <pc:sldMk cId="2881537628" sldId="269"/>
            <ac:spMk id="36" creationId="{444DC8A2-9B74-4143-827D-0208F76A1BD1}"/>
          </ac:spMkLst>
        </pc:spChg>
        <pc:spChg chg="del">
          <ac:chgData name="中本 貴之" userId="0f070a3bb3c956d5" providerId="LiveId" clId="{F795D8FA-75A6-40D5-92C0-7B02B0835901}" dt="2022-03-11T00:29:20.271" v="793" actId="478"/>
          <ac:spMkLst>
            <pc:docMk/>
            <pc:sldMk cId="2881537628" sldId="269"/>
            <ac:spMk id="37" creationId="{ED459807-EA9D-4218-A5F9-763BE6466336}"/>
          </ac:spMkLst>
        </pc:spChg>
        <pc:spChg chg="del">
          <ac:chgData name="中本 貴之" userId="0f070a3bb3c956d5" providerId="LiveId" clId="{F795D8FA-75A6-40D5-92C0-7B02B0835901}" dt="2022-03-11T00:29:31.121" v="806" actId="478"/>
          <ac:spMkLst>
            <pc:docMk/>
            <pc:sldMk cId="2881537628" sldId="269"/>
            <ac:spMk id="38" creationId="{195830C2-EA9A-4CF7-A351-CD55C71886AC}"/>
          </ac:spMkLst>
        </pc:spChg>
        <pc:spChg chg="del mod">
          <ac:chgData name="中本 貴之" userId="0f070a3bb3c956d5" providerId="LiveId" clId="{F795D8FA-75A6-40D5-92C0-7B02B0835901}" dt="2022-03-11T00:29:27.754" v="802" actId="478"/>
          <ac:spMkLst>
            <pc:docMk/>
            <pc:sldMk cId="2881537628" sldId="269"/>
            <ac:spMk id="39" creationId="{D5697EB5-A1F6-40C4-9BAA-54BAA4B120A9}"/>
          </ac:spMkLst>
        </pc:spChg>
        <pc:spChg chg="del">
          <ac:chgData name="中本 貴之" userId="0f070a3bb3c956d5" providerId="LiveId" clId="{F795D8FA-75A6-40D5-92C0-7B02B0835901}" dt="2022-03-11T00:29:28.768" v="803" actId="478"/>
          <ac:spMkLst>
            <pc:docMk/>
            <pc:sldMk cId="2881537628" sldId="269"/>
            <ac:spMk id="40" creationId="{366357BD-FB3D-4EE8-B522-A2310D2BC7E4}"/>
          </ac:spMkLst>
        </pc:spChg>
        <pc:spChg chg="del">
          <ac:chgData name="中本 貴之" userId="0f070a3bb3c956d5" providerId="LiveId" clId="{F795D8FA-75A6-40D5-92C0-7B02B0835901}" dt="2022-03-11T00:29:20.271" v="793" actId="478"/>
          <ac:spMkLst>
            <pc:docMk/>
            <pc:sldMk cId="2881537628" sldId="269"/>
            <ac:spMk id="41" creationId="{0B908B57-967A-4E35-9A71-9577F71E5058}"/>
          </ac:spMkLst>
        </pc:spChg>
        <pc:spChg chg="add mod">
          <ac:chgData name="中本 貴之" userId="0f070a3bb3c956d5" providerId="LiveId" clId="{F795D8FA-75A6-40D5-92C0-7B02B0835901}" dt="2022-03-11T00:45:43.446" v="1146" actId="1076"/>
          <ac:spMkLst>
            <pc:docMk/>
            <pc:sldMk cId="2881537628" sldId="269"/>
            <ac:spMk id="42" creationId="{88FAA788-7F55-4D84-926A-7B2C9E71BF7D}"/>
          </ac:spMkLst>
        </pc:spChg>
        <pc:spChg chg="add mod">
          <ac:chgData name="中本 貴之" userId="0f070a3bb3c956d5" providerId="LiveId" clId="{F795D8FA-75A6-40D5-92C0-7B02B0835901}" dt="2022-03-11T00:45:28.134" v="1143" actId="404"/>
          <ac:spMkLst>
            <pc:docMk/>
            <pc:sldMk cId="2881537628" sldId="269"/>
            <ac:spMk id="43" creationId="{E75FF2C4-5A6F-4092-A3AF-7D867F51C5F0}"/>
          </ac:spMkLst>
        </pc:spChg>
        <pc:picChg chg="del">
          <ac:chgData name="中本 貴之" userId="0f070a3bb3c956d5" providerId="LiveId" clId="{F795D8FA-75A6-40D5-92C0-7B02B0835901}" dt="2022-03-11T00:29:16.744" v="790" actId="478"/>
          <ac:picMkLst>
            <pc:docMk/>
            <pc:sldMk cId="2881537628" sldId="269"/>
            <ac:picMk id="6" creationId="{61A7CDD0-433B-45D0-9E29-B4F390E059A8}"/>
          </ac:picMkLst>
        </pc:picChg>
        <pc:picChg chg="del">
          <ac:chgData name="中本 貴之" userId="0f070a3bb3c956d5" providerId="LiveId" clId="{F795D8FA-75A6-40D5-92C0-7B02B0835901}" dt="2022-03-11T00:29:17.126" v="791" actId="478"/>
          <ac:picMkLst>
            <pc:docMk/>
            <pc:sldMk cId="2881537628" sldId="269"/>
            <ac:picMk id="8" creationId="{86DC661B-C4A9-4931-A002-94CF5073E785}"/>
          </ac:picMkLst>
        </pc:picChg>
        <pc:picChg chg="del">
          <ac:chgData name="中本 貴之" userId="0f070a3bb3c956d5" providerId="LiveId" clId="{F795D8FA-75A6-40D5-92C0-7B02B0835901}" dt="2022-03-11T00:29:16.124" v="789" actId="478"/>
          <ac:picMkLst>
            <pc:docMk/>
            <pc:sldMk cId="2881537628" sldId="269"/>
            <ac:picMk id="10" creationId="{03EA4024-F3C0-4D0C-BD9D-574FFFFC2802}"/>
          </ac:picMkLst>
        </pc:picChg>
        <pc:picChg chg="add del mod">
          <ac:chgData name="中本 貴之" userId="0f070a3bb3c956d5" providerId="LiveId" clId="{F795D8FA-75A6-40D5-92C0-7B02B0835901}" dt="2022-03-11T00:37:46.980" v="879" actId="478"/>
          <ac:picMkLst>
            <pc:docMk/>
            <pc:sldMk cId="2881537628" sldId="269"/>
            <ac:picMk id="11" creationId="{C4BF0B4D-F777-4883-A2B2-C01B09B4A379}"/>
          </ac:picMkLst>
        </pc:picChg>
        <pc:picChg chg="add mod">
          <ac:chgData name="中本 貴之" userId="0f070a3bb3c956d5" providerId="LiveId" clId="{F795D8FA-75A6-40D5-92C0-7B02B0835901}" dt="2022-03-11T00:43:43.895" v="966" actId="1076"/>
          <ac:picMkLst>
            <pc:docMk/>
            <pc:sldMk cId="2881537628" sldId="269"/>
            <ac:picMk id="19" creationId="{A36D5A5B-7111-4045-8683-F8A06A15F0E1}"/>
          </ac:picMkLst>
        </pc:picChg>
        <pc:picChg chg="del">
          <ac:chgData name="中本 貴之" userId="0f070a3bb3c956d5" providerId="LiveId" clId="{F795D8FA-75A6-40D5-92C0-7B02B0835901}" dt="2022-03-11T00:29:20.271" v="793" actId="478"/>
          <ac:picMkLst>
            <pc:docMk/>
            <pc:sldMk cId="2881537628" sldId="269"/>
            <ac:picMk id="20" creationId="{FD8103FA-E8C8-48C8-ACB2-B0DAE2DA6DF6}"/>
          </ac:picMkLst>
        </pc:picChg>
        <pc:picChg chg="add mod">
          <ac:chgData name="中本 貴之" userId="0f070a3bb3c956d5" providerId="LiveId" clId="{F795D8FA-75A6-40D5-92C0-7B02B0835901}" dt="2022-03-11T00:43:42.809" v="965" actId="1076"/>
          <ac:picMkLst>
            <pc:docMk/>
            <pc:sldMk cId="2881537628" sldId="269"/>
            <ac:picMk id="22" creationId="{810B725A-EB74-4DBE-BBA7-64801E27E3C7}"/>
          </ac:picMkLst>
        </pc:picChg>
        <pc:picChg chg="del">
          <ac:chgData name="中本 貴之" userId="0f070a3bb3c956d5" providerId="LiveId" clId="{F795D8FA-75A6-40D5-92C0-7B02B0835901}" dt="2022-03-11T00:29:22.921" v="797" actId="478"/>
          <ac:picMkLst>
            <pc:docMk/>
            <pc:sldMk cId="2881537628" sldId="269"/>
            <ac:picMk id="24" creationId="{2279CF63-A62A-49A2-95D9-DB79236FACF7}"/>
          </ac:picMkLst>
        </pc:picChg>
        <pc:picChg chg="add del mod">
          <ac:chgData name="中本 貴之" userId="0f070a3bb3c956d5" providerId="LiveId" clId="{F795D8FA-75A6-40D5-92C0-7B02B0835901}" dt="2022-03-11T00:43:35.019" v="964" actId="478"/>
          <ac:picMkLst>
            <pc:docMk/>
            <pc:sldMk cId="2881537628" sldId="269"/>
            <ac:picMk id="26" creationId="{02D4456C-DFBC-49D1-847C-848D29412250}"/>
          </ac:picMkLst>
        </pc:picChg>
        <pc:picChg chg="del">
          <ac:chgData name="中本 貴之" userId="0f070a3bb3c956d5" providerId="LiveId" clId="{F795D8FA-75A6-40D5-92C0-7B02B0835901}" dt="2022-03-11T00:29:26.126" v="801" actId="478"/>
          <ac:picMkLst>
            <pc:docMk/>
            <pc:sldMk cId="2881537628" sldId="269"/>
            <ac:picMk id="28" creationId="{FB2E3824-F11D-4691-94DA-1D046D71DC13}"/>
          </ac:picMkLst>
        </pc:picChg>
        <pc:picChg chg="del">
          <ac:chgData name="中本 貴之" userId="0f070a3bb3c956d5" providerId="LiveId" clId="{F795D8FA-75A6-40D5-92C0-7B02B0835901}" dt="2022-03-11T00:29:31.549" v="807" actId="478"/>
          <ac:picMkLst>
            <pc:docMk/>
            <pc:sldMk cId="2881537628" sldId="269"/>
            <ac:picMk id="33" creationId="{5B050021-956C-45FD-B3F2-97D703F90460}"/>
          </ac:picMkLst>
        </pc:picChg>
      </pc:sldChg>
      <pc:sldChg chg="addSp delSp modSp add mod">
        <pc:chgData name="中本 貴之" userId="0f070a3bb3c956d5" providerId="LiveId" clId="{F795D8FA-75A6-40D5-92C0-7B02B0835901}" dt="2022-03-11T01:20:33.007" v="1866" actId="207"/>
        <pc:sldMkLst>
          <pc:docMk/>
          <pc:sldMk cId="754161568" sldId="270"/>
        </pc:sldMkLst>
        <pc:spChg chg="add del mod">
          <ac:chgData name="中本 貴之" userId="0f070a3bb3c956d5" providerId="LiveId" clId="{F795D8FA-75A6-40D5-92C0-7B02B0835901}" dt="2022-03-11T00:46:42.288" v="1154" actId="478"/>
          <ac:spMkLst>
            <pc:docMk/>
            <pc:sldMk cId="754161568" sldId="270"/>
            <ac:spMk id="7" creationId="{EF9E4DA1-70A5-403D-A9E1-232A1B569F0C}"/>
          </ac:spMkLst>
        </pc:spChg>
        <pc:spChg chg="add mod topLvl">
          <ac:chgData name="中本 貴之" userId="0f070a3bb3c956d5" providerId="LiveId" clId="{F795D8FA-75A6-40D5-92C0-7B02B0835901}" dt="2022-03-11T00:52:37.171" v="1268" actId="14100"/>
          <ac:spMkLst>
            <pc:docMk/>
            <pc:sldMk cId="754161568" sldId="270"/>
            <ac:spMk id="10" creationId="{30D6883C-780D-4C23-9985-1E8631E0D471}"/>
          </ac:spMkLst>
        </pc:spChg>
        <pc:spChg chg="add mod topLvl">
          <ac:chgData name="中本 貴之" userId="0f070a3bb3c956d5" providerId="LiveId" clId="{F795D8FA-75A6-40D5-92C0-7B02B0835901}" dt="2022-03-11T00:52:18.488" v="1263" actId="1076"/>
          <ac:spMkLst>
            <pc:docMk/>
            <pc:sldMk cId="754161568" sldId="270"/>
            <ac:spMk id="13" creationId="{6A96FF83-84EA-421A-953E-C417874EE4F5}"/>
          </ac:spMkLst>
        </pc:spChg>
        <pc:spChg chg="add mod topLvl">
          <ac:chgData name="中本 貴之" userId="0f070a3bb3c956d5" providerId="LiveId" clId="{F795D8FA-75A6-40D5-92C0-7B02B0835901}" dt="2022-03-11T00:56:09.307" v="1487" actId="20577"/>
          <ac:spMkLst>
            <pc:docMk/>
            <pc:sldMk cId="754161568" sldId="270"/>
            <ac:spMk id="14" creationId="{D75FC977-8B44-4B00-A490-92A9FDCDF715}"/>
          </ac:spMkLst>
        </pc:spChg>
        <pc:spChg chg="add mod topLvl">
          <ac:chgData name="中本 貴之" userId="0f070a3bb3c956d5" providerId="LiveId" clId="{F795D8FA-75A6-40D5-92C0-7B02B0835901}" dt="2022-03-11T00:52:15.132" v="1262" actId="165"/>
          <ac:spMkLst>
            <pc:docMk/>
            <pc:sldMk cId="754161568" sldId="270"/>
            <ac:spMk id="15" creationId="{5766D4FD-A548-4251-A6DD-BFBF60733EBF}"/>
          </ac:spMkLst>
        </pc:spChg>
        <pc:spChg chg="del">
          <ac:chgData name="中本 貴之" userId="0f070a3bb3c956d5" providerId="LiveId" clId="{F795D8FA-75A6-40D5-92C0-7B02B0835901}" dt="2022-03-11T00:46:44.096" v="1156" actId="478"/>
          <ac:spMkLst>
            <pc:docMk/>
            <pc:sldMk cId="754161568" sldId="270"/>
            <ac:spMk id="23" creationId="{215C7029-BD24-4D71-A1EB-56A70A723CBB}"/>
          </ac:spMkLst>
        </pc:spChg>
        <pc:spChg chg="add mod topLvl">
          <ac:chgData name="中本 貴之" userId="0f070a3bb3c956d5" providerId="LiveId" clId="{F795D8FA-75A6-40D5-92C0-7B02B0835901}" dt="2022-03-11T00:52:15.132" v="1262" actId="165"/>
          <ac:spMkLst>
            <pc:docMk/>
            <pc:sldMk cId="754161568" sldId="270"/>
            <ac:spMk id="24" creationId="{2CA32C48-4970-44B2-AE6E-3297ABAA2DF5}"/>
          </ac:spMkLst>
        </pc:spChg>
        <pc:spChg chg="add mod topLvl">
          <ac:chgData name="中本 貴之" userId="0f070a3bb3c956d5" providerId="LiveId" clId="{F795D8FA-75A6-40D5-92C0-7B02B0835901}" dt="2022-03-11T00:52:15.132" v="1262" actId="165"/>
          <ac:spMkLst>
            <pc:docMk/>
            <pc:sldMk cId="754161568" sldId="270"/>
            <ac:spMk id="26" creationId="{E83DB6B7-CCC9-4848-BD1F-4A61CDED13F0}"/>
          </ac:spMkLst>
        </pc:spChg>
        <pc:spChg chg="add mod">
          <ac:chgData name="中本 貴之" userId="0f070a3bb3c956d5" providerId="LiveId" clId="{F795D8FA-75A6-40D5-92C0-7B02B0835901}" dt="2022-03-11T00:52:31.608" v="1266" actId="1076"/>
          <ac:spMkLst>
            <pc:docMk/>
            <pc:sldMk cId="754161568" sldId="270"/>
            <ac:spMk id="28" creationId="{AB4C9695-AA15-4898-BAED-95B981870278}"/>
          </ac:spMkLst>
        </pc:spChg>
        <pc:spChg chg="del mod">
          <ac:chgData name="中本 貴之" userId="0f070a3bb3c956d5" providerId="LiveId" clId="{F795D8FA-75A6-40D5-92C0-7B02B0835901}" dt="2022-03-11T00:46:40.580" v="1152" actId="478"/>
          <ac:spMkLst>
            <pc:docMk/>
            <pc:sldMk cId="754161568" sldId="270"/>
            <ac:spMk id="29" creationId="{836434C9-FC39-42B0-AD22-B4403952C27F}"/>
          </ac:spMkLst>
        </pc:spChg>
        <pc:spChg chg="del">
          <ac:chgData name="中本 貴之" userId="0f070a3bb3c956d5" providerId="LiveId" clId="{F795D8FA-75A6-40D5-92C0-7B02B0835901}" dt="2022-03-11T00:46:43.232" v="1155" actId="478"/>
          <ac:spMkLst>
            <pc:docMk/>
            <pc:sldMk cId="754161568" sldId="270"/>
            <ac:spMk id="30" creationId="{5F829A2E-C756-4B79-8468-E29054F252A0}"/>
          </ac:spMkLst>
        </pc:spChg>
        <pc:spChg chg="add mod">
          <ac:chgData name="中本 貴之" userId="0f070a3bb3c956d5" providerId="LiveId" clId="{F795D8FA-75A6-40D5-92C0-7B02B0835901}" dt="2022-03-11T00:54:26.957" v="1392" actId="1076"/>
          <ac:spMkLst>
            <pc:docMk/>
            <pc:sldMk cId="754161568" sldId="270"/>
            <ac:spMk id="31" creationId="{4763F23C-CA96-4BDC-938B-AADBCE65DFA0}"/>
          </ac:spMkLst>
        </pc:spChg>
        <pc:spChg chg="add mod">
          <ac:chgData name="中本 貴之" userId="0f070a3bb3c956d5" providerId="LiveId" clId="{F795D8FA-75A6-40D5-92C0-7B02B0835901}" dt="2022-03-11T00:53:21.453" v="1389" actId="14100"/>
          <ac:spMkLst>
            <pc:docMk/>
            <pc:sldMk cId="754161568" sldId="270"/>
            <ac:spMk id="32" creationId="{91BB3395-B7F5-485D-8DED-A90C64CD8DF3}"/>
          </ac:spMkLst>
        </pc:spChg>
        <pc:spChg chg="add del mod">
          <ac:chgData name="中本 貴之" userId="0f070a3bb3c956d5" providerId="LiveId" clId="{F795D8FA-75A6-40D5-92C0-7B02B0835901}" dt="2022-03-11T00:54:48.463" v="1402" actId="478"/>
          <ac:spMkLst>
            <pc:docMk/>
            <pc:sldMk cId="754161568" sldId="270"/>
            <ac:spMk id="33" creationId="{D3FD6D0B-EE13-4F4D-94D0-E3EE7F033EE6}"/>
          </ac:spMkLst>
        </pc:spChg>
        <pc:spChg chg="add mod">
          <ac:chgData name="中本 貴之" userId="0f070a3bb3c956d5" providerId="LiveId" clId="{F795D8FA-75A6-40D5-92C0-7B02B0835901}" dt="2022-03-11T00:55:39.431" v="1477" actId="14100"/>
          <ac:spMkLst>
            <pc:docMk/>
            <pc:sldMk cId="754161568" sldId="270"/>
            <ac:spMk id="34" creationId="{74FDB456-29F4-4021-AB91-E1BA8E5F6040}"/>
          </ac:spMkLst>
        </pc:spChg>
        <pc:spChg chg="add mod">
          <ac:chgData name="中本 貴之" userId="0f070a3bb3c956d5" providerId="LiveId" clId="{F795D8FA-75A6-40D5-92C0-7B02B0835901}" dt="2022-03-11T01:20:33.007" v="1866" actId="207"/>
          <ac:spMkLst>
            <pc:docMk/>
            <pc:sldMk cId="754161568" sldId="270"/>
            <ac:spMk id="36" creationId="{12FA7F36-27A7-42E9-93D2-F08AA856B682}"/>
          </ac:spMkLst>
        </pc:spChg>
        <pc:grpChg chg="add del mod">
          <ac:chgData name="中本 貴之" userId="0f070a3bb3c956d5" providerId="LiveId" clId="{F795D8FA-75A6-40D5-92C0-7B02B0835901}" dt="2022-03-11T00:52:15.132" v="1262" actId="165"/>
          <ac:grpSpMkLst>
            <pc:docMk/>
            <pc:sldMk cId="754161568" sldId="270"/>
            <ac:grpSpMk id="21" creationId="{F343F59A-ED1B-482A-9A09-FA46A55908CF}"/>
          </ac:grpSpMkLst>
        </pc:grpChg>
        <pc:picChg chg="add del">
          <ac:chgData name="中本 貴之" userId="0f070a3bb3c956d5" providerId="LiveId" clId="{F795D8FA-75A6-40D5-92C0-7B02B0835901}" dt="2022-03-11T00:46:41.402" v="1153" actId="478"/>
          <ac:picMkLst>
            <pc:docMk/>
            <pc:sldMk cId="754161568" sldId="270"/>
            <ac:picMk id="3" creationId="{D0414093-9595-41A0-94C1-A70CB9E9D669}"/>
          </ac:picMkLst>
        </pc:picChg>
        <pc:picChg chg="add mod topLvl">
          <ac:chgData name="中本 貴之" userId="0f070a3bb3c956d5" providerId="LiveId" clId="{F795D8FA-75A6-40D5-92C0-7B02B0835901}" dt="2022-03-11T00:52:15.132" v="1262" actId="165"/>
          <ac:picMkLst>
            <pc:docMk/>
            <pc:sldMk cId="754161568" sldId="270"/>
            <ac:picMk id="9" creationId="{C60FAED5-D0F8-4EE1-B79D-2607A94C2241}"/>
          </ac:picMkLst>
        </pc:picChg>
        <pc:picChg chg="del">
          <ac:chgData name="中本 貴之" userId="0f070a3bb3c956d5" providerId="LiveId" clId="{F795D8FA-75A6-40D5-92C0-7B02B0835901}" dt="2022-03-11T00:46:38.582" v="1150" actId="478"/>
          <ac:picMkLst>
            <pc:docMk/>
            <pc:sldMk cId="754161568" sldId="270"/>
            <ac:picMk id="19" creationId="{A36D5A5B-7111-4045-8683-F8A06A15F0E1}"/>
          </ac:picMkLst>
        </pc:picChg>
        <pc:picChg chg="del">
          <ac:chgData name="中本 貴之" userId="0f070a3bb3c956d5" providerId="LiveId" clId="{F795D8FA-75A6-40D5-92C0-7B02B0835901}" dt="2022-03-11T00:46:38.169" v="1149" actId="478"/>
          <ac:picMkLst>
            <pc:docMk/>
            <pc:sldMk cId="754161568" sldId="270"/>
            <ac:picMk id="22" creationId="{810B725A-EB74-4DBE-BBA7-64801E27E3C7}"/>
          </ac:picMkLst>
        </pc:picChg>
        <pc:cxnChg chg="add mod topLvl">
          <ac:chgData name="中本 貴之" userId="0f070a3bb3c956d5" providerId="LiveId" clId="{F795D8FA-75A6-40D5-92C0-7B02B0835901}" dt="2022-03-11T00:54:20.296" v="1391" actId="14100"/>
          <ac:cxnSpMkLst>
            <pc:docMk/>
            <pc:sldMk cId="754161568" sldId="270"/>
            <ac:cxnSpMk id="12" creationId="{F6BAB5D8-51E4-4B5A-9293-33FFB571F9C4}"/>
          </ac:cxnSpMkLst>
        </pc:cxnChg>
        <pc:cxnChg chg="add mod topLvl">
          <ac:chgData name="中本 貴之" userId="0f070a3bb3c956d5" providerId="LiveId" clId="{F795D8FA-75A6-40D5-92C0-7B02B0835901}" dt="2022-03-11T00:55:55.374" v="1478" actId="14100"/>
          <ac:cxnSpMkLst>
            <pc:docMk/>
            <pc:sldMk cId="754161568" sldId="270"/>
            <ac:cxnSpMk id="17" creationId="{745EFEC6-5182-4552-801C-F91BAE747A5B}"/>
          </ac:cxnSpMkLst>
        </pc:cxnChg>
        <pc:cxnChg chg="add mod topLvl">
          <ac:chgData name="中本 貴之" userId="0f070a3bb3c956d5" providerId="LiveId" clId="{F795D8FA-75A6-40D5-92C0-7B02B0835901}" dt="2022-03-11T00:52:15.132" v="1262" actId="165"/>
          <ac:cxnSpMkLst>
            <pc:docMk/>
            <pc:sldMk cId="754161568" sldId="270"/>
            <ac:cxnSpMk id="20" creationId="{8804F7D8-4D83-4E9A-97FE-C8270964F6C7}"/>
          </ac:cxnSpMkLst>
        </pc:cxnChg>
      </pc:sldChg>
      <pc:sldChg chg="addSp delSp modSp add mod ord">
        <pc:chgData name="中本 貴之" userId="0f070a3bb3c956d5" providerId="LiveId" clId="{F795D8FA-75A6-40D5-92C0-7B02B0835901}" dt="2022-03-11T08:32:29.178" v="3746" actId="20577"/>
        <pc:sldMkLst>
          <pc:docMk/>
          <pc:sldMk cId="1871623022" sldId="271"/>
        </pc:sldMkLst>
        <pc:spChg chg="add del mod">
          <ac:chgData name="中本 貴之" userId="0f070a3bb3c956d5" providerId="LiveId" clId="{F795D8FA-75A6-40D5-92C0-7B02B0835901}" dt="2022-03-11T01:05:54.813" v="1531" actId="478"/>
          <ac:spMkLst>
            <pc:docMk/>
            <pc:sldMk cId="1871623022" sldId="271"/>
            <ac:spMk id="2" creationId="{E65CA81C-7ECE-4223-B29F-BBE5568FFB67}"/>
          </ac:spMkLst>
        </pc:spChg>
        <pc:spChg chg="mod">
          <ac:chgData name="中本 貴之" userId="0f070a3bb3c956d5" providerId="LiveId" clId="{F795D8FA-75A6-40D5-92C0-7B02B0835901}" dt="2022-03-11T01:15:15.521" v="1729" actId="1076"/>
          <ac:spMkLst>
            <pc:docMk/>
            <pc:sldMk cId="1871623022" sldId="271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1T00:56:54.247" v="1496" actId="20577"/>
          <ac:spMkLst>
            <pc:docMk/>
            <pc:sldMk cId="1871623022" sldId="271"/>
            <ac:spMk id="4" creationId="{21CE2CCC-08DA-4759-ACA4-84EFA46360A9}"/>
          </ac:spMkLst>
        </pc:spChg>
        <pc:spChg chg="del">
          <ac:chgData name="中本 貴之" userId="0f070a3bb3c956d5" providerId="LiveId" clId="{F795D8FA-75A6-40D5-92C0-7B02B0835901}" dt="2022-03-11T00:57:01.169" v="1497" actId="478"/>
          <ac:spMkLst>
            <pc:docMk/>
            <pc:sldMk cId="1871623022" sldId="271"/>
            <ac:spMk id="5" creationId="{223BB5B9-E0B7-40BD-9E25-49BBF005861C}"/>
          </ac:spMkLst>
        </pc:spChg>
        <pc:spChg chg="add mod">
          <ac:chgData name="中本 貴之" userId="0f070a3bb3c956d5" providerId="LiveId" clId="{F795D8FA-75A6-40D5-92C0-7B02B0835901}" dt="2022-03-11T02:15:58.957" v="2063" actId="1076"/>
          <ac:spMkLst>
            <pc:docMk/>
            <pc:sldMk cId="1871623022" sldId="271"/>
            <ac:spMk id="7" creationId="{0A920696-D1DD-4046-B923-8A1ABCF685F6}"/>
          </ac:spMkLst>
        </pc:spChg>
        <pc:spChg chg="mod">
          <ac:chgData name="中本 貴之" userId="0f070a3bb3c956d5" providerId="LiveId" clId="{F795D8FA-75A6-40D5-92C0-7B02B0835901}" dt="2022-03-11T01:15:15.521" v="1729" actId="1076"/>
          <ac:spMkLst>
            <pc:docMk/>
            <pc:sldMk cId="1871623022" sldId="271"/>
            <ac:spMk id="12" creationId="{31C757CB-0829-4BD2-84B2-4941D25029E3}"/>
          </ac:spMkLst>
        </pc:spChg>
        <pc:spChg chg="del">
          <ac:chgData name="中本 貴之" userId="0f070a3bb3c956d5" providerId="LiveId" clId="{F795D8FA-75A6-40D5-92C0-7B02B0835901}" dt="2022-03-11T00:58:29.969" v="1502" actId="478"/>
          <ac:spMkLst>
            <pc:docMk/>
            <pc:sldMk cId="1871623022" sldId="271"/>
            <ac:spMk id="13" creationId="{50E3953D-CF1D-46C3-8015-4A43FD3FE829}"/>
          </ac:spMkLst>
        </pc:spChg>
        <pc:spChg chg="del">
          <ac:chgData name="中本 貴之" userId="0f070a3bb3c956d5" providerId="LiveId" clId="{F795D8FA-75A6-40D5-92C0-7B02B0835901}" dt="2022-03-11T00:58:26.445" v="1500" actId="478"/>
          <ac:spMkLst>
            <pc:docMk/>
            <pc:sldMk cId="1871623022" sldId="271"/>
            <ac:spMk id="14" creationId="{B7298F62-B638-4458-BDE2-723D676E14DF}"/>
          </ac:spMkLst>
        </pc:spChg>
        <pc:spChg chg="add mod">
          <ac:chgData name="中本 貴之" userId="0f070a3bb3c956d5" providerId="LiveId" clId="{F795D8FA-75A6-40D5-92C0-7B02B0835901}" dt="2022-03-11T01:24:37.973" v="1991" actId="404"/>
          <ac:spMkLst>
            <pc:docMk/>
            <pc:sldMk cId="1871623022" sldId="271"/>
            <ac:spMk id="16" creationId="{72C3CA9D-DBD3-48A0-B837-D495CC647A35}"/>
          </ac:spMkLst>
        </pc:spChg>
        <pc:spChg chg="add mod topLvl">
          <ac:chgData name="中本 貴之" userId="0f070a3bb3c956d5" providerId="LiveId" clId="{F795D8FA-75A6-40D5-92C0-7B02B0835901}" dt="2022-03-11T01:12:47.480" v="1713" actId="164"/>
          <ac:spMkLst>
            <pc:docMk/>
            <pc:sldMk cId="1871623022" sldId="271"/>
            <ac:spMk id="25" creationId="{725E4EE8-6090-484C-960D-B63D5C1FC9FF}"/>
          </ac:spMkLst>
        </pc:spChg>
        <pc:spChg chg="add del mod">
          <ac:chgData name="中本 貴之" userId="0f070a3bb3c956d5" providerId="LiveId" clId="{F795D8FA-75A6-40D5-92C0-7B02B0835901}" dt="2022-03-11T01:10:52.454" v="1692" actId="478"/>
          <ac:spMkLst>
            <pc:docMk/>
            <pc:sldMk cId="1871623022" sldId="271"/>
            <ac:spMk id="26" creationId="{3F418BAB-EB66-447C-8896-EABCA1BFD599}"/>
          </ac:spMkLst>
        </pc:spChg>
        <pc:spChg chg="mod">
          <ac:chgData name="中本 貴之" userId="0f070a3bb3c956d5" providerId="LiveId" clId="{F795D8FA-75A6-40D5-92C0-7B02B0835901}" dt="2022-03-11T08:31:38.890" v="3698" actId="20577"/>
          <ac:spMkLst>
            <pc:docMk/>
            <pc:sldMk cId="1871623022" sldId="271"/>
            <ac:spMk id="32" creationId="{0D574CBA-B63F-4194-84A6-377EA4DFC025}"/>
          </ac:spMkLst>
        </pc:spChg>
        <pc:spChg chg="add mod">
          <ac:chgData name="中本 貴之" userId="0f070a3bb3c956d5" providerId="LiveId" clId="{F795D8FA-75A6-40D5-92C0-7B02B0835901}" dt="2022-03-11T01:16:04.729" v="1772" actId="1076"/>
          <ac:spMkLst>
            <pc:docMk/>
            <pc:sldMk cId="1871623022" sldId="271"/>
            <ac:spMk id="35" creationId="{D318369F-74DB-49C1-A458-DAFACFA3563A}"/>
          </ac:spMkLst>
        </pc:spChg>
        <pc:spChg chg="add mod">
          <ac:chgData name="中本 貴之" userId="0f070a3bb3c956d5" providerId="LiveId" clId="{F795D8FA-75A6-40D5-92C0-7B02B0835901}" dt="2022-03-11T01:16:14.093" v="1780" actId="20577"/>
          <ac:spMkLst>
            <pc:docMk/>
            <pc:sldMk cId="1871623022" sldId="271"/>
            <ac:spMk id="36" creationId="{BBF1AB9A-6490-4DAD-8425-2FFF94F6AD1C}"/>
          </ac:spMkLst>
        </pc:spChg>
        <pc:spChg chg="add mod">
          <ac:chgData name="中本 貴之" userId="0f070a3bb3c956d5" providerId="LiveId" clId="{F795D8FA-75A6-40D5-92C0-7B02B0835901}" dt="2022-03-11T08:32:29.178" v="3746" actId="20577"/>
          <ac:spMkLst>
            <pc:docMk/>
            <pc:sldMk cId="1871623022" sldId="271"/>
            <ac:spMk id="37" creationId="{C32ECC15-A72F-4CEA-8806-C342C92DD3CE}"/>
          </ac:spMkLst>
        </pc:spChg>
        <pc:spChg chg="del">
          <ac:chgData name="中本 貴之" userId="0f070a3bb3c956d5" providerId="LiveId" clId="{F795D8FA-75A6-40D5-92C0-7B02B0835901}" dt="2022-03-11T00:58:27.398" v="1501" actId="478"/>
          <ac:spMkLst>
            <pc:docMk/>
            <pc:sldMk cId="1871623022" sldId="271"/>
            <ac:spMk id="38" creationId="{195830C2-EA9A-4CF7-A351-CD55C71886AC}"/>
          </ac:spMkLst>
        </pc:spChg>
        <pc:spChg chg="del mod">
          <ac:chgData name="中本 貴之" userId="0f070a3bb3c956d5" providerId="LiveId" clId="{F795D8FA-75A6-40D5-92C0-7B02B0835901}" dt="2022-03-11T00:58:31.163" v="1504" actId="478"/>
          <ac:spMkLst>
            <pc:docMk/>
            <pc:sldMk cId="1871623022" sldId="271"/>
            <ac:spMk id="39" creationId="{D5697EB5-A1F6-40C4-9BAA-54BAA4B120A9}"/>
          </ac:spMkLst>
        </pc:spChg>
        <pc:spChg chg="add del mod">
          <ac:chgData name="中本 貴之" userId="0f070a3bb3c956d5" providerId="LiveId" clId="{F795D8FA-75A6-40D5-92C0-7B02B0835901}" dt="2022-03-11T01:17:18.939" v="1784" actId="478"/>
          <ac:spMkLst>
            <pc:docMk/>
            <pc:sldMk cId="1871623022" sldId="271"/>
            <ac:spMk id="40" creationId="{44FDAF4C-5424-45DB-AB87-E032CF4A3B28}"/>
          </ac:spMkLst>
        </pc:spChg>
        <pc:spChg chg="del mod">
          <ac:chgData name="中本 貴之" userId="0f070a3bb3c956d5" providerId="LiveId" clId="{F795D8FA-75A6-40D5-92C0-7B02B0835901}" dt="2022-03-11T08:31:43.789" v="3699" actId="478"/>
          <ac:spMkLst>
            <pc:docMk/>
            <pc:sldMk cId="1871623022" sldId="271"/>
            <ac:spMk id="41" creationId="{0B908B57-967A-4E35-9A71-9577F71E5058}"/>
          </ac:spMkLst>
        </pc:spChg>
        <pc:spChg chg="add mod">
          <ac:chgData name="中本 貴之" userId="0f070a3bb3c956d5" providerId="LiveId" clId="{F795D8FA-75A6-40D5-92C0-7B02B0835901}" dt="2022-03-11T01:20:37.927" v="1868" actId="1076"/>
          <ac:spMkLst>
            <pc:docMk/>
            <pc:sldMk cId="1871623022" sldId="271"/>
            <ac:spMk id="42" creationId="{07C470EA-14CA-49BD-AA51-325B6E1B64CC}"/>
          </ac:spMkLst>
        </pc:spChg>
        <pc:spChg chg="add mod">
          <ac:chgData name="中本 貴之" userId="0f070a3bb3c956d5" providerId="LiveId" clId="{F795D8FA-75A6-40D5-92C0-7B02B0835901}" dt="2022-03-11T08:31:55.206" v="3701" actId="1076"/>
          <ac:spMkLst>
            <pc:docMk/>
            <pc:sldMk cId="1871623022" sldId="271"/>
            <ac:spMk id="43" creationId="{5D14C089-FE1A-4F4E-B7DA-42F45E3C0B48}"/>
          </ac:spMkLst>
        </pc:spChg>
        <pc:grpChg chg="add del mod">
          <ac:chgData name="中本 貴之" userId="0f070a3bb3c956d5" providerId="LiveId" clId="{F795D8FA-75A6-40D5-92C0-7B02B0835901}" dt="2022-03-11T01:12:41.562" v="1712" actId="165"/>
          <ac:grpSpMkLst>
            <pc:docMk/>
            <pc:sldMk cId="1871623022" sldId="271"/>
            <ac:grpSpMk id="21" creationId="{21D01F72-055C-4196-A2CC-CF4739CA8951}"/>
          </ac:grpSpMkLst>
        </pc:grpChg>
        <pc:grpChg chg="add del mod">
          <ac:chgData name="中本 貴之" userId="0f070a3bb3c956d5" providerId="LiveId" clId="{F795D8FA-75A6-40D5-92C0-7B02B0835901}" dt="2022-03-11T01:13:00.905" v="1714" actId="478"/>
          <ac:grpSpMkLst>
            <pc:docMk/>
            <pc:sldMk cId="1871623022" sldId="271"/>
            <ac:grpSpMk id="24" creationId="{8E93B3AF-4E14-4DC8-AF3A-AF47F320B808}"/>
          </ac:grpSpMkLst>
        </pc:grpChg>
        <pc:picChg chg="del">
          <ac:chgData name="中本 貴之" userId="0f070a3bb3c956d5" providerId="LiveId" clId="{F795D8FA-75A6-40D5-92C0-7B02B0835901}" dt="2022-03-11T00:58:33.202" v="1507" actId="478"/>
          <ac:picMkLst>
            <pc:docMk/>
            <pc:sldMk cId="1871623022" sldId="271"/>
            <ac:picMk id="6" creationId="{42397F5F-91BC-4752-99CC-77659BB7E7B4}"/>
          </ac:picMkLst>
        </pc:picChg>
        <pc:picChg chg="del">
          <ac:chgData name="中本 貴之" userId="0f070a3bb3c956d5" providerId="LiveId" clId="{F795D8FA-75A6-40D5-92C0-7B02B0835901}" dt="2022-03-11T00:58:32.707" v="1506" actId="478"/>
          <ac:picMkLst>
            <pc:docMk/>
            <pc:sldMk cId="1871623022" sldId="271"/>
            <ac:picMk id="8" creationId="{427F6D53-1A25-427F-83D8-2AB2CAFEF9DF}"/>
          </ac:picMkLst>
        </pc:picChg>
        <pc:picChg chg="del">
          <ac:chgData name="中本 貴之" userId="0f070a3bb3c956d5" providerId="LiveId" clId="{F795D8FA-75A6-40D5-92C0-7B02B0835901}" dt="2022-03-11T00:58:31.762" v="1505" actId="478"/>
          <ac:picMkLst>
            <pc:docMk/>
            <pc:sldMk cId="1871623022" sldId="271"/>
            <ac:picMk id="10" creationId="{FE861789-C088-4F91-8D12-667ED3A5D4A4}"/>
          </ac:picMkLst>
        </pc:picChg>
        <pc:picChg chg="add mod topLvl">
          <ac:chgData name="中本 貴之" userId="0f070a3bb3c956d5" providerId="LiveId" clId="{F795D8FA-75A6-40D5-92C0-7B02B0835901}" dt="2022-03-11T01:12:47.480" v="1713" actId="164"/>
          <ac:picMkLst>
            <pc:docMk/>
            <pc:sldMk cId="1871623022" sldId="271"/>
            <ac:picMk id="11" creationId="{A308542E-D18B-4378-BF6B-8AF7BE171B55}"/>
          </ac:picMkLst>
        </pc:picChg>
        <pc:picChg chg="add mod">
          <ac:chgData name="中本 貴之" userId="0f070a3bb3c956d5" providerId="LiveId" clId="{F795D8FA-75A6-40D5-92C0-7B02B0835901}" dt="2022-03-11T01:15:15.521" v="1729" actId="1076"/>
          <ac:picMkLst>
            <pc:docMk/>
            <pc:sldMk cId="1871623022" sldId="271"/>
            <ac:picMk id="17" creationId="{BCC9EB4A-760B-4714-8ADC-4AEFBDB66981}"/>
          </ac:picMkLst>
        </pc:picChg>
        <pc:picChg chg="add mod">
          <ac:chgData name="中本 貴之" userId="0f070a3bb3c956d5" providerId="LiveId" clId="{F795D8FA-75A6-40D5-92C0-7B02B0835901}" dt="2022-03-11T01:15:15.521" v="1729" actId="1076"/>
          <ac:picMkLst>
            <pc:docMk/>
            <pc:sldMk cId="1871623022" sldId="271"/>
            <ac:picMk id="19" creationId="{5558D942-667E-40B1-ABA6-4653426906BD}"/>
          </ac:picMkLst>
        </pc:picChg>
        <pc:picChg chg="del">
          <ac:chgData name="中本 貴之" userId="0f070a3bb3c956d5" providerId="LiveId" clId="{F795D8FA-75A6-40D5-92C0-7B02B0835901}" dt="2022-03-11T00:58:25.373" v="1499" actId="478"/>
          <ac:picMkLst>
            <pc:docMk/>
            <pc:sldMk cId="1871623022" sldId="271"/>
            <ac:picMk id="20" creationId="{F72DEFBB-33C6-433A-9FE2-E81338CCB08C}"/>
          </ac:picMkLst>
        </pc:picChg>
        <pc:picChg chg="add del mod">
          <ac:chgData name="中本 貴之" userId="0f070a3bb3c956d5" providerId="LiveId" clId="{F795D8FA-75A6-40D5-92C0-7B02B0835901}" dt="2022-03-11T01:11:46.076" v="1704"/>
          <ac:picMkLst>
            <pc:docMk/>
            <pc:sldMk cId="1871623022" sldId="271"/>
            <ac:picMk id="23" creationId="{42B5A5B0-D830-4442-96CE-D812EC79169E}"/>
          </ac:picMkLst>
        </pc:picChg>
        <pc:picChg chg="add mod">
          <ac:chgData name="中本 貴之" userId="0f070a3bb3c956d5" providerId="LiveId" clId="{F795D8FA-75A6-40D5-92C0-7B02B0835901}" dt="2022-03-11T01:15:34.574" v="1737" actId="1076"/>
          <ac:picMkLst>
            <pc:docMk/>
            <pc:sldMk cId="1871623022" sldId="271"/>
            <ac:picMk id="28" creationId="{25D9F04C-475A-45E1-A711-0BCB0B55E14B}"/>
          </ac:picMkLst>
        </pc:picChg>
        <pc:picChg chg="add mod">
          <ac:chgData name="中本 貴之" userId="0f070a3bb3c956d5" providerId="LiveId" clId="{F795D8FA-75A6-40D5-92C0-7B02B0835901}" dt="2022-03-11T01:15:28.908" v="1735" actId="14100"/>
          <ac:picMkLst>
            <pc:docMk/>
            <pc:sldMk cId="1871623022" sldId="271"/>
            <ac:picMk id="30" creationId="{46A5B75D-4648-487A-B38B-DC8A9EBE5A58}"/>
          </ac:picMkLst>
        </pc:picChg>
        <pc:cxnChg chg="add mod topLvl">
          <ac:chgData name="中本 貴之" userId="0f070a3bb3c956d5" providerId="LiveId" clId="{F795D8FA-75A6-40D5-92C0-7B02B0835901}" dt="2022-03-11T01:12:47.480" v="1713" actId="164"/>
          <ac:cxnSpMkLst>
            <pc:docMk/>
            <pc:sldMk cId="1871623022" sldId="271"/>
            <ac:cxnSpMk id="18" creationId="{FC45E446-C1FB-4D3E-8D1E-B5D9BADB40CB}"/>
          </ac:cxnSpMkLst>
        </pc:cxnChg>
        <pc:cxnChg chg="add">
          <ac:chgData name="中本 貴之" userId="0f070a3bb3c956d5" providerId="LiveId" clId="{F795D8FA-75A6-40D5-92C0-7B02B0835901}" dt="2022-03-11T01:20:48.089" v="1869" actId="11529"/>
          <ac:cxnSpMkLst>
            <pc:docMk/>
            <pc:sldMk cId="1871623022" sldId="271"/>
            <ac:cxnSpMk id="33" creationId="{E91D3422-F817-45E9-A02D-73CB8899DEF8}"/>
          </ac:cxnSpMkLst>
        </pc:cxnChg>
      </pc:sldChg>
      <pc:sldChg chg="addSp delSp modSp add mod">
        <pc:chgData name="中本 貴之" userId="0f070a3bb3c956d5" providerId="LiveId" clId="{F795D8FA-75A6-40D5-92C0-7B02B0835901}" dt="2022-03-11T08:33:17.189" v="3768" actId="1076"/>
        <pc:sldMkLst>
          <pc:docMk/>
          <pc:sldMk cId="1484629611" sldId="272"/>
        </pc:sldMkLst>
        <pc:spChg chg="mod">
          <ac:chgData name="中本 貴之" userId="0f070a3bb3c956d5" providerId="LiveId" clId="{F795D8FA-75A6-40D5-92C0-7B02B0835901}" dt="2022-03-11T01:23:20.306" v="1930" actId="20577"/>
          <ac:spMkLst>
            <pc:docMk/>
            <pc:sldMk cId="1484629611" sldId="272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1T02:16:08.940" v="2066" actId="1076"/>
          <ac:spMkLst>
            <pc:docMk/>
            <pc:sldMk cId="1484629611" sldId="272"/>
            <ac:spMk id="7" creationId="{0A920696-D1DD-4046-B923-8A1ABCF685F6}"/>
          </ac:spMkLst>
        </pc:spChg>
        <pc:spChg chg="mod">
          <ac:chgData name="中本 貴之" userId="0f070a3bb3c956d5" providerId="LiveId" clId="{F795D8FA-75A6-40D5-92C0-7B02B0835901}" dt="2022-03-11T01:23:24.656" v="1941" actId="20577"/>
          <ac:spMkLst>
            <pc:docMk/>
            <pc:sldMk cId="1484629611" sldId="272"/>
            <ac:spMk id="12" creationId="{31C757CB-0829-4BD2-84B2-4941D25029E3}"/>
          </ac:spMkLst>
        </pc:spChg>
        <pc:spChg chg="del">
          <ac:chgData name="中本 貴之" userId="0f070a3bb3c956d5" providerId="LiveId" clId="{F795D8FA-75A6-40D5-92C0-7B02B0835901}" dt="2022-03-11T01:24:47.268" v="1992" actId="478"/>
          <ac:spMkLst>
            <pc:docMk/>
            <pc:sldMk cId="1484629611" sldId="272"/>
            <ac:spMk id="16" creationId="{72C3CA9D-DBD3-48A0-B837-D495CC647A35}"/>
          </ac:spMkLst>
        </pc:spChg>
        <pc:spChg chg="add mod">
          <ac:chgData name="中本 貴之" userId="0f070a3bb3c956d5" providerId="LiveId" clId="{F795D8FA-75A6-40D5-92C0-7B02B0835901}" dt="2022-03-11T01:24:07.970" v="1959" actId="20577"/>
          <ac:spMkLst>
            <pc:docMk/>
            <pc:sldMk cId="1484629611" sldId="272"/>
            <ac:spMk id="22" creationId="{74117B56-0420-4FCF-8685-1D57CCB37003}"/>
          </ac:spMkLst>
        </pc:spChg>
        <pc:spChg chg="add mod">
          <ac:chgData name="中本 貴之" userId="0f070a3bb3c956d5" providerId="LiveId" clId="{F795D8FA-75A6-40D5-92C0-7B02B0835901}" dt="2022-03-11T01:24:12.156" v="1969" actId="20577"/>
          <ac:spMkLst>
            <pc:docMk/>
            <pc:sldMk cId="1484629611" sldId="272"/>
            <ac:spMk id="23" creationId="{1BDE7859-B8F2-4593-B2B6-081998FFC237}"/>
          </ac:spMkLst>
        </pc:spChg>
        <pc:spChg chg="add del mod">
          <ac:chgData name="中本 貴之" userId="0f070a3bb3c956d5" providerId="LiveId" clId="{F795D8FA-75A6-40D5-92C0-7B02B0835901}" dt="2022-03-11T08:33:07.923" v="3763" actId="478"/>
          <ac:spMkLst>
            <pc:docMk/>
            <pc:sldMk cId="1484629611" sldId="272"/>
            <ac:spMk id="24" creationId="{5C17E5CF-2A68-4DB6-B88B-BE964DD11F88}"/>
          </ac:spMkLst>
        </pc:spChg>
        <pc:spChg chg="add del mod">
          <ac:chgData name="中本 貴之" userId="0f070a3bb3c956d5" providerId="LiveId" clId="{F795D8FA-75A6-40D5-92C0-7B02B0835901}" dt="2022-03-11T08:33:13.157" v="3766" actId="478"/>
          <ac:spMkLst>
            <pc:docMk/>
            <pc:sldMk cId="1484629611" sldId="272"/>
            <ac:spMk id="25" creationId="{503D0DE4-0083-4E23-8070-E246124506A0}"/>
          </ac:spMkLst>
        </pc:spChg>
        <pc:spChg chg="add mod">
          <ac:chgData name="中本 貴之" userId="0f070a3bb3c956d5" providerId="LiveId" clId="{F795D8FA-75A6-40D5-92C0-7B02B0835901}" dt="2022-03-11T01:24:48.642" v="1993"/>
          <ac:spMkLst>
            <pc:docMk/>
            <pc:sldMk cId="1484629611" sldId="272"/>
            <ac:spMk id="29" creationId="{3C62E100-A9E7-453A-9410-A0F2CC64F793}"/>
          </ac:spMkLst>
        </pc:spChg>
        <pc:spChg chg="add mod">
          <ac:chgData name="中本 貴之" userId="0f070a3bb3c956d5" providerId="LiveId" clId="{F795D8FA-75A6-40D5-92C0-7B02B0835901}" dt="2022-03-11T08:32:59.592" v="3762" actId="1076"/>
          <ac:spMkLst>
            <pc:docMk/>
            <pc:sldMk cId="1484629611" sldId="272"/>
            <ac:spMk id="31" creationId="{0C298644-02BB-485A-9ED2-02AB2DCF8EAA}"/>
          </ac:spMkLst>
        </pc:spChg>
        <pc:spChg chg="mod">
          <ac:chgData name="中本 貴之" userId="0f070a3bb3c956d5" providerId="LiveId" clId="{F795D8FA-75A6-40D5-92C0-7B02B0835901}" dt="2022-03-11T08:32:48.503" v="3759"/>
          <ac:spMkLst>
            <pc:docMk/>
            <pc:sldMk cId="1484629611" sldId="272"/>
            <ac:spMk id="32" creationId="{0D574CBA-B63F-4194-84A6-377EA4DFC025}"/>
          </ac:spMkLst>
        </pc:spChg>
        <pc:spChg chg="add mod">
          <ac:chgData name="中本 貴之" userId="0f070a3bb3c956d5" providerId="LiveId" clId="{F795D8FA-75A6-40D5-92C0-7B02B0835901}" dt="2022-03-11T08:33:11.982" v="3765" actId="1076"/>
          <ac:spMkLst>
            <pc:docMk/>
            <pc:sldMk cId="1484629611" sldId="272"/>
            <ac:spMk id="34" creationId="{B9B3A78D-F7FE-4FE9-BCAD-1FC23AE46819}"/>
          </ac:spMkLst>
        </pc:spChg>
        <pc:spChg chg="del">
          <ac:chgData name="中本 貴之" userId="0f070a3bb3c956d5" providerId="LiveId" clId="{F795D8FA-75A6-40D5-92C0-7B02B0835901}" dt="2022-03-11T01:22:17.192" v="1898" actId="478"/>
          <ac:spMkLst>
            <pc:docMk/>
            <pc:sldMk cId="1484629611" sldId="272"/>
            <ac:spMk id="35" creationId="{D318369F-74DB-49C1-A458-DAFACFA3563A}"/>
          </ac:spMkLst>
        </pc:spChg>
        <pc:spChg chg="del">
          <ac:chgData name="中本 貴之" userId="0f070a3bb3c956d5" providerId="LiveId" clId="{F795D8FA-75A6-40D5-92C0-7B02B0835901}" dt="2022-03-11T01:22:17.192" v="1898" actId="478"/>
          <ac:spMkLst>
            <pc:docMk/>
            <pc:sldMk cId="1484629611" sldId="272"/>
            <ac:spMk id="36" creationId="{BBF1AB9A-6490-4DAD-8425-2FFF94F6AD1C}"/>
          </ac:spMkLst>
        </pc:spChg>
        <pc:spChg chg="del mod">
          <ac:chgData name="中本 貴之" userId="0f070a3bb3c956d5" providerId="LiveId" clId="{F795D8FA-75A6-40D5-92C0-7B02B0835901}" dt="2022-03-11T01:22:19.794" v="1902" actId="478"/>
          <ac:spMkLst>
            <pc:docMk/>
            <pc:sldMk cId="1484629611" sldId="272"/>
            <ac:spMk id="37" creationId="{C32ECC15-A72F-4CEA-8806-C342C92DD3CE}"/>
          </ac:spMkLst>
        </pc:spChg>
        <pc:spChg chg="add mod">
          <ac:chgData name="中本 貴之" userId="0f070a3bb3c956d5" providerId="LiveId" clId="{F795D8FA-75A6-40D5-92C0-7B02B0835901}" dt="2022-03-11T08:33:17.189" v="3768" actId="1076"/>
          <ac:spMkLst>
            <pc:docMk/>
            <pc:sldMk cId="1484629611" sldId="272"/>
            <ac:spMk id="38" creationId="{3195743F-25BB-4BF2-93FB-BEF416164B90}"/>
          </ac:spMkLst>
        </pc:spChg>
        <pc:spChg chg="del mod">
          <ac:chgData name="中本 貴之" userId="0f070a3bb3c956d5" providerId="LiveId" clId="{F795D8FA-75A6-40D5-92C0-7B02B0835901}" dt="2022-03-11T08:32:52.001" v="3760" actId="478"/>
          <ac:spMkLst>
            <pc:docMk/>
            <pc:sldMk cId="1484629611" sldId="272"/>
            <ac:spMk id="41" creationId="{0B908B57-967A-4E35-9A71-9577F71E5058}"/>
          </ac:spMkLst>
        </pc:spChg>
        <pc:spChg chg="del">
          <ac:chgData name="中本 貴之" userId="0f070a3bb3c956d5" providerId="LiveId" clId="{F795D8FA-75A6-40D5-92C0-7B02B0835901}" dt="2022-03-11T01:22:17.192" v="1898" actId="478"/>
          <ac:spMkLst>
            <pc:docMk/>
            <pc:sldMk cId="1484629611" sldId="272"/>
            <ac:spMk id="42" creationId="{07C470EA-14CA-49BD-AA51-325B6E1B64CC}"/>
          </ac:spMkLst>
        </pc:spChg>
        <pc:picChg chg="del">
          <ac:chgData name="中本 貴之" userId="0f070a3bb3c956d5" providerId="LiveId" clId="{F795D8FA-75A6-40D5-92C0-7B02B0835901}" dt="2022-03-11T01:22:28.757" v="1908" actId="478"/>
          <ac:picMkLst>
            <pc:docMk/>
            <pc:sldMk cId="1484629611" sldId="272"/>
            <ac:picMk id="17" creationId="{BCC9EB4A-760B-4714-8ADC-4AEFBDB66981}"/>
          </ac:picMkLst>
        </pc:picChg>
        <pc:picChg chg="add mod">
          <ac:chgData name="中本 貴之" userId="0f070a3bb3c956d5" providerId="LiveId" clId="{F795D8FA-75A6-40D5-92C0-7B02B0835901}" dt="2022-03-11T01:22:59.722" v="1915" actId="14100"/>
          <ac:picMkLst>
            <pc:docMk/>
            <pc:sldMk cId="1484629611" sldId="272"/>
            <ac:picMk id="18" creationId="{D8C9F945-94F4-4537-ABBE-5CF8FCC318D4}"/>
          </ac:picMkLst>
        </pc:picChg>
        <pc:picChg chg="del">
          <ac:chgData name="中本 貴之" userId="0f070a3bb3c956d5" providerId="LiveId" clId="{F795D8FA-75A6-40D5-92C0-7B02B0835901}" dt="2022-03-11T01:22:29.278" v="1909" actId="478"/>
          <ac:picMkLst>
            <pc:docMk/>
            <pc:sldMk cId="1484629611" sldId="272"/>
            <ac:picMk id="19" creationId="{5558D942-667E-40B1-ABA6-4653426906BD}"/>
          </ac:picMkLst>
        </pc:picChg>
        <pc:picChg chg="add del mod">
          <ac:chgData name="中本 貴之" userId="0f070a3bb3c956d5" providerId="LiveId" clId="{F795D8FA-75A6-40D5-92C0-7B02B0835901}" dt="2022-03-11T01:23:02.516" v="1917" actId="478"/>
          <ac:picMkLst>
            <pc:docMk/>
            <pc:sldMk cId="1484629611" sldId="272"/>
            <ac:picMk id="20" creationId="{D8C9F945-94F4-4537-ABBE-5CF8FCC318D4}"/>
          </ac:picMkLst>
        </pc:picChg>
        <pc:picChg chg="add mod">
          <ac:chgData name="中本 貴之" userId="0f070a3bb3c956d5" providerId="LiveId" clId="{F795D8FA-75A6-40D5-92C0-7B02B0835901}" dt="2022-03-11T01:23:06.878" v="1919" actId="1076"/>
          <ac:picMkLst>
            <pc:docMk/>
            <pc:sldMk cId="1484629611" sldId="272"/>
            <ac:picMk id="21" creationId="{BD917C25-1E74-4DAD-A336-C031399BFA89}"/>
          </ac:picMkLst>
        </pc:picChg>
        <pc:picChg chg="add mod">
          <ac:chgData name="中本 貴之" userId="0f070a3bb3c956d5" providerId="LiveId" clId="{F795D8FA-75A6-40D5-92C0-7B02B0835901}" dt="2022-03-11T01:23:55.791" v="1947" actId="1076"/>
          <ac:picMkLst>
            <pc:docMk/>
            <pc:sldMk cId="1484629611" sldId="272"/>
            <ac:picMk id="26" creationId="{34E6CFC5-C669-4AF0-8F7B-2D1CCBB6C738}"/>
          </ac:picMkLst>
        </pc:picChg>
        <pc:picChg chg="add mod">
          <ac:chgData name="中本 貴之" userId="0f070a3bb3c956d5" providerId="LiveId" clId="{F795D8FA-75A6-40D5-92C0-7B02B0835901}" dt="2022-03-11T01:24:03.285" v="1949" actId="1076"/>
          <ac:picMkLst>
            <pc:docMk/>
            <pc:sldMk cId="1484629611" sldId="272"/>
            <ac:picMk id="27" creationId="{851A0B04-BFB9-407B-9075-019930D4E5F0}"/>
          </ac:picMkLst>
        </pc:picChg>
        <pc:picChg chg="del">
          <ac:chgData name="中本 貴之" userId="0f070a3bb3c956d5" providerId="LiveId" clId="{F795D8FA-75A6-40D5-92C0-7B02B0835901}" dt="2022-03-11T01:22:17.192" v="1898" actId="478"/>
          <ac:picMkLst>
            <pc:docMk/>
            <pc:sldMk cId="1484629611" sldId="272"/>
            <ac:picMk id="28" creationId="{25D9F04C-475A-45E1-A711-0BCB0B55E14B}"/>
          </ac:picMkLst>
        </pc:picChg>
        <pc:picChg chg="del">
          <ac:chgData name="中本 貴之" userId="0f070a3bb3c956d5" providerId="LiveId" clId="{F795D8FA-75A6-40D5-92C0-7B02B0835901}" dt="2022-03-11T01:22:18.497" v="1900" actId="478"/>
          <ac:picMkLst>
            <pc:docMk/>
            <pc:sldMk cId="1484629611" sldId="272"/>
            <ac:picMk id="30" creationId="{46A5B75D-4648-487A-B38B-DC8A9EBE5A58}"/>
          </ac:picMkLst>
        </pc:picChg>
        <pc:cxnChg chg="del">
          <ac:chgData name="中本 貴之" userId="0f070a3bb3c956d5" providerId="LiveId" clId="{F795D8FA-75A6-40D5-92C0-7B02B0835901}" dt="2022-03-11T01:22:17.192" v="1898" actId="478"/>
          <ac:cxnSpMkLst>
            <pc:docMk/>
            <pc:sldMk cId="1484629611" sldId="272"/>
            <ac:cxnSpMk id="33" creationId="{E91D3422-F817-45E9-A02D-73CB8899DEF8}"/>
          </ac:cxnSpMkLst>
        </pc:cxnChg>
      </pc:sldChg>
      <pc:sldChg chg="addSp delSp modSp add del mod ord">
        <pc:chgData name="中本 貴之" userId="0f070a3bb3c956d5" providerId="LiveId" clId="{F795D8FA-75A6-40D5-92C0-7B02B0835901}" dt="2022-03-11T02:36:34.168" v="2209" actId="2696"/>
        <pc:sldMkLst>
          <pc:docMk/>
          <pc:sldMk cId="2775160786" sldId="273"/>
        </pc:sldMkLst>
        <pc:spChg chg="mod">
          <ac:chgData name="中本 貴之" userId="0f070a3bb3c956d5" providerId="LiveId" clId="{F795D8FA-75A6-40D5-92C0-7B02B0835901}" dt="2022-03-11T02:17:15.518" v="2074" actId="1076"/>
          <ac:spMkLst>
            <pc:docMk/>
            <pc:sldMk cId="2775160786" sldId="273"/>
            <ac:spMk id="7" creationId="{0A920696-D1DD-4046-B923-8A1ABCF685F6}"/>
          </ac:spMkLst>
        </pc:spChg>
        <pc:spChg chg="del">
          <ac:chgData name="中本 貴之" userId="0f070a3bb3c956d5" providerId="LiveId" clId="{F795D8FA-75A6-40D5-92C0-7B02B0835901}" dt="2022-03-11T01:24:52.444" v="1994" actId="478"/>
          <ac:spMkLst>
            <pc:docMk/>
            <pc:sldMk cId="2775160786" sldId="273"/>
            <ac:spMk id="16" creationId="{72C3CA9D-DBD3-48A0-B837-D495CC647A35}"/>
          </ac:spMkLst>
        </pc:spChg>
        <pc:spChg chg="add mod">
          <ac:chgData name="中本 貴之" userId="0f070a3bb3c956d5" providerId="LiveId" clId="{F795D8FA-75A6-40D5-92C0-7B02B0835901}" dt="2022-03-11T01:24:53.391" v="1995"/>
          <ac:spMkLst>
            <pc:docMk/>
            <pc:sldMk cId="2775160786" sldId="273"/>
            <ac:spMk id="17" creationId="{22245E2D-540D-4203-A6EE-B7FDAFE21602}"/>
          </ac:spMkLst>
        </pc:spChg>
      </pc:sldChg>
      <pc:sldChg chg="addSp delSp modSp add mod ord">
        <pc:chgData name="中本 貴之" userId="0f070a3bb3c956d5" providerId="LiveId" clId="{F795D8FA-75A6-40D5-92C0-7B02B0835901}" dt="2022-03-11T08:33:57.716" v="3788" actId="478"/>
        <pc:sldMkLst>
          <pc:docMk/>
          <pc:sldMk cId="2988549892" sldId="274"/>
        </pc:sldMkLst>
        <pc:spChg chg="mod">
          <ac:chgData name="中本 貴之" userId="0f070a3bb3c956d5" providerId="LiveId" clId="{F795D8FA-75A6-40D5-92C0-7B02B0835901}" dt="2022-03-11T02:16:34.373" v="2071" actId="1076"/>
          <ac:spMkLst>
            <pc:docMk/>
            <pc:sldMk cId="2988549892" sldId="274"/>
            <ac:spMk id="7" creationId="{0A920696-D1DD-4046-B923-8A1ABCF685F6}"/>
          </ac:spMkLst>
        </pc:spChg>
        <pc:spChg chg="mod">
          <ac:chgData name="中本 貴之" userId="0f070a3bb3c956d5" providerId="LiveId" clId="{F795D8FA-75A6-40D5-92C0-7B02B0835901}" dt="2022-03-11T08:33:56.307" v="3787" actId="1076"/>
          <ac:spMkLst>
            <pc:docMk/>
            <pc:sldMk cId="2988549892" sldId="274"/>
            <ac:spMk id="23" creationId="{1BDE7859-B8F2-4593-B2B6-081998FFC237}"/>
          </ac:spMkLst>
        </pc:spChg>
        <pc:spChg chg="del">
          <ac:chgData name="中本 貴之" userId="0f070a3bb3c956d5" providerId="LiveId" clId="{F795D8FA-75A6-40D5-92C0-7B02B0835901}" dt="2022-03-11T08:33:50.591" v="3785" actId="478"/>
          <ac:spMkLst>
            <pc:docMk/>
            <pc:sldMk cId="2988549892" sldId="274"/>
            <ac:spMk id="24" creationId="{5C17E5CF-2A68-4DB6-B88B-BE964DD11F88}"/>
          </ac:spMkLst>
        </pc:spChg>
        <pc:spChg chg="del">
          <ac:chgData name="中本 貴之" userId="0f070a3bb3c956d5" providerId="LiveId" clId="{F795D8FA-75A6-40D5-92C0-7B02B0835901}" dt="2022-03-11T08:33:57.716" v="3788" actId="478"/>
          <ac:spMkLst>
            <pc:docMk/>
            <pc:sldMk cId="2988549892" sldId="274"/>
            <ac:spMk id="25" creationId="{503D0DE4-0083-4E23-8070-E246124506A0}"/>
          </ac:spMkLst>
        </pc:spChg>
        <pc:spChg chg="add mod">
          <ac:chgData name="中本 貴之" userId="0f070a3bb3c956d5" providerId="LiveId" clId="{F795D8FA-75A6-40D5-92C0-7B02B0835901}" dt="2022-03-11T08:33:35.728" v="3782" actId="1076"/>
          <ac:spMkLst>
            <pc:docMk/>
            <pc:sldMk cId="2988549892" sldId="274"/>
            <ac:spMk id="30" creationId="{F6CD1E0B-3E33-4EE0-A10D-14B7127DC183}"/>
          </ac:spMkLst>
        </pc:spChg>
        <pc:spChg chg="add mod">
          <ac:chgData name="中本 貴之" userId="0f070a3bb3c956d5" providerId="LiveId" clId="{F795D8FA-75A6-40D5-92C0-7B02B0835901}" dt="2022-03-11T08:33:47" v="3784" actId="1076"/>
          <ac:spMkLst>
            <pc:docMk/>
            <pc:sldMk cId="2988549892" sldId="274"/>
            <ac:spMk id="31" creationId="{AB681A73-AFCD-437A-87D3-2E90A92A8B62}"/>
          </ac:spMkLst>
        </pc:spChg>
        <pc:spChg chg="mod">
          <ac:chgData name="中本 貴之" userId="0f070a3bb3c956d5" providerId="LiveId" clId="{F795D8FA-75A6-40D5-92C0-7B02B0835901}" dt="2022-03-11T08:33:27.729" v="3779" actId="20577"/>
          <ac:spMkLst>
            <pc:docMk/>
            <pc:sldMk cId="2988549892" sldId="274"/>
            <ac:spMk id="32" creationId="{0D574CBA-B63F-4194-84A6-377EA4DFC025}"/>
          </ac:spMkLst>
        </pc:spChg>
        <pc:spChg chg="add mod">
          <ac:chgData name="中本 貴之" userId="0f070a3bb3c956d5" providerId="LiveId" clId="{F795D8FA-75A6-40D5-92C0-7B02B0835901}" dt="2022-03-11T08:33:47" v="3784" actId="1076"/>
          <ac:spMkLst>
            <pc:docMk/>
            <pc:sldMk cId="2988549892" sldId="274"/>
            <ac:spMk id="33" creationId="{9C98BA8F-F618-4A2F-85B0-E1485A1E13E0}"/>
          </ac:spMkLst>
        </pc:spChg>
        <pc:spChg chg="del">
          <ac:chgData name="中本 貴之" userId="0f070a3bb3c956d5" providerId="LiveId" clId="{F795D8FA-75A6-40D5-92C0-7B02B0835901}" dt="2022-03-11T08:33:31.293" v="3780" actId="478"/>
          <ac:spMkLst>
            <pc:docMk/>
            <pc:sldMk cId="2988549892" sldId="274"/>
            <ac:spMk id="41" creationId="{0B908B57-967A-4E35-9A71-9577F71E5058}"/>
          </ac:spMkLst>
        </pc:spChg>
        <pc:picChg chg="del">
          <ac:chgData name="中本 貴之" userId="0f070a3bb3c956d5" providerId="LiveId" clId="{F795D8FA-75A6-40D5-92C0-7B02B0835901}" dt="2022-03-11T01:25:54.228" v="2001" actId="478"/>
          <ac:picMkLst>
            <pc:docMk/>
            <pc:sldMk cId="2988549892" sldId="274"/>
            <ac:picMk id="18" creationId="{D8C9F945-94F4-4537-ABBE-5CF8FCC318D4}"/>
          </ac:picMkLst>
        </pc:picChg>
        <pc:picChg chg="add mod">
          <ac:chgData name="中本 貴之" userId="0f070a3bb3c956d5" providerId="LiveId" clId="{F795D8FA-75A6-40D5-92C0-7B02B0835901}" dt="2022-03-11T01:26:00.097" v="2004" actId="14100"/>
          <ac:picMkLst>
            <pc:docMk/>
            <pc:sldMk cId="2988549892" sldId="274"/>
            <ac:picMk id="19" creationId="{BDD8D8BF-157D-4C88-BA1F-650A95CBAB68}"/>
          </ac:picMkLst>
        </pc:picChg>
        <pc:picChg chg="add mod">
          <ac:chgData name="中本 貴之" userId="0f070a3bb3c956d5" providerId="LiveId" clId="{F795D8FA-75A6-40D5-92C0-7B02B0835901}" dt="2022-03-11T01:26:06.128" v="2007" actId="1076"/>
          <ac:picMkLst>
            <pc:docMk/>
            <pc:sldMk cId="2988549892" sldId="274"/>
            <ac:picMk id="20" creationId="{B5F75727-D500-4CB0-ABD1-D0770B615D44}"/>
          </ac:picMkLst>
        </pc:picChg>
        <pc:picChg chg="del">
          <ac:chgData name="中本 貴之" userId="0f070a3bb3c956d5" providerId="LiveId" clId="{F795D8FA-75A6-40D5-92C0-7B02B0835901}" dt="2022-03-11T01:26:03.161" v="2005" actId="478"/>
          <ac:picMkLst>
            <pc:docMk/>
            <pc:sldMk cId="2988549892" sldId="274"/>
            <ac:picMk id="21" creationId="{BD917C25-1E74-4DAD-A336-C031399BFA89}"/>
          </ac:picMkLst>
        </pc:picChg>
        <pc:picChg chg="del">
          <ac:chgData name="中本 貴之" userId="0f070a3bb3c956d5" providerId="LiveId" clId="{F795D8FA-75A6-40D5-92C0-7B02B0835901}" dt="2022-03-11T01:26:13.466" v="2008" actId="478"/>
          <ac:picMkLst>
            <pc:docMk/>
            <pc:sldMk cId="2988549892" sldId="274"/>
            <ac:picMk id="26" creationId="{34E6CFC5-C669-4AF0-8F7B-2D1CCBB6C738}"/>
          </ac:picMkLst>
        </pc:picChg>
        <pc:picChg chg="del">
          <ac:chgData name="中本 貴之" userId="0f070a3bb3c956d5" providerId="LiveId" clId="{F795D8FA-75A6-40D5-92C0-7B02B0835901}" dt="2022-03-11T01:26:23.066" v="2013" actId="478"/>
          <ac:picMkLst>
            <pc:docMk/>
            <pc:sldMk cId="2988549892" sldId="274"/>
            <ac:picMk id="27" creationId="{851A0B04-BFB9-407B-9075-019930D4E5F0}"/>
          </ac:picMkLst>
        </pc:picChg>
        <pc:picChg chg="add mod">
          <ac:chgData name="中本 貴之" userId="0f070a3bb3c956d5" providerId="LiveId" clId="{F795D8FA-75A6-40D5-92C0-7B02B0835901}" dt="2022-03-11T01:26:35.573" v="2019" actId="1076"/>
          <ac:picMkLst>
            <pc:docMk/>
            <pc:sldMk cId="2988549892" sldId="274"/>
            <ac:picMk id="28" creationId="{45C86B7A-27DB-4205-A20D-6A30509E910E}"/>
          </ac:picMkLst>
        </pc:picChg>
        <pc:picChg chg="add mod">
          <ac:chgData name="中本 貴之" userId="0f070a3bb3c956d5" providerId="LiveId" clId="{F795D8FA-75A6-40D5-92C0-7B02B0835901}" dt="2022-03-11T01:26:33.600" v="2018" actId="1076"/>
          <ac:picMkLst>
            <pc:docMk/>
            <pc:sldMk cId="2988549892" sldId="274"/>
            <ac:picMk id="29" creationId="{324F19DB-6353-4193-A449-5305280F011B}"/>
          </ac:picMkLst>
        </pc:picChg>
      </pc:sldChg>
      <pc:sldChg chg="addSp delSp modSp add del mod ord">
        <pc:chgData name="中本 貴之" userId="0f070a3bb3c956d5" providerId="LiveId" clId="{F795D8FA-75A6-40D5-92C0-7B02B0835901}" dt="2022-03-11T02:37:36.352" v="2214" actId="2696"/>
        <pc:sldMkLst>
          <pc:docMk/>
          <pc:sldMk cId="2822013078" sldId="275"/>
        </pc:sldMkLst>
        <pc:spChg chg="mod">
          <ac:chgData name="中本 貴之" userId="0f070a3bb3c956d5" providerId="LiveId" clId="{F795D8FA-75A6-40D5-92C0-7B02B0835901}" dt="2022-03-11T02:33:59.874" v="2141" actId="20577"/>
          <ac:spMkLst>
            <pc:docMk/>
            <pc:sldMk cId="2822013078" sldId="275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1T02:33:06.062" v="2109" actId="20577"/>
          <ac:spMkLst>
            <pc:docMk/>
            <pc:sldMk cId="2822013078" sldId="275"/>
            <ac:spMk id="7" creationId="{0A920696-D1DD-4046-B923-8A1ABCF685F6}"/>
          </ac:spMkLst>
        </pc:spChg>
        <pc:spChg chg="mod">
          <ac:chgData name="中本 貴之" userId="0f070a3bb3c956d5" providerId="LiveId" clId="{F795D8FA-75A6-40D5-92C0-7B02B0835901}" dt="2022-03-11T02:34:08.252" v="2164" actId="20577"/>
          <ac:spMkLst>
            <pc:docMk/>
            <pc:sldMk cId="2822013078" sldId="275"/>
            <ac:spMk id="12" creationId="{31C757CB-0829-4BD2-84B2-4941D25029E3}"/>
          </ac:spMkLst>
        </pc:spChg>
        <pc:picChg chg="add del mod">
          <ac:chgData name="中本 貴之" userId="0f070a3bb3c956d5" providerId="LiveId" clId="{F795D8FA-75A6-40D5-92C0-7B02B0835901}" dt="2022-03-11T02:36:58.180" v="2211" actId="21"/>
          <ac:picMkLst>
            <pc:docMk/>
            <pc:sldMk cId="2822013078" sldId="275"/>
            <ac:picMk id="5" creationId="{6510CDF3-D065-469B-9297-537902E3EF39}"/>
          </ac:picMkLst>
        </pc:picChg>
        <pc:picChg chg="add mod">
          <ac:chgData name="中本 貴之" userId="0f070a3bb3c956d5" providerId="LiveId" clId="{F795D8FA-75A6-40D5-92C0-7B02B0835901}" dt="2022-03-11T02:33:22.257" v="2115" actId="1076"/>
          <ac:picMkLst>
            <pc:docMk/>
            <pc:sldMk cId="2822013078" sldId="275"/>
            <ac:picMk id="8" creationId="{39F2C0F5-AC8D-4A7C-B92F-E79A1A0F39FE}"/>
          </ac:picMkLst>
        </pc:picChg>
        <pc:picChg chg="add del mod">
          <ac:chgData name="中本 貴之" userId="0f070a3bb3c956d5" providerId="LiveId" clId="{F795D8FA-75A6-40D5-92C0-7B02B0835901}" dt="2022-03-11T02:35:25.804" v="2183" actId="1076"/>
          <ac:picMkLst>
            <pc:docMk/>
            <pc:sldMk cId="2822013078" sldId="275"/>
            <ac:picMk id="10" creationId="{34A727E7-7233-4664-936C-E1D49E79F524}"/>
          </ac:picMkLst>
        </pc:picChg>
        <pc:picChg chg="del">
          <ac:chgData name="中本 貴之" userId="0f070a3bb3c956d5" providerId="LiveId" clId="{F795D8FA-75A6-40D5-92C0-7B02B0835901}" dt="2022-03-11T02:33:18.643" v="2112" actId="478"/>
          <ac:picMkLst>
            <pc:docMk/>
            <pc:sldMk cId="2822013078" sldId="275"/>
            <ac:picMk id="19" creationId="{BDD8D8BF-157D-4C88-BA1F-650A95CBAB68}"/>
          </ac:picMkLst>
        </pc:picChg>
        <pc:picChg chg="del">
          <ac:chgData name="中本 貴之" userId="0f070a3bb3c956d5" providerId="LiveId" clId="{F795D8FA-75A6-40D5-92C0-7B02B0835901}" dt="2022-03-11T02:33:29.376" v="2118" actId="478"/>
          <ac:picMkLst>
            <pc:docMk/>
            <pc:sldMk cId="2822013078" sldId="275"/>
            <ac:picMk id="20" creationId="{B5F75727-D500-4CB0-ABD1-D0770B615D44}"/>
          </ac:picMkLst>
        </pc:picChg>
      </pc:sldChg>
      <pc:sldChg chg="addSp delSp modSp add mod ord">
        <pc:chgData name="中本 貴之" userId="0f070a3bb3c956d5" providerId="LiveId" clId="{F795D8FA-75A6-40D5-92C0-7B02B0835901}" dt="2022-03-11T08:51:29.174" v="4188" actId="6549"/>
        <pc:sldMkLst>
          <pc:docMk/>
          <pc:sldMk cId="4107670692" sldId="276"/>
        </pc:sldMkLst>
        <pc:spChg chg="mod">
          <ac:chgData name="中本 貴之" userId="0f070a3bb3c956d5" providerId="LiveId" clId="{F795D8FA-75A6-40D5-92C0-7B02B0835901}" dt="2022-03-11T08:51:29.174" v="4188" actId="6549"/>
          <ac:spMkLst>
            <pc:docMk/>
            <pc:sldMk cId="4107670692" sldId="276"/>
            <ac:spMk id="7" creationId="{0A920696-D1DD-4046-B923-8A1ABCF685F6}"/>
          </ac:spMkLst>
        </pc:spChg>
        <pc:spChg chg="add mod">
          <ac:chgData name="中本 貴之" userId="0f070a3bb3c956d5" providerId="LiveId" clId="{F795D8FA-75A6-40D5-92C0-7B02B0835901}" dt="2022-03-11T08:34:39.509" v="3841" actId="1076"/>
          <ac:spMkLst>
            <pc:docMk/>
            <pc:sldMk cId="4107670692" sldId="276"/>
            <ac:spMk id="20" creationId="{8CDECAE4-92A9-41D5-B34B-1AC9F3EEF6EA}"/>
          </ac:spMkLst>
        </pc:spChg>
        <pc:spChg chg="del">
          <ac:chgData name="中本 貴之" userId="0f070a3bb3c956d5" providerId="LiveId" clId="{F795D8FA-75A6-40D5-92C0-7B02B0835901}" dt="2022-03-11T02:34:54.742" v="2176" actId="478"/>
          <ac:spMkLst>
            <pc:docMk/>
            <pc:sldMk cId="4107670692" sldId="276"/>
            <ac:spMk id="22" creationId="{74117B56-0420-4FCF-8685-1D57CCB37003}"/>
          </ac:spMkLst>
        </pc:spChg>
        <pc:spChg chg="del">
          <ac:chgData name="中本 貴之" userId="0f070a3bb3c956d5" providerId="LiveId" clId="{F795D8FA-75A6-40D5-92C0-7B02B0835901}" dt="2022-03-11T02:34:53.905" v="2175" actId="478"/>
          <ac:spMkLst>
            <pc:docMk/>
            <pc:sldMk cId="4107670692" sldId="276"/>
            <ac:spMk id="23" creationId="{1BDE7859-B8F2-4593-B2B6-081998FFC237}"/>
          </ac:spMkLst>
        </pc:spChg>
        <pc:spChg chg="del">
          <ac:chgData name="中本 貴之" userId="0f070a3bb3c956d5" providerId="LiveId" clId="{F795D8FA-75A6-40D5-92C0-7B02B0835901}" dt="2022-03-11T02:34:55.410" v="2177" actId="478"/>
          <ac:spMkLst>
            <pc:docMk/>
            <pc:sldMk cId="4107670692" sldId="276"/>
            <ac:spMk id="24" creationId="{5C17E5CF-2A68-4DB6-B88B-BE964DD11F88}"/>
          </ac:spMkLst>
        </pc:spChg>
        <pc:spChg chg="del">
          <ac:chgData name="中本 貴之" userId="0f070a3bb3c956d5" providerId="LiveId" clId="{F795D8FA-75A6-40D5-92C0-7B02B0835901}" dt="2022-03-11T02:34:56.461" v="2178" actId="478"/>
          <ac:spMkLst>
            <pc:docMk/>
            <pc:sldMk cId="4107670692" sldId="276"/>
            <ac:spMk id="25" creationId="{503D0DE4-0083-4E23-8070-E246124506A0}"/>
          </ac:spMkLst>
        </pc:spChg>
        <pc:spChg chg="mod">
          <ac:chgData name="中本 貴之" userId="0f070a3bb3c956d5" providerId="LiveId" clId="{F795D8FA-75A6-40D5-92C0-7B02B0835901}" dt="2022-03-11T08:34:32.003" v="3838" actId="20577"/>
          <ac:spMkLst>
            <pc:docMk/>
            <pc:sldMk cId="4107670692" sldId="276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1T08:34:34.841" v="3839" actId="478"/>
          <ac:spMkLst>
            <pc:docMk/>
            <pc:sldMk cId="4107670692" sldId="276"/>
            <ac:spMk id="41" creationId="{0B908B57-967A-4E35-9A71-9577F71E5058}"/>
          </ac:spMkLst>
        </pc:spChg>
        <pc:picChg chg="del mod">
          <ac:chgData name="中本 貴之" userId="0f070a3bb3c956d5" providerId="LiveId" clId="{F795D8FA-75A6-40D5-92C0-7B02B0835901}" dt="2022-03-11T02:35:02.497" v="2179" actId="478"/>
          <ac:picMkLst>
            <pc:docMk/>
            <pc:sldMk cId="4107670692" sldId="276"/>
            <ac:picMk id="5" creationId="{6510CDF3-D065-469B-9297-537902E3EF39}"/>
          </ac:picMkLst>
        </pc:picChg>
        <pc:picChg chg="del">
          <ac:chgData name="中本 貴之" userId="0f070a3bb3c956d5" providerId="LiveId" clId="{F795D8FA-75A6-40D5-92C0-7B02B0835901}" dt="2022-03-11T08:51:23.087" v="4183" actId="478"/>
          <ac:picMkLst>
            <pc:docMk/>
            <pc:sldMk cId="4107670692" sldId="276"/>
            <ac:picMk id="8" creationId="{39F2C0F5-AC8D-4A7C-B92F-E79A1A0F39FE}"/>
          </ac:picMkLst>
        </pc:picChg>
        <pc:picChg chg="del">
          <ac:chgData name="中本 貴之" userId="0f070a3bb3c956d5" providerId="LiveId" clId="{F795D8FA-75A6-40D5-92C0-7B02B0835901}" dt="2022-03-11T02:34:29.392" v="2169" actId="478"/>
          <ac:picMkLst>
            <pc:docMk/>
            <pc:sldMk cId="4107670692" sldId="276"/>
            <ac:picMk id="10" creationId="{34A727E7-7233-4664-936C-E1D49E79F524}"/>
          </ac:picMkLst>
        </pc:picChg>
        <pc:picChg chg="add del mod">
          <ac:chgData name="中本 貴之" userId="0f070a3bb3c956d5" providerId="LiveId" clId="{F795D8FA-75A6-40D5-92C0-7B02B0835901}" dt="2022-03-11T08:51:23.700" v="4184" actId="478"/>
          <ac:picMkLst>
            <pc:docMk/>
            <pc:sldMk cId="4107670692" sldId="276"/>
            <ac:picMk id="18" creationId="{69463B53-C751-4563-BE5C-ECE9E20FF721}"/>
          </ac:picMkLst>
        </pc:picChg>
        <pc:picChg chg="add del mod">
          <ac:chgData name="中本 貴之" userId="0f070a3bb3c956d5" providerId="LiveId" clId="{F795D8FA-75A6-40D5-92C0-7B02B0835901}" dt="2022-03-11T02:35:58.943" v="2195" actId="478"/>
          <ac:picMkLst>
            <pc:docMk/>
            <pc:sldMk cId="4107670692" sldId="276"/>
            <ac:picMk id="19" creationId="{116DDABC-05C2-4247-A6B7-00076E82E497}"/>
          </ac:picMkLst>
        </pc:picChg>
        <pc:picChg chg="add mod">
          <ac:chgData name="中本 貴之" userId="0f070a3bb3c956d5" providerId="LiveId" clId="{F795D8FA-75A6-40D5-92C0-7B02B0835901}" dt="2022-03-11T08:51:24.615" v="4185"/>
          <ac:picMkLst>
            <pc:docMk/>
            <pc:sldMk cId="4107670692" sldId="276"/>
            <ac:picMk id="21" creationId="{729FE37A-4F4A-4903-A3FB-BBA5124AF560}"/>
          </ac:picMkLst>
        </pc:picChg>
        <pc:picChg chg="add mod">
          <ac:chgData name="中本 貴之" userId="0f070a3bb3c956d5" providerId="LiveId" clId="{F795D8FA-75A6-40D5-92C0-7B02B0835901}" dt="2022-03-11T08:51:27.471" v="4187" actId="1076"/>
          <ac:picMkLst>
            <pc:docMk/>
            <pc:sldMk cId="4107670692" sldId="276"/>
            <ac:picMk id="26" creationId="{9F6AC05D-AD10-4642-972A-129FE8ECAF5C}"/>
          </ac:picMkLst>
        </pc:picChg>
        <pc:picChg chg="del">
          <ac:chgData name="中本 貴之" userId="0f070a3bb3c956d5" providerId="LiveId" clId="{F795D8FA-75A6-40D5-92C0-7B02B0835901}" dt="2022-03-11T02:34:52.417" v="2173" actId="478"/>
          <ac:picMkLst>
            <pc:docMk/>
            <pc:sldMk cId="4107670692" sldId="276"/>
            <ac:picMk id="28" creationId="{45C86B7A-27DB-4205-A20D-6A30509E910E}"/>
          </ac:picMkLst>
        </pc:picChg>
        <pc:picChg chg="del">
          <ac:chgData name="中本 貴之" userId="0f070a3bb3c956d5" providerId="LiveId" clId="{F795D8FA-75A6-40D5-92C0-7B02B0835901}" dt="2022-03-11T02:34:52.898" v="2174" actId="478"/>
          <ac:picMkLst>
            <pc:docMk/>
            <pc:sldMk cId="4107670692" sldId="276"/>
            <ac:picMk id="29" creationId="{324F19DB-6353-4193-A449-5305280F011B}"/>
          </ac:picMkLst>
        </pc:picChg>
      </pc:sldChg>
      <pc:sldChg chg="addSp delSp modSp add mod">
        <pc:chgData name="中本 貴之" userId="0f070a3bb3c956d5" providerId="LiveId" clId="{F795D8FA-75A6-40D5-92C0-7B02B0835901}" dt="2022-03-11T08:51:09.341" v="4182" actId="1076"/>
        <pc:sldMkLst>
          <pc:docMk/>
          <pc:sldMk cId="2001961626" sldId="277"/>
        </pc:sldMkLst>
        <pc:spChg chg="mod">
          <ac:chgData name="中本 貴之" userId="0f070a3bb3c956d5" providerId="LiveId" clId="{F795D8FA-75A6-40D5-92C0-7B02B0835901}" dt="2022-03-11T02:36:29.698" v="2208" actId="20577"/>
          <ac:spMkLst>
            <pc:docMk/>
            <pc:sldMk cId="2001961626" sldId="277"/>
            <ac:spMk id="7" creationId="{0A920696-D1DD-4046-B923-8A1ABCF685F6}"/>
          </ac:spMkLst>
        </pc:spChg>
        <pc:spChg chg="add mod">
          <ac:chgData name="中本 貴之" userId="0f070a3bb3c956d5" providerId="LiveId" clId="{F795D8FA-75A6-40D5-92C0-7B02B0835901}" dt="2022-03-11T08:35:01.084" v="3854" actId="20577"/>
          <ac:spMkLst>
            <pc:docMk/>
            <pc:sldMk cId="2001961626" sldId="277"/>
            <ac:spMk id="16" creationId="{E2AB7F4A-EE06-4038-B3FF-F2B513837797}"/>
          </ac:spMkLst>
        </pc:spChg>
        <pc:spChg chg="add mod">
          <ac:chgData name="中本 貴之" userId="0f070a3bb3c956d5" providerId="LiveId" clId="{F795D8FA-75A6-40D5-92C0-7B02B0835901}" dt="2022-03-11T08:35:11.722" v="3857" actId="1076"/>
          <ac:spMkLst>
            <pc:docMk/>
            <pc:sldMk cId="2001961626" sldId="277"/>
            <ac:spMk id="20" creationId="{E039425C-8957-454E-A8DD-D8FBBBE56C5F}"/>
          </ac:spMkLst>
        </pc:spChg>
        <pc:spChg chg="del">
          <ac:chgData name="中本 貴之" userId="0f070a3bb3c956d5" providerId="LiveId" clId="{F795D8FA-75A6-40D5-92C0-7B02B0835901}" dt="2022-03-11T08:34:46.991" v="3842" actId="478"/>
          <ac:spMkLst>
            <pc:docMk/>
            <pc:sldMk cId="2001961626" sldId="277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1T08:35:07.820" v="3855" actId="478"/>
          <ac:spMkLst>
            <pc:docMk/>
            <pc:sldMk cId="2001961626" sldId="277"/>
            <ac:spMk id="41" creationId="{0B908B57-967A-4E35-9A71-9577F71E5058}"/>
          </ac:spMkLst>
        </pc:spChg>
        <pc:picChg chg="del">
          <ac:chgData name="中本 貴之" userId="0f070a3bb3c956d5" providerId="LiveId" clId="{F795D8FA-75A6-40D5-92C0-7B02B0835901}" dt="2022-03-11T08:50:59.993" v="4174" actId="478"/>
          <ac:picMkLst>
            <pc:docMk/>
            <pc:sldMk cId="2001961626" sldId="277"/>
            <ac:picMk id="8" creationId="{39F2C0F5-AC8D-4A7C-B92F-E79A1A0F39FE}"/>
          </ac:picMkLst>
        </pc:picChg>
        <pc:picChg chg="add del mod">
          <ac:chgData name="中本 貴之" userId="0f070a3bb3c956d5" providerId="LiveId" clId="{F795D8FA-75A6-40D5-92C0-7B02B0835901}" dt="2022-03-11T08:50:58.822" v="4173" actId="478"/>
          <ac:picMkLst>
            <pc:docMk/>
            <pc:sldMk cId="2001961626" sldId="277"/>
            <ac:picMk id="13" creationId="{3F621A40-EEDE-4CAC-9B3E-C76748D8FA31}"/>
          </ac:picMkLst>
        </pc:picChg>
        <pc:picChg chg="add del mod">
          <ac:chgData name="中本 貴之" userId="0f070a3bb3c956d5" providerId="LiveId" clId="{F795D8FA-75A6-40D5-92C0-7B02B0835901}" dt="2022-03-11T08:51:01.740" v="4176" actId="478"/>
          <ac:picMkLst>
            <pc:docMk/>
            <pc:sldMk cId="2001961626" sldId="277"/>
            <ac:picMk id="14" creationId="{365CBEB1-4108-4373-8245-8F4CC442FDA0}"/>
          </ac:picMkLst>
        </pc:picChg>
        <pc:picChg chg="add del mod">
          <ac:chgData name="中本 貴之" userId="0f070a3bb3c956d5" providerId="LiveId" clId="{F795D8FA-75A6-40D5-92C0-7B02B0835901}" dt="2022-03-11T02:59:45.699" v="2771" actId="478"/>
          <ac:picMkLst>
            <pc:docMk/>
            <pc:sldMk cId="2001961626" sldId="277"/>
            <ac:picMk id="15" creationId="{D1997758-5DEC-476F-BB4E-90347959D660}"/>
          </ac:picMkLst>
        </pc:picChg>
        <pc:picChg chg="del">
          <ac:chgData name="中本 貴之" userId="0f070a3bb3c956d5" providerId="LiveId" clId="{F795D8FA-75A6-40D5-92C0-7B02B0835901}" dt="2022-03-11T08:51:03.620" v="4177" actId="21"/>
          <ac:picMkLst>
            <pc:docMk/>
            <pc:sldMk cId="2001961626" sldId="277"/>
            <ac:picMk id="18" creationId="{69463B53-C751-4563-BE5C-ECE9E20FF721}"/>
          </ac:picMkLst>
        </pc:picChg>
        <pc:picChg chg="del">
          <ac:chgData name="中本 貴之" userId="0f070a3bb3c956d5" providerId="LiveId" clId="{F795D8FA-75A6-40D5-92C0-7B02B0835901}" dt="2022-03-11T02:35:42.727" v="2190" actId="478"/>
          <ac:picMkLst>
            <pc:docMk/>
            <pc:sldMk cId="2001961626" sldId="277"/>
            <ac:picMk id="19" creationId="{116DDABC-05C2-4247-A6B7-00076E82E497}"/>
          </ac:picMkLst>
        </pc:picChg>
        <pc:picChg chg="add mod">
          <ac:chgData name="中本 貴之" userId="0f070a3bb3c956d5" providerId="LiveId" clId="{F795D8FA-75A6-40D5-92C0-7B02B0835901}" dt="2022-03-11T08:51:01.158" v="4175" actId="1076"/>
          <ac:picMkLst>
            <pc:docMk/>
            <pc:sldMk cId="2001961626" sldId="277"/>
            <ac:picMk id="21" creationId="{7ACBA9A8-DE95-40DA-B1B2-0282BF23DB26}"/>
          </ac:picMkLst>
        </pc:picChg>
        <pc:picChg chg="add del mod">
          <ac:chgData name="中本 貴之" userId="0f070a3bb3c956d5" providerId="LiveId" clId="{F795D8FA-75A6-40D5-92C0-7B02B0835901}" dt="2022-03-11T08:51:05.417" v="4180" actId="478"/>
          <ac:picMkLst>
            <pc:docMk/>
            <pc:sldMk cId="2001961626" sldId="277"/>
            <ac:picMk id="22" creationId="{DA114C15-B3C4-4C61-A45E-479F6BB2CE34}"/>
          </ac:picMkLst>
        </pc:picChg>
        <pc:picChg chg="add mod">
          <ac:chgData name="中本 貴之" userId="0f070a3bb3c956d5" providerId="LiveId" clId="{F795D8FA-75A6-40D5-92C0-7B02B0835901}" dt="2022-03-11T08:51:09.341" v="4182" actId="1076"/>
          <ac:picMkLst>
            <pc:docMk/>
            <pc:sldMk cId="2001961626" sldId="277"/>
            <ac:picMk id="23" creationId="{FF196070-BB77-4428-A715-09DE12845FA8}"/>
          </ac:picMkLst>
        </pc:picChg>
      </pc:sldChg>
      <pc:sldChg chg="addSp delSp modSp add mod">
        <pc:chgData name="中本 貴之" userId="0f070a3bb3c956d5" providerId="LiveId" clId="{F795D8FA-75A6-40D5-92C0-7B02B0835901}" dt="2022-03-11T08:50:42.446" v="4170" actId="1076"/>
        <pc:sldMkLst>
          <pc:docMk/>
          <pc:sldMk cId="3654019890" sldId="278"/>
        </pc:sldMkLst>
        <pc:spChg chg="add del mod">
          <ac:chgData name="中本 貴之" userId="0f070a3bb3c956d5" providerId="LiveId" clId="{F795D8FA-75A6-40D5-92C0-7B02B0835901}" dt="2022-03-11T02:38:59.490" v="2281" actId="20577"/>
          <ac:spMkLst>
            <pc:docMk/>
            <pc:sldMk cId="3654019890" sldId="278"/>
            <ac:spMk id="3" creationId="{B807E33A-D387-48C7-8FCE-4659F7F244FA}"/>
          </ac:spMkLst>
        </pc:spChg>
        <pc:spChg chg="add del mod">
          <ac:chgData name="中本 貴之" userId="0f070a3bb3c956d5" providerId="LiveId" clId="{F795D8FA-75A6-40D5-92C0-7B02B0835901}" dt="2022-03-11T02:38:09.867" v="2240" actId="478"/>
          <ac:spMkLst>
            <pc:docMk/>
            <pc:sldMk cId="3654019890" sldId="278"/>
            <ac:spMk id="5" creationId="{7476BAD9-F374-47B5-BC23-3F0CA3CBA585}"/>
          </ac:spMkLst>
        </pc:spChg>
        <pc:spChg chg="mod">
          <ac:chgData name="中本 貴之" userId="0f070a3bb3c956d5" providerId="LiveId" clId="{F795D8FA-75A6-40D5-92C0-7B02B0835901}" dt="2022-03-11T02:38:01.347" v="2232" actId="1076"/>
          <ac:spMkLst>
            <pc:docMk/>
            <pc:sldMk cId="3654019890" sldId="278"/>
            <ac:spMk id="7" creationId="{0A920696-D1DD-4046-B923-8A1ABCF685F6}"/>
          </ac:spMkLst>
        </pc:spChg>
        <pc:spChg chg="mod">
          <ac:chgData name="中本 貴之" userId="0f070a3bb3c956d5" providerId="LiveId" clId="{F795D8FA-75A6-40D5-92C0-7B02B0835901}" dt="2022-03-11T02:39:14.292" v="2303" actId="20577"/>
          <ac:spMkLst>
            <pc:docMk/>
            <pc:sldMk cId="3654019890" sldId="278"/>
            <ac:spMk id="12" creationId="{31C757CB-0829-4BD2-84B2-4941D25029E3}"/>
          </ac:spMkLst>
        </pc:spChg>
        <pc:spChg chg="add mod">
          <ac:chgData name="中本 貴之" userId="0f070a3bb3c956d5" providerId="LiveId" clId="{F795D8FA-75A6-40D5-92C0-7B02B0835901}" dt="2022-03-11T02:39:54.246" v="2357" actId="1076"/>
          <ac:spMkLst>
            <pc:docMk/>
            <pc:sldMk cId="3654019890" sldId="278"/>
            <ac:spMk id="19" creationId="{11852D59-E83F-4D1A-BEB6-1FF62974BE21}"/>
          </ac:spMkLst>
        </pc:spChg>
        <pc:spChg chg="add mod">
          <ac:chgData name="中本 貴之" userId="0f070a3bb3c956d5" providerId="LiveId" clId="{F795D8FA-75A6-40D5-92C0-7B02B0835901}" dt="2022-03-11T02:39:54.246" v="2357" actId="1076"/>
          <ac:spMkLst>
            <pc:docMk/>
            <pc:sldMk cId="3654019890" sldId="278"/>
            <ac:spMk id="20" creationId="{40A414E6-ACCB-40FA-8763-83BD6E70E59A}"/>
          </ac:spMkLst>
        </pc:spChg>
        <pc:spChg chg="add mod">
          <ac:chgData name="中本 貴之" userId="0f070a3bb3c956d5" providerId="LiveId" clId="{F795D8FA-75A6-40D5-92C0-7B02B0835901}" dt="2022-03-11T08:36:11.841" v="3906" actId="20577"/>
          <ac:spMkLst>
            <pc:docMk/>
            <pc:sldMk cId="3654019890" sldId="278"/>
            <ac:spMk id="21" creationId="{687E0634-384B-4A00-83DF-6DD6ABC0C801}"/>
          </ac:spMkLst>
        </pc:spChg>
        <pc:spChg chg="add mod">
          <ac:chgData name="中本 貴之" userId="0f070a3bb3c956d5" providerId="LiveId" clId="{F795D8FA-75A6-40D5-92C0-7B02B0835901}" dt="2022-03-11T08:36:17.417" v="3916" actId="20577"/>
          <ac:spMkLst>
            <pc:docMk/>
            <pc:sldMk cId="3654019890" sldId="278"/>
            <ac:spMk id="22" creationId="{0D1640CC-85FE-4690-AA75-6EAE49AC816A}"/>
          </ac:spMkLst>
        </pc:spChg>
        <pc:spChg chg="add mod">
          <ac:chgData name="中本 貴之" userId="0f070a3bb3c956d5" providerId="LiveId" clId="{F795D8FA-75A6-40D5-92C0-7B02B0835901}" dt="2022-03-11T08:36:05.225" v="3896" actId="20577"/>
          <ac:spMkLst>
            <pc:docMk/>
            <pc:sldMk cId="3654019890" sldId="278"/>
            <ac:spMk id="28" creationId="{4A9F612C-FFAC-4A3D-9F20-165274AE82AE}"/>
          </ac:spMkLst>
        </pc:spChg>
        <pc:spChg chg="add del mod">
          <ac:chgData name="中本 貴之" userId="0f070a3bb3c956d5" providerId="LiveId" clId="{F795D8FA-75A6-40D5-92C0-7B02B0835901}" dt="2022-03-11T08:35:53.546" v="3887" actId="478"/>
          <ac:spMkLst>
            <pc:docMk/>
            <pc:sldMk cId="3654019890" sldId="278"/>
            <ac:spMk id="29" creationId="{20A50AAD-5BED-4B90-8B83-29581A0DACDC}"/>
          </ac:spMkLst>
        </pc:spChg>
        <pc:spChg chg="add del mod">
          <ac:chgData name="中本 貴之" userId="0f070a3bb3c956d5" providerId="LiveId" clId="{F795D8FA-75A6-40D5-92C0-7B02B0835901}" dt="2022-03-11T08:35:52.136" v="3886" actId="478"/>
          <ac:spMkLst>
            <pc:docMk/>
            <pc:sldMk cId="3654019890" sldId="278"/>
            <ac:spMk id="30" creationId="{71B5A8EB-E976-46F1-982A-4BABFAA3244D}"/>
          </ac:spMkLst>
        </pc:spChg>
        <pc:spChg chg="mod">
          <ac:chgData name="中本 貴之" userId="0f070a3bb3c956d5" providerId="LiveId" clId="{F795D8FA-75A6-40D5-92C0-7B02B0835901}" dt="2022-03-11T08:35:38.284" v="3879" actId="20577"/>
          <ac:spMkLst>
            <pc:docMk/>
            <pc:sldMk cId="3654019890" sldId="278"/>
            <ac:spMk id="32" creationId="{0D574CBA-B63F-4194-84A6-377EA4DFC025}"/>
          </ac:spMkLst>
        </pc:spChg>
        <pc:spChg chg="del mod">
          <ac:chgData name="中本 貴之" userId="0f070a3bb3c956d5" providerId="LiveId" clId="{F795D8FA-75A6-40D5-92C0-7B02B0835901}" dt="2022-03-11T08:35:40.864" v="3880" actId="478"/>
          <ac:spMkLst>
            <pc:docMk/>
            <pc:sldMk cId="3654019890" sldId="278"/>
            <ac:spMk id="41" creationId="{0B908B57-967A-4E35-9A71-9577F71E5058}"/>
          </ac:spMkLst>
        </pc:spChg>
        <pc:picChg chg="del mod">
          <ac:chgData name="中本 貴之" userId="0f070a3bb3c956d5" providerId="LiveId" clId="{F795D8FA-75A6-40D5-92C0-7B02B0835901}" dt="2022-03-11T02:38:06.098" v="2237" actId="478"/>
          <ac:picMkLst>
            <pc:docMk/>
            <pc:sldMk cId="3654019890" sldId="278"/>
            <ac:picMk id="8" creationId="{39F2C0F5-AC8D-4A7C-B92F-E79A1A0F39FE}"/>
          </ac:picMkLst>
        </pc:picChg>
        <pc:picChg chg="add del mod">
          <ac:chgData name="中本 貴之" userId="0f070a3bb3c956d5" providerId="LiveId" clId="{F795D8FA-75A6-40D5-92C0-7B02B0835901}" dt="2022-03-11T08:50:33.602" v="4160" actId="478"/>
          <ac:picMkLst>
            <pc:docMk/>
            <pc:sldMk cId="3654019890" sldId="278"/>
            <ac:picMk id="9" creationId="{56E44F2E-982D-4BBD-98E1-DE3DC08CA5F8}"/>
          </ac:picMkLst>
        </pc:picChg>
        <pc:picChg chg="add del mod">
          <ac:chgData name="中本 貴之" userId="0f070a3bb3c956d5" providerId="LiveId" clId="{F795D8FA-75A6-40D5-92C0-7B02B0835901}" dt="2022-03-11T08:50:36.101" v="4163" actId="478"/>
          <ac:picMkLst>
            <pc:docMk/>
            <pc:sldMk cId="3654019890" sldId="278"/>
            <ac:picMk id="11" creationId="{CAE2C999-0862-4B7E-9E44-64336EE64396}"/>
          </ac:picMkLst>
        </pc:picChg>
        <pc:picChg chg="del">
          <ac:chgData name="中本 貴之" userId="0f070a3bb3c956d5" providerId="LiveId" clId="{F795D8FA-75A6-40D5-92C0-7B02B0835901}" dt="2022-03-11T02:38:04.906" v="2234" actId="478"/>
          <ac:picMkLst>
            <pc:docMk/>
            <pc:sldMk cId="3654019890" sldId="278"/>
            <ac:picMk id="13" creationId="{3F621A40-EEDE-4CAC-9B3E-C76748D8FA31}"/>
          </ac:picMkLst>
        </pc:picChg>
        <pc:picChg chg="del">
          <ac:chgData name="中本 貴之" userId="0f070a3bb3c956d5" providerId="LiveId" clId="{F795D8FA-75A6-40D5-92C0-7B02B0835901}" dt="2022-03-11T02:38:05.358" v="2235" actId="478"/>
          <ac:picMkLst>
            <pc:docMk/>
            <pc:sldMk cId="3654019890" sldId="278"/>
            <ac:picMk id="14" creationId="{365CBEB1-4108-4373-8245-8F4CC442FDA0}"/>
          </ac:picMkLst>
        </pc:picChg>
        <pc:picChg chg="del mod">
          <ac:chgData name="中本 貴之" userId="0f070a3bb3c956d5" providerId="LiveId" clId="{F795D8FA-75A6-40D5-92C0-7B02B0835901}" dt="2022-03-11T02:40:35.537" v="2370" actId="478"/>
          <ac:picMkLst>
            <pc:docMk/>
            <pc:sldMk cId="3654019890" sldId="278"/>
            <ac:picMk id="15" creationId="{D1997758-5DEC-476F-BB4E-90347959D660}"/>
          </ac:picMkLst>
        </pc:picChg>
        <pc:picChg chg="del">
          <ac:chgData name="中本 貴之" userId="0f070a3bb3c956d5" providerId="LiveId" clId="{F795D8FA-75A6-40D5-92C0-7B02B0835901}" dt="2022-03-11T02:38:06.548" v="2238" actId="478"/>
          <ac:picMkLst>
            <pc:docMk/>
            <pc:sldMk cId="3654019890" sldId="278"/>
            <ac:picMk id="18" creationId="{69463B53-C751-4563-BE5C-ECE9E20FF721}"/>
          </ac:picMkLst>
        </pc:picChg>
        <pc:picChg chg="add del mod">
          <ac:chgData name="中本 貴之" userId="0f070a3bb3c956d5" providerId="LiveId" clId="{F795D8FA-75A6-40D5-92C0-7B02B0835901}" dt="2022-03-11T08:50:41.469" v="4169" actId="478"/>
          <ac:picMkLst>
            <pc:docMk/>
            <pc:sldMk cId="3654019890" sldId="278"/>
            <ac:picMk id="23" creationId="{2C8F82BB-B8D1-4D8A-9E5F-F1E8A2BE6DB6}"/>
          </ac:picMkLst>
        </pc:picChg>
        <pc:picChg chg="add del mod">
          <ac:chgData name="中本 貴之" userId="0f070a3bb3c956d5" providerId="LiveId" clId="{F795D8FA-75A6-40D5-92C0-7B02B0835901}" dt="2022-03-11T08:50:38.483" v="4166" actId="478"/>
          <ac:picMkLst>
            <pc:docMk/>
            <pc:sldMk cId="3654019890" sldId="278"/>
            <ac:picMk id="25" creationId="{1E4A401B-2B0F-44B8-B1AD-A02CED72760E}"/>
          </ac:picMkLst>
        </pc:picChg>
        <pc:picChg chg="add mod">
          <ac:chgData name="中本 貴之" userId="0f070a3bb3c956d5" providerId="LiveId" clId="{F795D8FA-75A6-40D5-92C0-7B02B0835901}" dt="2022-03-11T08:50:34.742" v="4161" actId="1076"/>
          <ac:picMkLst>
            <pc:docMk/>
            <pc:sldMk cId="3654019890" sldId="278"/>
            <ac:picMk id="31" creationId="{BD233E51-0D4B-4272-B6A1-FDD556549E61}"/>
          </ac:picMkLst>
        </pc:picChg>
        <pc:picChg chg="add mod">
          <ac:chgData name="中本 貴之" userId="0f070a3bb3c956d5" providerId="LiveId" clId="{F795D8FA-75A6-40D5-92C0-7B02B0835901}" dt="2022-03-11T08:50:36.985" v="4164" actId="1076"/>
          <ac:picMkLst>
            <pc:docMk/>
            <pc:sldMk cId="3654019890" sldId="278"/>
            <ac:picMk id="33" creationId="{85B355A1-E893-494C-895F-F3061E6E8C31}"/>
          </ac:picMkLst>
        </pc:picChg>
        <pc:picChg chg="add mod">
          <ac:chgData name="中本 貴之" userId="0f070a3bb3c956d5" providerId="LiveId" clId="{F795D8FA-75A6-40D5-92C0-7B02B0835901}" dt="2022-03-11T08:50:42.446" v="4170" actId="1076"/>
          <ac:picMkLst>
            <pc:docMk/>
            <pc:sldMk cId="3654019890" sldId="278"/>
            <ac:picMk id="34" creationId="{62671B8D-4408-46E8-A235-5DE47ECB190C}"/>
          </ac:picMkLst>
        </pc:picChg>
        <pc:picChg chg="add mod">
          <ac:chgData name="中本 貴之" userId="0f070a3bb3c956d5" providerId="LiveId" clId="{F795D8FA-75A6-40D5-92C0-7B02B0835901}" dt="2022-03-11T08:50:39.280" v="4167" actId="1076"/>
          <ac:picMkLst>
            <pc:docMk/>
            <pc:sldMk cId="3654019890" sldId="278"/>
            <ac:picMk id="35" creationId="{FCDA67D4-E5C1-4EAF-BD10-5E266856664C}"/>
          </ac:picMkLst>
        </pc:picChg>
      </pc:sldChg>
      <pc:sldChg chg="addSp delSp modSp add mod">
        <pc:chgData name="中本 貴之" userId="0f070a3bb3c956d5" providerId="LiveId" clId="{F795D8FA-75A6-40D5-92C0-7B02B0835901}" dt="2022-03-11T08:37:55.882" v="3990" actId="20577"/>
        <pc:sldMkLst>
          <pc:docMk/>
          <pc:sldMk cId="1984341306" sldId="279"/>
        </pc:sldMkLst>
        <pc:spChg chg="mod">
          <ac:chgData name="中本 貴之" userId="0f070a3bb3c956d5" providerId="LiveId" clId="{F795D8FA-75A6-40D5-92C0-7B02B0835901}" dt="2022-03-11T02:45:07.532" v="2491" actId="20577"/>
          <ac:spMkLst>
            <pc:docMk/>
            <pc:sldMk cId="1984341306" sldId="279"/>
            <ac:spMk id="3" creationId="{B807E33A-D387-48C7-8FCE-4659F7F244FA}"/>
          </ac:spMkLst>
        </pc:spChg>
        <pc:spChg chg="mod">
          <ac:chgData name="中本 貴之" userId="0f070a3bb3c956d5" providerId="LiveId" clId="{F795D8FA-75A6-40D5-92C0-7B02B0835901}" dt="2022-03-11T02:58:11.300" v="2729" actId="1076"/>
          <ac:spMkLst>
            <pc:docMk/>
            <pc:sldMk cId="1984341306" sldId="279"/>
            <ac:spMk id="7" creationId="{0A920696-D1DD-4046-B923-8A1ABCF685F6}"/>
          </ac:spMkLst>
        </pc:spChg>
        <pc:spChg chg="mod">
          <ac:chgData name="中本 貴之" userId="0f070a3bb3c956d5" providerId="LiveId" clId="{F795D8FA-75A6-40D5-92C0-7B02B0835901}" dt="2022-03-11T02:45:50.572" v="2512" actId="20577"/>
          <ac:spMkLst>
            <pc:docMk/>
            <pc:sldMk cId="1984341306" sldId="279"/>
            <ac:spMk id="12" creationId="{31C757CB-0829-4BD2-84B2-4941D25029E3}"/>
          </ac:spMkLst>
        </pc:spChg>
        <pc:spChg chg="add mod">
          <ac:chgData name="中本 貴之" userId="0f070a3bb3c956d5" providerId="LiveId" clId="{F795D8FA-75A6-40D5-92C0-7B02B0835901}" dt="2022-03-11T02:58:40.796" v="2768" actId="20577"/>
          <ac:spMkLst>
            <pc:docMk/>
            <pc:sldMk cId="1984341306" sldId="279"/>
            <ac:spMk id="14" creationId="{D86ABFD1-4379-4A8D-99FE-41B4D0C33867}"/>
          </ac:spMkLst>
        </pc:spChg>
        <pc:spChg chg="mod">
          <ac:chgData name="中本 貴之" userId="0f070a3bb3c956d5" providerId="LiveId" clId="{F795D8FA-75A6-40D5-92C0-7B02B0835901}" dt="2022-03-11T05:24:03.078" v="3372" actId="20577"/>
          <ac:spMkLst>
            <pc:docMk/>
            <pc:sldMk cId="1984341306" sldId="279"/>
            <ac:spMk id="17" creationId="{22245E2D-540D-4203-A6EE-B7FDAFE21602}"/>
          </ac:spMkLst>
        </pc:spChg>
        <pc:spChg chg="mod">
          <ac:chgData name="中本 貴之" userId="0f070a3bb3c956d5" providerId="LiveId" clId="{F795D8FA-75A6-40D5-92C0-7B02B0835901}" dt="2022-03-11T02:46:15.292" v="2549" actId="20577"/>
          <ac:spMkLst>
            <pc:docMk/>
            <pc:sldMk cId="1984341306" sldId="279"/>
            <ac:spMk id="19" creationId="{11852D59-E83F-4D1A-BEB6-1FF62974BE21}"/>
          </ac:spMkLst>
        </pc:spChg>
        <pc:spChg chg="del mod">
          <ac:chgData name="中本 貴之" userId="0f070a3bb3c956d5" providerId="LiveId" clId="{F795D8FA-75A6-40D5-92C0-7B02B0835901}" dt="2022-03-11T02:43:30.888" v="2405" actId="478"/>
          <ac:spMkLst>
            <pc:docMk/>
            <pc:sldMk cId="1984341306" sldId="279"/>
            <ac:spMk id="20" creationId="{40A414E6-ACCB-40FA-8763-83BD6E70E59A}"/>
          </ac:spMkLst>
        </pc:spChg>
        <pc:spChg chg="del mod">
          <ac:chgData name="中本 貴之" userId="0f070a3bb3c956d5" providerId="LiveId" clId="{F795D8FA-75A6-40D5-92C0-7B02B0835901}" dt="2022-03-11T02:43:31.350" v="2406" actId="478"/>
          <ac:spMkLst>
            <pc:docMk/>
            <pc:sldMk cId="1984341306" sldId="279"/>
            <ac:spMk id="21" creationId="{687E0634-384B-4A00-83DF-6DD6ABC0C801}"/>
          </ac:spMkLst>
        </pc:spChg>
        <pc:spChg chg="mod">
          <ac:chgData name="中本 貴之" userId="0f070a3bb3c956d5" providerId="LiveId" clId="{F795D8FA-75A6-40D5-92C0-7B02B0835901}" dt="2022-03-11T08:37:17.716" v="3959" actId="20577"/>
          <ac:spMkLst>
            <pc:docMk/>
            <pc:sldMk cId="1984341306" sldId="279"/>
            <ac:spMk id="22" creationId="{0D1640CC-85FE-4690-AA75-6EAE49AC816A}"/>
          </ac:spMkLst>
        </pc:spChg>
        <pc:spChg chg="add mod">
          <ac:chgData name="中本 貴之" userId="0f070a3bb3c956d5" providerId="LiveId" clId="{F795D8FA-75A6-40D5-92C0-7B02B0835901}" dt="2022-03-11T02:51:08.343" v="2723" actId="1076"/>
          <ac:spMkLst>
            <pc:docMk/>
            <pc:sldMk cId="1984341306" sldId="279"/>
            <ac:spMk id="24" creationId="{F7354B6D-9F05-465D-BF47-E4FFC174A729}"/>
          </ac:spMkLst>
        </pc:spChg>
        <pc:spChg chg="add mod">
          <ac:chgData name="中本 貴之" userId="0f070a3bb3c956d5" providerId="LiveId" clId="{F795D8FA-75A6-40D5-92C0-7B02B0835901}" dt="2022-03-11T02:51:08.343" v="2723" actId="1076"/>
          <ac:spMkLst>
            <pc:docMk/>
            <pc:sldMk cId="1984341306" sldId="279"/>
            <ac:spMk id="26" creationId="{200C89F8-CC53-4388-BE40-4C05A714E58B}"/>
          </ac:spMkLst>
        </pc:spChg>
        <pc:spChg chg="add mod">
          <ac:chgData name="中本 貴之" userId="0f070a3bb3c956d5" providerId="LiveId" clId="{F795D8FA-75A6-40D5-92C0-7B02B0835901}" dt="2022-03-11T08:37:30.756" v="3968" actId="20577"/>
          <ac:spMkLst>
            <pc:docMk/>
            <pc:sldMk cId="1984341306" sldId="279"/>
            <ac:spMk id="27" creationId="{FC752C1E-3EBA-4032-AE8B-EA630E8D60A4}"/>
          </ac:spMkLst>
        </pc:spChg>
        <pc:spChg chg="add mod">
          <ac:chgData name="中本 貴之" userId="0f070a3bb3c956d5" providerId="LiveId" clId="{F795D8FA-75A6-40D5-92C0-7B02B0835901}" dt="2022-03-11T08:37:41.807" v="3981" actId="20577"/>
          <ac:spMkLst>
            <pc:docMk/>
            <pc:sldMk cId="1984341306" sldId="279"/>
            <ac:spMk id="28" creationId="{29074D31-EB15-4500-BDC4-00B0AA207858}"/>
          </ac:spMkLst>
        </pc:spChg>
        <pc:spChg chg="add del mod">
          <ac:chgData name="中本 貴之" userId="0f070a3bb3c956d5" providerId="LiveId" clId="{F795D8FA-75A6-40D5-92C0-7B02B0835901}" dt="2022-03-11T02:49:08.578" v="2641" actId="478"/>
          <ac:spMkLst>
            <pc:docMk/>
            <pc:sldMk cId="1984341306" sldId="279"/>
            <ac:spMk id="29" creationId="{8E0BFB09-DC83-40F0-AB43-A7D282325DEB}"/>
          </ac:spMkLst>
        </pc:spChg>
        <pc:spChg chg="add del mod">
          <ac:chgData name="中本 貴之" userId="0f070a3bb3c956d5" providerId="LiveId" clId="{F795D8FA-75A6-40D5-92C0-7B02B0835901}" dt="2022-03-11T02:49:10.259" v="2642" actId="478"/>
          <ac:spMkLst>
            <pc:docMk/>
            <pc:sldMk cId="1984341306" sldId="279"/>
            <ac:spMk id="30" creationId="{1854E348-758B-4D2E-8F2A-315048BC48A3}"/>
          </ac:spMkLst>
        </pc:spChg>
        <pc:spChg chg="add mod">
          <ac:chgData name="中本 貴之" userId="0f070a3bb3c956d5" providerId="LiveId" clId="{F795D8FA-75A6-40D5-92C0-7B02B0835901}" dt="2022-03-11T02:51:08.343" v="2723" actId="1076"/>
          <ac:spMkLst>
            <pc:docMk/>
            <pc:sldMk cId="1984341306" sldId="279"/>
            <ac:spMk id="31" creationId="{22FBF201-0F1D-4C62-A45C-86933B3DB03D}"/>
          </ac:spMkLst>
        </pc:spChg>
        <pc:spChg chg="mod">
          <ac:chgData name="中本 貴之" userId="0f070a3bb3c956d5" providerId="LiveId" clId="{F795D8FA-75A6-40D5-92C0-7B02B0835901}" dt="2022-03-11T08:36:34.513" v="3925" actId="20577"/>
          <ac:spMkLst>
            <pc:docMk/>
            <pc:sldMk cId="1984341306" sldId="279"/>
            <ac:spMk id="32" creationId="{0D574CBA-B63F-4194-84A6-377EA4DFC025}"/>
          </ac:spMkLst>
        </pc:spChg>
        <pc:spChg chg="add mod">
          <ac:chgData name="中本 貴之" userId="0f070a3bb3c956d5" providerId="LiveId" clId="{F795D8FA-75A6-40D5-92C0-7B02B0835901}" dt="2022-03-11T08:37:55.882" v="3990" actId="20577"/>
          <ac:spMkLst>
            <pc:docMk/>
            <pc:sldMk cId="1984341306" sldId="279"/>
            <ac:spMk id="33" creationId="{3EE1D2FC-1380-4FF1-A70B-51C84010FD9A}"/>
          </ac:spMkLst>
        </pc:spChg>
        <pc:spChg chg="mod">
          <ac:chgData name="中本 貴之" userId="0f070a3bb3c956d5" providerId="LiveId" clId="{F795D8FA-75A6-40D5-92C0-7B02B0835901}" dt="2022-03-11T08:37:09.104" v="3950" actId="20577"/>
          <ac:spMkLst>
            <pc:docMk/>
            <pc:sldMk cId="1984341306" sldId="279"/>
            <ac:spMk id="41" creationId="{0B908B57-967A-4E35-9A71-9577F71E5058}"/>
          </ac:spMkLst>
        </pc:spChg>
        <pc:picChg chg="add del mod">
          <ac:chgData name="中本 貴之" userId="0f070a3bb3c956d5" providerId="LiveId" clId="{F795D8FA-75A6-40D5-92C0-7B02B0835901}" dt="2022-03-11T02:58:13.561" v="2730" actId="478"/>
          <ac:picMkLst>
            <pc:docMk/>
            <pc:sldMk cId="1984341306" sldId="279"/>
            <ac:picMk id="5" creationId="{DB907FBD-1EF3-4B43-8D82-A912D0110C10}"/>
          </ac:picMkLst>
        </pc:picChg>
        <pc:picChg chg="add del mod">
          <ac:chgData name="中本 貴之" userId="0f070a3bb3c956d5" providerId="LiveId" clId="{F795D8FA-75A6-40D5-92C0-7B02B0835901}" dt="2022-03-11T02:50:44.578" v="2719" actId="478"/>
          <ac:picMkLst>
            <pc:docMk/>
            <pc:sldMk cId="1984341306" sldId="279"/>
            <ac:picMk id="8" creationId="{72664FFF-A6D0-404B-9208-C35B77E1B9F4}"/>
          </ac:picMkLst>
        </pc:picChg>
        <pc:picChg chg="del">
          <ac:chgData name="中本 貴之" userId="0f070a3bb3c956d5" providerId="LiveId" clId="{F795D8FA-75A6-40D5-92C0-7B02B0835901}" dt="2022-03-11T02:42:33.287" v="2388" actId="478"/>
          <ac:picMkLst>
            <pc:docMk/>
            <pc:sldMk cId="1984341306" sldId="279"/>
            <ac:picMk id="9" creationId="{56E44F2E-982D-4BBD-98E1-DE3DC08CA5F8}"/>
          </ac:picMkLst>
        </pc:picChg>
        <pc:picChg chg="del">
          <ac:chgData name="中本 貴之" userId="0f070a3bb3c956d5" providerId="LiveId" clId="{F795D8FA-75A6-40D5-92C0-7B02B0835901}" dt="2022-03-11T02:42:33.707" v="2389" actId="478"/>
          <ac:picMkLst>
            <pc:docMk/>
            <pc:sldMk cId="1984341306" sldId="279"/>
            <ac:picMk id="11" creationId="{CAE2C999-0862-4B7E-9E44-64336EE64396}"/>
          </ac:picMkLst>
        </pc:picChg>
        <pc:picChg chg="add del mod">
          <ac:chgData name="中本 貴之" userId="0f070a3bb3c956d5" providerId="LiveId" clId="{F795D8FA-75A6-40D5-92C0-7B02B0835901}" dt="2022-03-11T02:48:47.323" v="2640" actId="478"/>
          <ac:picMkLst>
            <pc:docMk/>
            <pc:sldMk cId="1984341306" sldId="279"/>
            <ac:picMk id="13" creationId="{8E395FDA-AF28-4151-8E82-3DEDEBFE9B49}"/>
          </ac:picMkLst>
        </pc:picChg>
        <pc:picChg chg="del">
          <ac:chgData name="中本 貴之" userId="0f070a3bb3c956d5" providerId="LiveId" clId="{F795D8FA-75A6-40D5-92C0-7B02B0835901}" dt="2022-03-11T02:43:05.890" v="2396" actId="478"/>
          <ac:picMkLst>
            <pc:docMk/>
            <pc:sldMk cId="1984341306" sldId="279"/>
            <ac:picMk id="23" creationId="{2C8F82BB-B8D1-4D8A-9E5F-F1E8A2BE6DB6}"/>
          </ac:picMkLst>
        </pc:picChg>
        <pc:picChg chg="del">
          <ac:chgData name="中本 貴之" userId="0f070a3bb3c956d5" providerId="LiveId" clId="{F795D8FA-75A6-40D5-92C0-7B02B0835901}" dt="2022-03-11T02:43:06.333" v="2397" actId="478"/>
          <ac:picMkLst>
            <pc:docMk/>
            <pc:sldMk cId="1984341306" sldId="279"/>
            <ac:picMk id="25" creationId="{1E4A401B-2B0F-44B8-B1AD-A02CED72760E}"/>
          </ac:picMkLst>
        </pc:picChg>
        <pc:picChg chg="add del mod">
          <ac:chgData name="中本 貴之" userId="0f070a3bb3c956d5" providerId="LiveId" clId="{F795D8FA-75A6-40D5-92C0-7B02B0835901}" dt="2022-03-11T02:57:56.453" v="2727" actId="478"/>
          <ac:picMkLst>
            <pc:docMk/>
            <pc:sldMk cId="1984341306" sldId="279"/>
            <ac:picMk id="5122" creationId="{E3DAEDF9-24E5-4EEA-80FF-2A32854D6891}"/>
          </ac:picMkLst>
        </pc:picChg>
      </pc:sldChg>
      <pc:sldChg chg="modSp mod">
        <pc:chgData name="中本 貴之" userId="0f070a3bb3c956d5" providerId="LiveId" clId="{F795D8FA-75A6-40D5-92C0-7B02B0835901}" dt="2022-03-11T08:44:42.098" v="4010" actId="20577"/>
        <pc:sldMkLst>
          <pc:docMk/>
          <pc:sldMk cId="907733993" sldId="280"/>
        </pc:sldMkLst>
        <pc:spChg chg="mod">
          <ac:chgData name="中本 貴之" userId="0f070a3bb3c956d5" providerId="LiveId" clId="{F795D8FA-75A6-40D5-92C0-7B02B0835901}" dt="2022-03-11T05:22:20.782" v="3315" actId="20577"/>
          <ac:spMkLst>
            <pc:docMk/>
            <pc:sldMk cId="907733993" sldId="280"/>
            <ac:spMk id="16" creationId="{72C3CA9D-DBD3-48A0-B837-D495CC647A35}"/>
          </ac:spMkLst>
        </pc:spChg>
        <pc:spChg chg="mod">
          <ac:chgData name="中本 貴之" userId="0f070a3bb3c956d5" providerId="LiveId" clId="{F795D8FA-75A6-40D5-92C0-7B02B0835901}" dt="2022-03-11T08:44:36.873" v="4000" actId="20577"/>
          <ac:spMkLst>
            <pc:docMk/>
            <pc:sldMk cId="907733993" sldId="280"/>
            <ac:spMk id="32" creationId="{0D574CBA-B63F-4194-84A6-377EA4DFC025}"/>
          </ac:spMkLst>
        </pc:spChg>
        <pc:spChg chg="mod">
          <ac:chgData name="中本 貴之" userId="0f070a3bb3c956d5" providerId="LiveId" clId="{F795D8FA-75A6-40D5-92C0-7B02B0835901}" dt="2022-03-11T08:44:42.098" v="4010" actId="20577"/>
          <ac:spMkLst>
            <pc:docMk/>
            <pc:sldMk cId="907733993" sldId="280"/>
            <ac:spMk id="41" creationId="{0B908B57-967A-4E35-9A71-9577F71E5058}"/>
          </ac:spMkLst>
        </pc:spChg>
      </pc:sldChg>
      <pc:sldChg chg="addSp delSp modSp mod">
        <pc:chgData name="中本 貴之" userId="0f070a3bb3c956d5" providerId="LiveId" clId="{F795D8FA-75A6-40D5-92C0-7B02B0835901}" dt="2022-03-11T08:45:14.694" v="4030" actId="1076"/>
        <pc:sldMkLst>
          <pc:docMk/>
          <pc:sldMk cId="424890911" sldId="281"/>
        </pc:sldMkLst>
        <pc:spChg chg="add mod">
          <ac:chgData name="中本 貴之" userId="0f070a3bb3c956d5" providerId="LiveId" clId="{F795D8FA-75A6-40D5-92C0-7B02B0835901}" dt="2022-03-11T08:44:59.785" v="4023" actId="1076"/>
          <ac:spMkLst>
            <pc:docMk/>
            <pc:sldMk cId="424890911" sldId="281"/>
            <ac:spMk id="17" creationId="{5C5B2267-2856-47A6-8FE7-AC11CEECA0CA}"/>
          </ac:spMkLst>
        </pc:spChg>
        <pc:spChg chg="add mod">
          <ac:chgData name="中本 貴之" userId="0f070a3bb3c956d5" providerId="LiveId" clId="{F795D8FA-75A6-40D5-92C0-7B02B0835901}" dt="2022-03-11T08:45:14.694" v="4030" actId="1076"/>
          <ac:spMkLst>
            <pc:docMk/>
            <pc:sldMk cId="424890911" sldId="281"/>
            <ac:spMk id="19" creationId="{80E10005-7520-4415-A2C2-90B35D75A651}"/>
          </ac:spMkLst>
        </pc:spChg>
        <pc:spChg chg="add mod">
          <ac:chgData name="中本 貴之" userId="0f070a3bb3c956d5" providerId="LiveId" clId="{F795D8FA-75A6-40D5-92C0-7B02B0835901}" dt="2022-03-11T08:45:08.028" v="4027" actId="1076"/>
          <ac:spMkLst>
            <pc:docMk/>
            <pc:sldMk cId="424890911" sldId="281"/>
            <ac:spMk id="20" creationId="{CA5121C3-27EA-4231-8C6B-0412BA43DD87}"/>
          </ac:spMkLst>
        </pc:spChg>
        <pc:spChg chg="del">
          <ac:chgData name="中本 貴之" userId="0f070a3bb3c956d5" providerId="LiveId" clId="{F795D8FA-75A6-40D5-92C0-7B02B0835901}" dt="2022-03-11T08:45:04.545" v="4024" actId="478"/>
          <ac:spMkLst>
            <pc:docMk/>
            <pc:sldMk cId="424890911" sldId="281"/>
            <ac:spMk id="24" creationId="{5C17E5CF-2A68-4DB6-B88B-BE964DD11F88}"/>
          </ac:spMkLst>
        </pc:spChg>
        <pc:spChg chg="del">
          <ac:chgData name="中本 貴之" userId="0f070a3bb3c956d5" providerId="LiveId" clId="{F795D8FA-75A6-40D5-92C0-7B02B0835901}" dt="2022-03-11T08:45:12.631" v="4029" actId="478"/>
          <ac:spMkLst>
            <pc:docMk/>
            <pc:sldMk cId="424890911" sldId="281"/>
            <ac:spMk id="25" creationId="{503D0DE4-0083-4E23-8070-E246124506A0}"/>
          </ac:spMkLst>
        </pc:spChg>
        <pc:spChg chg="mod">
          <ac:chgData name="中本 貴之" userId="0f070a3bb3c956d5" providerId="LiveId" clId="{F795D8FA-75A6-40D5-92C0-7B02B0835901}" dt="2022-03-11T05:22:52.672" v="3323" actId="20577"/>
          <ac:spMkLst>
            <pc:docMk/>
            <pc:sldMk cId="424890911" sldId="281"/>
            <ac:spMk id="29" creationId="{3C62E100-A9E7-453A-9410-A0F2CC64F793}"/>
          </ac:spMkLst>
        </pc:spChg>
        <pc:spChg chg="mod">
          <ac:chgData name="中本 貴之" userId="0f070a3bb3c956d5" providerId="LiveId" clId="{F795D8FA-75A6-40D5-92C0-7B02B0835901}" dt="2022-03-11T08:44:51.396" v="4020" actId="20577"/>
          <ac:spMkLst>
            <pc:docMk/>
            <pc:sldMk cId="424890911" sldId="281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1T08:44:56.826" v="4021" actId="478"/>
          <ac:spMkLst>
            <pc:docMk/>
            <pc:sldMk cId="424890911" sldId="281"/>
            <ac:spMk id="41" creationId="{0B908B57-967A-4E35-9A71-9577F71E5058}"/>
          </ac:spMkLst>
        </pc:spChg>
      </pc:sldChg>
      <pc:sldChg chg="addSp delSp modSp mod">
        <pc:chgData name="中本 貴之" userId="0f070a3bb3c956d5" providerId="LiveId" clId="{F795D8FA-75A6-40D5-92C0-7B02B0835901}" dt="2022-03-11T08:45:56.432" v="4050" actId="1076"/>
        <pc:sldMkLst>
          <pc:docMk/>
          <pc:sldMk cId="4168494172" sldId="282"/>
        </pc:sldMkLst>
        <pc:spChg chg="mod">
          <ac:chgData name="中本 貴之" userId="0f070a3bb3c956d5" providerId="LiveId" clId="{F795D8FA-75A6-40D5-92C0-7B02B0835901}" dt="2022-03-11T05:23:07.388" v="3333" actId="20577"/>
          <ac:spMkLst>
            <pc:docMk/>
            <pc:sldMk cId="4168494172" sldId="282"/>
            <ac:spMk id="17" creationId="{22245E2D-540D-4203-A6EE-B7FDAFE21602}"/>
          </ac:spMkLst>
        </pc:spChg>
        <pc:spChg chg="add mod">
          <ac:chgData name="中本 貴之" userId="0f070a3bb3c956d5" providerId="LiveId" clId="{F795D8FA-75A6-40D5-92C0-7B02B0835901}" dt="2022-03-11T08:45:38.678" v="4044" actId="1076"/>
          <ac:spMkLst>
            <pc:docMk/>
            <pc:sldMk cId="4168494172" sldId="282"/>
            <ac:spMk id="18" creationId="{16ED76CA-711F-418C-B68C-D36F1466358F}"/>
          </ac:spMkLst>
        </pc:spChg>
        <pc:spChg chg="add mod">
          <ac:chgData name="中本 貴之" userId="0f070a3bb3c956d5" providerId="LiveId" clId="{F795D8FA-75A6-40D5-92C0-7B02B0835901}" dt="2022-03-11T08:45:51.220" v="4047" actId="1076"/>
          <ac:spMkLst>
            <pc:docMk/>
            <pc:sldMk cId="4168494172" sldId="282"/>
            <ac:spMk id="21" creationId="{D813EDE3-D370-4F82-8429-A5D754FC4834}"/>
          </ac:spMkLst>
        </pc:spChg>
        <pc:spChg chg="del">
          <ac:chgData name="中本 貴之" userId="0f070a3bb3c956d5" providerId="LiveId" clId="{F795D8FA-75A6-40D5-92C0-7B02B0835901}" dt="2022-03-11T08:45:46.958" v="4045" actId="478"/>
          <ac:spMkLst>
            <pc:docMk/>
            <pc:sldMk cId="4168494172" sldId="282"/>
            <ac:spMk id="24" creationId="{5C17E5CF-2A68-4DB6-B88B-BE964DD11F88}"/>
          </ac:spMkLst>
        </pc:spChg>
        <pc:spChg chg="del">
          <ac:chgData name="中本 貴之" userId="0f070a3bb3c956d5" providerId="LiveId" clId="{F795D8FA-75A6-40D5-92C0-7B02B0835901}" dt="2022-03-11T08:45:52.763" v="4048" actId="478"/>
          <ac:spMkLst>
            <pc:docMk/>
            <pc:sldMk cId="4168494172" sldId="282"/>
            <ac:spMk id="25" creationId="{503D0DE4-0083-4E23-8070-E246124506A0}"/>
          </ac:spMkLst>
        </pc:spChg>
        <pc:spChg chg="add mod">
          <ac:chgData name="中本 貴之" userId="0f070a3bb3c956d5" providerId="LiveId" clId="{F795D8FA-75A6-40D5-92C0-7B02B0835901}" dt="2022-03-11T08:45:56.432" v="4050" actId="1076"/>
          <ac:spMkLst>
            <pc:docMk/>
            <pc:sldMk cId="4168494172" sldId="282"/>
            <ac:spMk id="26" creationId="{72F8B5FF-E2DF-4B4E-820F-D08403708884}"/>
          </ac:spMkLst>
        </pc:spChg>
        <pc:spChg chg="mod">
          <ac:chgData name="中本 貴之" userId="0f070a3bb3c956d5" providerId="LiveId" clId="{F795D8FA-75A6-40D5-92C0-7B02B0835901}" dt="2022-03-11T08:45:30.638" v="4041" actId="20577"/>
          <ac:spMkLst>
            <pc:docMk/>
            <pc:sldMk cId="4168494172" sldId="282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1T08:45:35.589" v="4043" actId="478"/>
          <ac:spMkLst>
            <pc:docMk/>
            <pc:sldMk cId="4168494172" sldId="282"/>
            <ac:spMk id="41" creationId="{0B908B57-967A-4E35-9A71-9577F71E5058}"/>
          </ac:spMkLst>
        </pc:spChg>
      </pc:sldChg>
      <pc:sldChg chg="addSp delSp modSp mod">
        <pc:chgData name="中本 貴之" userId="0f070a3bb3c956d5" providerId="LiveId" clId="{F795D8FA-75A6-40D5-92C0-7B02B0835901}" dt="2022-03-11T08:48:50.891" v="4138" actId="1076"/>
        <pc:sldMkLst>
          <pc:docMk/>
          <pc:sldMk cId="2865938168" sldId="283"/>
        </pc:sldMkLst>
        <pc:spChg chg="add mod">
          <ac:chgData name="中本 貴之" userId="0f070a3bb3c956d5" providerId="LiveId" clId="{F795D8FA-75A6-40D5-92C0-7B02B0835901}" dt="2022-03-11T08:46:14.896" v="4063" actId="1076"/>
          <ac:spMkLst>
            <pc:docMk/>
            <pc:sldMk cId="2865938168" sldId="283"/>
            <ac:spMk id="11" creationId="{1C51CE03-2619-4844-B917-D238918FB027}"/>
          </ac:spMkLst>
        </pc:spChg>
        <pc:spChg chg="mod">
          <ac:chgData name="中本 貴之" userId="0f070a3bb3c956d5" providerId="LiveId" clId="{F795D8FA-75A6-40D5-92C0-7B02B0835901}" dt="2022-03-11T05:23:26.309" v="3343" actId="20577"/>
          <ac:spMkLst>
            <pc:docMk/>
            <pc:sldMk cId="2865938168" sldId="283"/>
            <ac:spMk id="17" creationId="{22245E2D-540D-4203-A6EE-B7FDAFE21602}"/>
          </ac:spMkLst>
        </pc:spChg>
        <pc:spChg chg="mod">
          <ac:chgData name="中本 貴之" userId="0f070a3bb3c956d5" providerId="LiveId" clId="{F795D8FA-75A6-40D5-92C0-7B02B0835901}" dt="2022-03-11T08:46:05.407" v="4060" actId="20577"/>
          <ac:spMkLst>
            <pc:docMk/>
            <pc:sldMk cId="2865938168" sldId="283"/>
            <ac:spMk id="32" creationId="{0D574CBA-B63F-4194-84A6-377EA4DFC025}"/>
          </ac:spMkLst>
        </pc:spChg>
        <pc:spChg chg="del">
          <ac:chgData name="中本 貴之" userId="0f070a3bb3c956d5" providerId="LiveId" clId="{F795D8FA-75A6-40D5-92C0-7B02B0835901}" dt="2022-03-11T08:46:11.371" v="4062" actId="478"/>
          <ac:spMkLst>
            <pc:docMk/>
            <pc:sldMk cId="2865938168" sldId="283"/>
            <ac:spMk id="41" creationId="{0B908B57-967A-4E35-9A71-9577F71E5058}"/>
          </ac:spMkLst>
        </pc:spChg>
        <pc:picChg chg="add mod">
          <ac:chgData name="中本 貴之" userId="0f070a3bb3c956d5" providerId="LiveId" clId="{F795D8FA-75A6-40D5-92C0-7B02B0835901}" dt="2022-03-11T08:48:09.820" v="4126" actId="14100"/>
          <ac:picMkLst>
            <pc:docMk/>
            <pc:sldMk cId="2865938168" sldId="283"/>
            <ac:picMk id="5" creationId="{24B3C793-1227-4A48-8EF6-D7B79CD7B17B}"/>
          </ac:picMkLst>
        </pc:picChg>
        <pc:picChg chg="add mod">
          <ac:chgData name="中本 貴之" userId="0f070a3bb3c956d5" providerId="LiveId" clId="{F795D8FA-75A6-40D5-92C0-7B02B0835901}" dt="2022-03-11T08:48:50.891" v="4138" actId="1076"/>
          <ac:picMkLst>
            <pc:docMk/>
            <pc:sldMk cId="2865938168" sldId="283"/>
            <ac:picMk id="6" creationId="{2FC7E834-53E9-41E0-9847-9788EEBF40D1}"/>
          </ac:picMkLst>
        </pc:picChg>
        <pc:picChg chg="del">
          <ac:chgData name="中本 貴之" userId="0f070a3bb3c956d5" providerId="LiveId" clId="{F795D8FA-75A6-40D5-92C0-7B02B0835901}" dt="2022-03-11T08:48:06.195" v="4123" actId="478"/>
          <ac:picMkLst>
            <pc:docMk/>
            <pc:sldMk cId="2865938168" sldId="283"/>
            <ac:picMk id="8" creationId="{39F2C0F5-AC8D-4A7C-B92F-E79A1A0F39FE}"/>
          </ac:picMkLst>
        </pc:picChg>
        <pc:picChg chg="del">
          <ac:chgData name="中本 貴之" userId="0f070a3bb3c956d5" providerId="LiveId" clId="{F795D8FA-75A6-40D5-92C0-7B02B0835901}" dt="2022-03-11T08:48:45.945" v="4136" actId="478"/>
          <ac:picMkLst>
            <pc:docMk/>
            <pc:sldMk cId="2865938168" sldId="283"/>
            <ac:picMk id="18" creationId="{69463B53-C751-4563-BE5C-ECE9E20FF721}"/>
          </ac:picMkLst>
        </pc:picChg>
      </pc:sldChg>
      <pc:sldChg chg="addSp delSp modSp mod">
        <pc:chgData name="中本 貴之" userId="0f070a3bb3c956d5" providerId="LiveId" clId="{F795D8FA-75A6-40D5-92C0-7B02B0835901}" dt="2022-03-11T08:48:43.429" v="4135" actId="1076"/>
        <pc:sldMkLst>
          <pc:docMk/>
          <pc:sldMk cId="3156150332" sldId="284"/>
        </pc:sldMkLst>
        <pc:spChg chg="mod">
          <ac:chgData name="中本 貴之" userId="0f070a3bb3c956d5" providerId="LiveId" clId="{F795D8FA-75A6-40D5-92C0-7B02B0835901}" dt="2022-03-11T05:23:39.038" v="3353" actId="20577"/>
          <ac:spMkLst>
            <pc:docMk/>
            <pc:sldMk cId="3156150332" sldId="284"/>
            <ac:spMk id="17" creationId="{22245E2D-540D-4203-A6EE-B7FDAFE21602}"/>
          </ac:spMkLst>
        </pc:spChg>
        <pc:spChg chg="mod">
          <ac:chgData name="中本 貴之" userId="0f070a3bb3c956d5" providerId="LiveId" clId="{F795D8FA-75A6-40D5-92C0-7B02B0835901}" dt="2022-03-11T08:46:24.278" v="4073" actId="20577"/>
          <ac:spMkLst>
            <pc:docMk/>
            <pc:sldMk cId="3156150332" sldId="284"/>
            <ac:spMk id="32" creationId="{0D574CBA-B63F-4194-84A6-377EA4DFC025}"/>
          </ac:spMkLst>
        </pc:spChg>
        <pc:spChg chg="mod">
          <ac:chgData name="中本 貴之" userId="0f070a3bb3c956d5" providerId="LiveId" clId="{F795D8FA-75A6-40D5-92C0-7B02B0835901}" dt="2022-03-11T08:46:28.888" v="4083" actId="20577"/>
          <ac:spMkLst>
            <pc:docMk/>
            <pc:sldMk cId="3156150332" sldId="284"/>
            <ac:spMk id="41" creationId="{0B908B57-967A-4E35-9A71-9577F71E5058}"/>
          </ac:spMkLst>
        </pc:spChg>
        <pc:picChg chg="add mod">
          <ac:chgData name="中本 貴之" userId="0f070a3bb3c956d5" providerId="LiveId" clId="{F795D8FA-75A6-40D5-92C0-7B02B0835901}" dt="2022-03-11T08:48:37.465" v="4131" actId="14100"/>
          <ac:picMkLst>
            <pc:docMk/>
            <pc:sldMk cId="3156150332" sldId="284"/>
            <ac:picMk id="5" creationId="{B1730069-F1C3-48BB-BC54-237576F9A473}"/>
          </ac:picMkLst>
        </pc:picChg>
        <pc:picChg chg="del">
          <ac:chgData name="中本 貴之" userId="0f070a3bb3c956d5" providerId="LiveId" clId="{F795D8FA-75A6-40D5-92C0-7B02B0835901}" dt="2022-03-11T08:48:34.142" v="4128" actId="478"/>
          <ac:picMkLst>
            <pc:docMk/>
            <pc:sldMk cId="3156150332" sldId="284"/>
            <ac:picMk id="8" creationId="{39F2C0F5-AC8D-4A7C-B92F-E79A1A0F39FE}"/>
          </ac:picMkLst>
        </pc:picChg>
        <pc:picChg chg="del">
          <ac:chgData name="中本 貴之" userId="0f070a3bb3c956d5" providerId="LiveId" clId="{F795D8FA-75A6-40D5-92C0-7B02B0835901}" dt="2022-03-11T08:48:32.072" v="4127" actId="478"/>
          <ac:picMkLst>
            <pc:docMk/>
            <pc:sldMk cId="3156150332" sldId="284"/>
            <ac:picMk id="13" creationId="{3F621A40-EEDE-4CAC-9B3E-C76748D8FA31}"/>
          </ac:picMkLst>
        </pc:picChg>
        <pc:picChg chg="del">
          <ac:chgData name="中本 貴之" userId="0f070a3bb3c956d5" providerId="LiveId" clId="{F795D8FA-75A6-40D5-92C0-7B02B0835901}" dt="2022-03-11T08:48:38.483" v="4132" actId="478"/>
          <ac:picMkLst>
            <pc:docMk/>
            <pc:sldMk cId="3156150332" sldId="284"/>
            <ac:picMk id="14" creationId="{365CBEB1-4108-4373-8245-8F4CC442FDA0}"/>
          </ac:picMkLst>
        </pc:picChg>
        <pc:picChg chg="add mod">
          <ac:chgData name="中本 貴之" userId="0f070a3bb3c956d5" providerId="LiveId" clId="{F795D8FA-75A6-40D5-92C0-7B02B0835901}" dt="2022-03-11T08:48:43.429" v="4135" actId="1076"/>
          <ac:picMkLst>
            <pc:docMk/>
            <pc:sldMk cId="3156150332" sldId="284"/>
            <ac:picMk id="15" creationId="{52E7262B-71E6-4C4B-9100-640A296123D8}"/>
          </ac:picMkLst>
        </pc:picChg>
        <pc:picChg chg="del">
          <ac:chgData name="中本 貴之" userId="0f070a3bb3c956d5" providerId="LiveId" clId="{F795D8FA-75A6-40D5-92C0-7B02B0835901}" dt="2022-03-11T08:48:39.293" v="4133" actId="478"/>
          <ac:picMkLst>
            <pc:docMk/>
            <pc:sldMk cId="3156150332" sldId="284"/>
            <ac:picMk id="18" creationId="{69463B53-C751-4563-BE5C-ECE9E20FF721}"/>
          </ac:picMkLst>
        </pc:picChg>
      </pc:sldChg>
      <pc:sldChg chg="addSp delSp modSp mod">
        <pc:chgData name="中本 貴之" userId="0f070a3bb3c956d5" providerId="LiveId" clId="{F795D8FA-75A6-40D5-92C0-7B02B0835901}" dt="2022-03-11T08:50:05.230" v="4157" actId="1076"/>
        <pc:sldMkLst>
          <pc:docMk/>
          <pc:sldMk cId="3713569824" sldId="285"/>
        </pc:sldMkLst>
        <pc:spChg chg="mod">
          <ac:chgData name="中本 貴之" userId="0f070a3bb3c956d5" providerId="LiveId" clId="{F795D8FA-75A6-40D5-92C0-7B02B0835901}" dt="2022-03-11T05:23:51.398" v="3363" actId="20577"/>
          <ac:spMkLst>
            <pc:docMk/>
            <pc:sldMk cId="3713569824" sldId="285"/>
            <ac:spMk id="17" creationId="{22245E2D-540D-4203-A6EE-B7FDAFE21602}"/>
          </ac:spMkLst>
        </pc:spChg>
        <pc:spChg chg="mod">
          <ac:chgData name="中本 貴之" userId="0f070a3bb3c956d5" providerId="LiveId" clId="{F795D8FA-75A6-40D5-92C0-7B02B0835901}" dt="2022-03-11T08:46:56.551" v="4112" actId="20577"/>
          <ac:spMkLst>
            <pc:docMk/>
            <pc:sldMk cId="3713569824" sldId="285"/>
            <ac:spMk id="21" creationId="{687E0634-384B-4A00-83DF-6DD6ABC0C801}"/>
          </ac:spMkLst>
        </pc:spChg>
        <pc:spChg chg="mod">
          <ac:chgData name="中本 貴之" userId="0f070a3bb3c956d5" providerId="LiveId" clId="{F795D8FA-75A6-40D5-92C0-7B02B0835901}" dt="2022-03-11T08:47:03.077" v="4121" actId="20577"/>
          <ac:spMkLst>
            <pc:docMk/>
            <pc:sldMk cId="3713569824" sldId="285"/>
            <ac:spMk id="22" creationId="{0D1640CC-85FE-4690-AA75-6EAE49AC816A}"/>
          </ac:spMkLst>
        </pc:spChg>
        <pc:spChg chg="mod">
          <ac:chgData name="中本 貴之" userId="0f070a3bb3c956d5" providerId="LiveId" clId="{F795D8FA-75A6-40D5-92C0-7B02B0835901}" dt="2022-03-11T08:46:45.442" v="4093" actId="20577"/>
          <ac:spMkLst>
            <pc:docMk/>
            <pc:sldMk cId="3713569824" sldId="285"/>
            <ac:spMk id="32" creationId="{0D574CBA-B63F-4194-84A6-377EA4DFC025}"/>
          </ac:spMkLst>
        </pc:spChg>
        <pc:spChg chg="mod">
          <ac:chgData name="中本 貴之" userId="0f070a3bb3c956d5" providerId="LiveId" clId="{F795D8FA-75A6-40D5-92C0-7B02B0835901}" dt="2022-03-11T08:46:50.921" v="4102" actId="20577"/>
          <ac:spMkLst>
            <pc:docMk/>
            <pc:sldMk cId="3713569824" sldId="285"/>
            <ac:spMk id="41" creationId="{0B908B57-967A-4E35-9A71-9577F71E5058}"/>
          </ac:spMkLst>
        </pc:spChg>
        <pc:picChg chg="add mod">
          <ac:chgData name="中本 貴之" userId="0f070a3bb3c956d5" providerId="LiveId" clId="{F795D8FA-75A6-40D5-92C0-7B02B0835901}" dt="2022-03-11T08:49:29.028" v="4144" actId="1076"/>
          <ac:picMkLst>
            <pc:docMk/>
            <pc:sldMk cId="3713569824" sldId="285"/>
            <ac:picMk id="5" creationId="{72B76E4B-0280-4082-A884-A6783F0F94E4}"/>
          </ac:picMkLst>
        </pc:picChg>
        <pc:picChg chg="add mod">
          <ac:chgData name="中本 貴之" userId="0f070a3bb3c956d5" providerId="LiveId" clId="{F795D8FA-75A6-40D5-92C0-7B02B0835901}" dt="2022-03-11T08:49:38.124" v="4148" actId="1076"/>
          <ac:picMkLst>
            <pc:docMk/>
            <pc:sldMk cId="3713569824" sldId="285"/>
            <ac:picMk id="8" creationId="{87F97775-C114-4B98-B607-EF383E8448AC}"/>
          </ac:picMkLst>
        </pc:picChg>
        <pc:picChg chg="add del">
          <ac:chgData name="中本 貴之" userId="0f070a3bb3c956d5" providerId="LiveId" clId="{F795D8FA-75A6-40D5-92C0-7B02B0835901}" dt="2022-03-11T08:49:24.731" v="4141" actId="478"/>
          <ac:picMkLst>
            <pc:docMk/>
            <pc:sldMk cId="3713569824" sldId="285"/>
            <ac:picMk id="9" creationId="{56E44F2E-982D-4BBD-98E1-DE3DC08CA5F8}"/>
          </ac:picMkLst>
        </pc:picChg>
        <pc:picChg chg="del">
          <ac:chgData name="中本 貴之" userId="0f070a3bb3c956d5" providerId="LiveId" clId="{F795D8FA-75A6-40D5-92C0-7B02B0835901}" dt="2022-03-11T08:49:34.381" v="4145" actId="478"/>
          <ac:picMkLst>
            <pc:docMk/>
            <pc:sldMk cId="3713569824" sldId="285"/>
            <ac:picMk id="11" creationId="{CAE2C999-0862-4B7E-9E44-64336EE64396}"/>
          </ac:picMkLst>
        </pc:picChg>
        <pc:picChg chg="add mod">
          <ac:chgData name="中本 貴之" userId="0f070a3bb3c956d5" providerId="LiveId" clId="{F795D8FA-75A6-40D5-92C0-7B02B0835901}" dt="2022-03-11T08:49:53.808" v="4154" actId="1076"/>
          <ac:picMkLst>
            <pc:docMk/>
            <pc:sldMk cId="3713569824" sldId="285"/>
            <ac:picMk id="13" creationId="{C20F5F60-BF77-4506-8289-752DD80C564C}"/>
          </ac:picMkLst>
        </pc:picChg>
        <pc:picChg chg="add mod">
          <ac:chgData name="中本 貴之" userId="0f070a3bb3c956d5" providerId="LiveId" clId="{F795D8FA-75A6-40D5-92C0-7B02B0835901}" dt="2022-03-11T08:50:05.230" v="4157" actId="1076"/>
          <ac:picMkLst>
            <pc:docMk/>
            <pc:sldMk cId="3713569824" sldId="285"/>
            <ac:picMk id="15" creationId="{2C1B0ABA-3D3D-4B65-937F-99BA5804968D}"/>
          </ac:picMkLst>
        </pc:picChg>
        <pc:picChg chg="del">
          <ac:chgData name="中本 貴之" userId="0f070a3bb3c956d5" providerId="LiveId" clId="{F795D8FA-75A6-40D5-92C0-7B02B0835901}" dt="2022-03-11T08:49:47.446" v="4149" actId="478"/>
          <ac:picMkLst>
            <pc:docMk/>
            <pc:sldMk cId="3713569824" sldId="285"/>
            <ac:picMk id="23" creationId="{2C8F82BB-B8D1-4D8A-9E5F-F1E8A2BE6DB6}"/>
          </ac:picMkLst>
        </pc:picChg>
        <pc:picChg chg="del">
          <ac:chgData name="中本 貴之" userId="0f070a3bb3c956d5" providerId="LiveId" clId="{F795D8FA-75A6-40D5-92C0-7B02B0835901}" dt="2022-03-11T08:49:59.791" v="4155" actId="478"/>
          <ac:picMkLst>
            <pc:docMk/>
            <pc:sldMk cId="3713569824" sldId="285"/>
            <ac:picMk id="25" creationId="{1E4A401B-2B0F-44B8-B1AD-A02CED72760E}"/>
          </ac:picMkLst>
        </pc:picChg>
      </pc:sldChg>
      <pc:sldChg chg="del">
        <pc:chgData name="中本 貴之" userId="0f070a3bb3c956d5" providerId="LiveId" clId="{F795D8FA-75A6-40D5-92C0-7B02B0835901}" dt="2022-03-11T08:47:28.925" v="4122" actId="2696"/>
        <pc:sldMkLst>
          <pc:docMk/>
          <pc:sldMk cId="3869395160" sldId="286"/>
        </pc:sldMkLst>
      </pc:sldChg>
      <pc:sldChg chg="new del">
        <pc:chgData name="中本 貴之" userId="0f070a3bb3c956d5" providerId="LiveId" clId="{F795D8FA-75A6-40D5-92C0-7B02B0835901}" dt="2022-03-11T05:24:19.459" v="3374" actId="680"/>
        <pc:sldMkLst>
          <pc:docMk/>
          <pc:sldMk cId="2834255888" sldId="287"/>
        </pc:sldMkLst>
      </pc:sldChg>
      <pc:sldChg chg="modSp new del mod ord">
        <pc:chgData name="中本 貴之" userId="0f070a3bb3c956d5" providerId="LiveId" clId="{F795D8FA-75A6-40D5-92C0-7B02B0835901}" dt="2022-03-11T05:30:50.497" v="3526" actId="2696"/>
        <pc:sldMkLst>
          <pc:docMk/>
          <pc:sldMk cId="4003299986" sldId="287"/>
        </pc:sldMkLst>
        <pc:spChg chg="mod">
          <ac:chgData name="中本 貴之" userId="0f070a3bb3c956d5" providerId="LiveId" clId="{F795D8FA-75A6-40D5-92C0-7B02B0835901}" dt="2022-03-11T05:26:11.913" v="3496" actId="1076"/>
          <ac:spMkLst>
            <pc:docMk/>
            <pc:sldMk cId="4003299986" sldId="287"/>
            <ac:spMk id="2" creationId="{A88632FB-97E9-41FE-9B1E-78A88B07F11B}"/>
          </ac:spMkLst>
        </pc:spChg>
        <pc:spChg chg="mod">
          <ac:chgData name="中本 貴之" userId="0f070a3bb3c956d5" providerId="LiveId" clId="{F795D8FA-75A6-40D5-92C0-7B02B0835901}" dt="2022-03-11T05:27:48.842" v="3525" actId="27636"/>
          <ac:spMkLst>
            <pc:docMk/>
            <pc:sldMk cId="4003299986" sldId="287"/>
            <ac:spMk id="3" creationId="{0D764E0C-8158-40FE-BF69-2D382ECD93F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59560"/>
            <a:ext cx="10363200" cy="501948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572618"/>
            <a:ext cx="9144000" cy="34809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2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2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7608"/>
            <a:ext cx="2628900" cy="122183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767608"/>
            <a:ext cx="7734300" cy="122183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045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36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594411"/>
            <a:ext cx="10515600" cy="5997351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9648499"/>
            <a:ext cx="10515600" cy="315386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34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838039"/>
            <a:ext cx="5181600" cy="91478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838039"/>
            <a:ext cx="5181600" cy="91478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7611"/>
            <a:ext cx="10515600" cy="278675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534334"/>
            <a:ext cx="5157787" cy="17321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266456"/>
            <a:ext cx="5157787" cy="77461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534334"/>
            <a:ext cx="5183188" cy="17321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266456"/>
            <a:ext cx="5183188" cy="77461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79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75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35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61178"/>
            <a:ext cx="3932237" cy="3364124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75881"/>
            <a:ext cx="6172200" cy="10245894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325302"/>
            <a:ext cx="3932237" cy="801315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79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61178"/>
            <a:ext cx="3932237" cy="3364124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075881"/>
            <a:ext cx="6172200" cy="10245894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325302"/>
            <a:ext cx="3932237" cy="801315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05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7611"/>
            <a:ext cx="10515600" cy="2786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38039"/>
            <a:ext cx="10515600" cy="914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3363052"/>
            <a:ext cx="2743200" cy="767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FEBF-1BD9-4197-9244-020228566E6C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3363052"/>
            <a:ext cx="4114800" cy="767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3363052"/>
            <a:ext cx="2743200" cy="767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A54E-9A9F-4C1B-951C-793DB07BEF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84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kumimoji="1"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2717" y="11091397"/>
            <a:ext cx="3855349" cy="15936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800" dirty="0"/>
              <a:t>フルセットフルスライドタイプ（</a:t>
            </a:r>
            <a:r>
              <a:rPr kumimoji="1" lang="en-US" altLang="ja-JP" sz="2800" dirty="0"/>
              <a:t>FH)</a:t>
            </a:r>
          </a:p>
          <a:p>
            <a:r>
              <a:rPr lang="en-US" altLang="ja-JP" sz="2800" dirty="0"/>
              <a:t>+</a:t>
            </a:r>
            <a:r>
              <a:rPr lang="ja-JP" altLang="en-US" sz="2800" dirty="0"/>
              <a:t>０円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86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収納タイプを選んでください</a:t>
            </a:r>
          </a:p>
        </p:txBody>
      </p:sp>
      <p:pic>
        <p:nvPicPr>
          <p:cNvPr id="10" name="図 9" descr="屋内, 座る, テーブル, 鏡 が含まれている画像&#10;&#10;自動的に生成された説明">
            <a:extLst>
              <a:ext uri="{FF2B5EF4-FFF2-40B4-BE49-F238E27FC236}">
                <a16:creationId xmlns:a16="http://schemas.microsoft.com/office/drawing/2014/main" id="{9ABB3BD4-8544-4809-9BBE-7513C79A2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238612"/>
            <a:ext cx="3657607" cy="3136398"/>
          </a:xfrm>
          <a:prstGeom prst="rect">
            <a:avLst/>
          </a:prstGeom>
        </p:spPr>
      </p:pic>
      <p:pic>
        <p:nvPicPr>
          <p:cNvPr id="11" name="図 10" descr="屋内, 座る, テーブル, 鏡 が含まれている画像&#10;&#10;自動的に生成された説明">
            <a:extLst>
              <a:ext uri="{FF2B5EF4-FFF2-40B4-BE49-F238E27FC236}">
                <a16:creationId xmlns:a16="http://schemas.microsoft.com/office/drawing/2014/main" id="{F8847257-5FFA-4DEC-978F-5BF5912E9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17" y="6490695"/>
            <a:ext cx="3657607" cy="31363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C6B90A-F2D0-4E8D-8870-0F6C8A09E89C}"/>
              </a:ext>
            </a:extLst>
          </p:cNvPr>
          <p:cNvSpPr txBox="1"/>
          <p:nvPr/>
        </p:nvSpPr>
        <p:spPr>
          <a:xfrm>
            <a:off x="5688065" y="1238612"/>
            <a:ext cx="5663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こちらは幅９００ｍｍ、ハイバックベッセルタイプ専用オーダーページとなります。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その他のサイズ、バリエーションはトップページのルミシスのカテゴリよりご確認ください</a:t>
            </a:r>
            <a:endParaRPr kumimoji="1" lang="en-US" altLang="ja-JP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F4A11B0-1814-48C3-BCA3-4B39FBA75C5D}"/>
              </a:ext>
            </a:extLst>
          </p:cNvPr>
          <p:cNvSpPr txBox="1"/>
          <p:nvPr/>
        </p:nvSpPr>
        <p:spPr>
          <a:xfrm>
            <a:off x="2052768" y="9627093"/>
            <a:ext cx="526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ボウルは中央配置となります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7449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0312" y="7208837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800" dirty="0"/>
              <a:t>一般地（なし）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STEP10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17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水栓種類を選んでください</a:t>
            </a:r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122764" y="7208837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寒冷地（</a:t>
            </a:r>
            <a:r>
              <a:rPr lang="en-US" altLang="ja-JP" sz="1800" dirty="0"/>
              <a:t>N)</a:t>
            </a:r>
            <a:endParaRPr lang="ja-JP" altLang="en-US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94509" y="819182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7580599" y="812522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2,000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403495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STEP11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89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バックパネルを選んでください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F20A1A62-6ED0-4EB8-BB02-AFB7A54D1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944" y="3364123"/>
            <a:ext cx="9144000" cy="1564716"/>
          </a:xfrm>
        </p:spPr>
        <p:txBody>
          <a:bodyPr>
            <a:noAutofit/>
          </a:bodyPr>
          <a:lstStyle/>
          <a:p>
            <a:r>
              <a:rPr lang="ja-JP" altLang="en-US" sz="2000" dirty="0"/>
              <a:t>空間にアクセントを加える</a:t>
            </a:r>
            <a:endParaRPr lang="en-US" altLang="ja-JP" sz="2000" dirty="0"/>
          </a:p>
          <a:p>
            <a:r>
              <a:rPr lang="ja-JP" altLang="en-US" sz="2000" dirty="0"/>
              <a:t>バックパネルを選んでください</a:t>
            </a:r>
          </a:p>
        </p:txBody>
      </p:sp>
      <p:pic>
        <p:nvPicPr>
          <p:cNvPr id="8" name="図 7" descr="タイル張りの洗面所&#10;&#10;自動的に生成された説明">
            <a:extLst>
              <a:ext uri="{FF2B5EF4-FFF2-40B4-BE49-F238E27FC236}">
                <a16:creationId xmlns:a16="http://schemas.microsoft.com/office/drawing/2014/main" id="{E89B3E68-F466-4054-8B05-C9FACB6B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7" y="1535320"/>
            <a:ext cx="361188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3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65700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800" dirty="0"/>
              <a:t>ニュアンスミックスホワイト（</a:t>
            </a:r>
            <a:r>
              <a:rPr kumimoji="1" lang="en-US" altLang="ja-JP" sz="1800" dirty="0"/>
              <a:t>WT)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STEP11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900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バックパネルを選んでください</a:t>
            </a:r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4182452" y="496570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雪華ブラック（</a:t>
            </a:r>
            <a:r>
              <a:rPr lang="en-US" altLang="ja-JP" sz="1800" dirty="0"/>
              <a:t>BK)</a:t>
            </a:r>
            <a:endParaRPr lang="ja-JP" altLang="en-US" sz="1800" dirty="0"/>
          </a:p>
        </p:txBody>
      </p:sp>
      <p:sp>
        <p:nvSpPr>
          <p:cNvPr id="13" name="字幕 2">
            <a:extLst>
              <a:ext uri="{FF2B5EF4-FFF2-40B4-BE49-F238E27FC236}">
                <a16:creationId xmlns:a16="http://schemas.microsoft.com/office/drawing/2014/main" id="{50E3953D-CF1D-46C3-8015-4A43FD3FE829}"/>
              </a:ext>
            </a:extLst>
          </p:cNvPr>
          <p:cNvSpPr txBox="1">
            <a:spLocks/>
          </p:cNvSpPr>
          <p:nvPr/>
        </p:nvSpPr>
        <p:spPr>
          <a:xfrm>
            <a:off x="8364904" y="496570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グレーズホワイト（</a:t>
            </a:r>
            <a:r>
              <a:rPr lang="en-US" altLang="ja-JP" sz="1800" dirty="0"/>
              <a:t>EW)</a:t>
            </a:r>
            <a:endParaRPr lang="ja-JP" altLang="en-US" sz="1800" dirty="0"/>
          </a:p>
        </p:txBody>
      </p:sp>
      <p:sp>
        <p:nvSpPr>
          <p:cNvPr id="14" name="字幕 2">
            <a:extLst>
              <a:ext uri="{FF2B5EF4-FFF2-40B4-BE49-F238E27FC236}">
                <a16:creationId xmlns:a16="http://schemas.microsoft.com/office/drawing/2014/main" id="{B7298F62-B638-4458-BDE2-723D676E14DF}"/>
              </a:ext>
            </a:extLst>
          </p:cNvPr>
          <p:cNvSpPr txBox="1">
            <a:spLocks/>
          </p:cNvSpPr>
          <p:nvPr/>
        </p:nvSpPr>
        <p:spPr>
          <a:xfrm>
            <a:off x="65581" y="927115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グレーズグレー（</a:t>
            </a:r>
            <a:r>
              <a:rPr lang="en-US" altLang="ja-JP" sz="1800" dirty="0"/>
              <a:t>EG)</a:t>
            </a:r>
            <a:endParaRPr lang="ja-JP" altLang="en-US" sz="1800" dirty="0"/>
          </a:p>
        </p:txBody>
      </p:sp>
      <p:sp>
        <p:nvSpPr>
          <p:cNvPr id="15" name="字幕 2">
            <a:extLst>
              <a:ext uri="{FF2B5EF4-FFF2-40B4-BE49-F238E27FC236}">
                <a16:creationId xmlns:a16="http://schemas.microsoft.com/office/drawing/2014/main" id="{1B560066-B744-416C-AF0A-CAD45AEBCEF3}"/>
              </a:ext>
            </a:extLst>
          </p:cNvPr>
          <p:cNvSpPr txBox="1">
            <a:spLocks/>
          </p:cNvSpPr>
          <p:nvPr/>
        </p:nvSpPr>
        <p:spPr>
          <a:xfrm>
            <a:off x="4248033" y="927115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ライトオーク（</a:t>
            </a:r>
            <a:r>
              <a:rPr lang="en-US" altLang="ja-JP" sz="1800" dirty="0"/>
              <a:t>JP)</a:t>
            </a:r>
            <a:endParaRPr lang="ja-JP" altLang="en-US" sz="1800" dirty="0"/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9CE64575-3D84-46B1-A41F-FF321E10E55E}"/>
              </a:ext>
            </a:extLst>
          </p:cNvPr>
          <p:cNvSpPr txBox="1">
            <a:spLocks/>
          </p:cNvSpPr>
          <p:nvPr/>
        </p:nvSpPr>
        <p:spPr>
          <a:xfrm>
            <a:off x="8430485" y="927115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チェリー（</a:t>
            </a:r>
            <a:r>
              <a:rPr lang="en-US" altLang="ja-JP" sz="1800" dirty="0"/>
              <a:t>JY)</a:t>
            </a:r>
            <a:endParaRPr lang="ja-JP" altLang="en-US" sz="1800" dirty="0"/>
          </a:p>
        </p:txBody>
      </p:sp>
      <p:sp>
        <p:nvSpPr>
          <p:cNvPr id="17" name="字幕 2">
            <a:extLst>
              <a:ext uri="{FF2B5EF4-FFF2-40B4-BE49-F238E27FC236}">
                <a16:creationId xmlns:a16="http://schemas.microsoft.com/office/drawing/2014/main" id="{4967D850-737B-4A15-851B-0208CE675B80}"/>
              </a:ext>
            </a:extLst>
          </p:cNvPr>
          <p:cNvSpPr txBox="1">
            <a:spLocks/>
          </p:cNvSpPr>
          <p:nvPr/>
        </p:nvSpPr>
        <p:spPr>
          <a:xfrm>
            <a:off x="0" y="1316111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ショコラオーク（</a:t>
            </a:r>
            <a:r>
              <a:rPr lang="en-US" altLang="ja-JP" sz="1800" dirty="0"/>
              <a:t>JR)</a:t>
            </a:r>
            <a:endParaRPr lang="ja-JP" altLang="en-US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454197" y="594869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42,100</a:t>
            </a:r>
            <a:r>
              <a:rPr kumimoji="1" lang="ja-JP" altLang="en-US" dirty="0"/>
              <a:t>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44DC8A2-9B74-4143-827D-0208F76A1BD1}"/>
              </a:ext>
            </a:extLst>
          </p:cNvPr>
          <p:cNvSpPr txBox="1"/>
          <p:nvPr/>
        </p:nvSpPr>
        <p:spPr>
          <a:xfrm>
            <a:off x="1454198" y="13992116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D459807-EA9D-4218-A5F9-763BE6466336}"/>
              </a:ext>
            </a:extLst>
          </p:cNvPr>
          <p:cNvSpPr txBox="1"/>
          <p:nvPr/>
        </p:nvSpPr>
        <p:spPr>
          <a:xfrm>
            <a:off x="5929937" y="10102156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5697EB5-A1F6-40C4-9BAA-54BAA4B120A9}"/>
              </a:ext>
            </a:extLst>
          </p:cNvPr>
          <p:cNvSpPr txBox="1"/>
          <p:nvPr/>
        </p:nvSpPr>
        <p:spPr>
          <a:xfrm>
            <a:off x="9686179" y="591356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20,700</a:t>
            </a:r>
            <a:r>
              <a:rPr kumimoji="1" lang="ja-JP" altLang="en-US" dirty="0"/>
              <a:t>円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66357BD-FB3D-4EE8-B522-A2310D2BC7E4}"/>
              </a:ext>
            </a:extLst>
          </p:cNvPr>
          <p:cNvSpPr txBox="1"/>
          <p:nvPr/>
        </p:nvSpPr>
        <p:spPr>
          <a:xfrm>
            <a:off x="9721995" y="1014099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5640287" y="588208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42,100</a:t>
            </a:r>
            <a:r>
              <a:rPr kumimoji="1" lang="ja-JP" altLang="en-US" dirty="0"/>
              <a:t>円</a:t>
            </a:r>
          </a:p>
        </p:txBody>
      </p:sp>
      <p:pic>
        <p:nvPicPr>
          <p:cNvPr id="6" name="図 5" descr="白いタイルの壁&#10;&#10;自動的に生成された説明">
            <a:extLst>
              <a:ext uri="{FF2B5EF4-FFF2-40B4-BE49-F238E27FC236}">
                <a16:creationId xmlns:a16="http://schemas.microsoft.com/office/drawing/2014/main" id="{61A7CDD0-433B-45D0-9E29-B4F390E0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7" y="1940792"/>
            <a:ext cx="3657607" cy="2642621"/>
          </a:xfrm>
          <a:prstGeom prst="rect">
            <a:avLst/>
          </a:prstGeom>
        </p:spPr>
      </p:pic>
      <p:pic>
        <p:nvPicPr>
          <p:cNvPr id="8" name="図 7" descr="選手, 座る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86DC661B-C4A9-4931-A002-94CF5073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17" y="1986698"/>
            <a:ext cx="3657607" cy="2642621"/>
          </a:xfrm>
          <a:prstGeom prst="rect">
            <a:avLst/>
          </a:prstGeom>
        </p:spPr>
      </p:pic>
      <p:pic>
        <p:nvPicPr>
          <p:cNvPr id="10" name="図 9" descr="男, 立つ, 女性, 雪 が含まれている画像&#10;&#10;自動的に生成された説明">
            <a:extLst>
              <a:ext uri="{FF2B5EF4-FFF2-40B4-BE49-F238E27FC236}">
                <a16:creationId xmlns:a16="http://schemas.microsoft.com/office/drawing/2014/main" id="{03EA4024-F3C0-4D0C-BD9D-574FFFFC2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32" y="1940791"/>
            <a:ext cx="3657607" cy="2642621"/>
          </a:xfrm>
          <a:prstGeom prst="rect">
            <a:avLst/>
          </a:prstGeom>
        </p:spPr>
      </p:pic>
      <p:pic>
        <p:nvPicPr>
          <p:cNvPr id="20" name="図 19" descr="屋外, 水, 砂浜, 男 が含まれている画像&#10;&#10;自動的に生成された説明">
            <a:extLst>
              <a:ext uri="{FF2B5EF4-FFF2-40B4-BE49-F238E27FC236}">
                <a16:creationId xmlns:a16="http://schemas.microsoft.com/office/drawing/2014/main" id="{FD8103FA-E8C8-48C8-ACB2-B0DAE2DA6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84" y="6442836"/>
            <a:ext cx="3657607" cy="2642621"/>
          </a:xfrm>
          <a:prstGeom prst="rect">
            <a:avLst/>
          </a:prstGeom>
        </p:spPr>
      </p:pic>
      <p:pic>
        <p:nvPicPr>
          <p:cNvPr id="24" name="図 23" descr="草, フィールド, 立つ, 乗る が含まれている画像&#10;&#10;自動的に生成された説明">
            <a:extLst>
              <a:ext uri="{FF2B5EF4-FFF2-40B4-BE49-F238E27FC236}">
                <a16:creationId xmlns:a16="http://schemas.microsoft.com/office/drawing/2014/main" id="{2279CF63-A62A-49A2-95D9-DB79236FA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7" y="6442836"/>
            <a:ext cx="3657607" cy="2642621"/>
          </a:xfrm>
          <a:prstGeom prst="rect">
            <a:avLst/>
          </a:prstGeom>
        </p:spPr>
      </p:pic>
      <p:pic>
        <p:nvPicPr>
          <p:cNvPr id="28" name="図 27" descr="背景パターン&#10;&#10;自動的に生成された説明">
            <a:extLst>
              <a:ext uri="{FF2B5EF4-FFF2-40B4-BE49-F238E27FC236}">
                <a16:creationId xmlns:a16="http://schemas.microsoft.com/office/drawing/2014/main" id="{FB2E3824-F11D-4691-94DA-1D046D71D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32" y="6458576"/>
            <a:ext cx="3657607" cy="2642621"/>
          </a:xfrm>
          <a:prstGeom prst="rect">
            <a:avLst/>
          </a:prstGeom>
        </p:spPr>
      </p:pic>
      <p:pic>
        <p:nvPicPr>
          <p:cNvPr id="33" name="図 32" descr="ウマ, 砂浜, 男, 水 が含まれている画像&#10;&#10;自動的に生成された説明">
            <a:extLst>
              <a:ext uri="{FF2B5EF4-FFF2-40B4-BE49-F238E27FC236}">
                <a16:creationId xmlns:a16="http://schemas.microsoft.com/office/drawing/2014/main" id="{5B050021-956C-45FD-B3F2-97D703F90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7" y="10434718"/>
            <a:ext cx="3657607" cy="2642621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9F8997D-D053-438A-9871-2D10C2756197}"/>
              </a:ext>
            </a:extLst>
          </p:cNvPr>
          <p:cNvSpPr txBox="1"/>
          <p:nvPr/>
        </p:nvSpPr>
        <p:spPr>
          <a:xfrm>
            <a:off x="1230019" y="1010585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20,700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319743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</a:p>
        </p:txBody>
      </p:sp>
      <p:sp>
        <p:nvSpPr>
          <p:cNvPr id="29" name="字幕 2">
            <a:extLst>
              <a:ext uri="{FF2B5EF4-FFF2-40B4-BE49-F238E27FC236}">
                <a16:creationId xmlns:a16="http://schemas.microsoft.com/office/drawing/2014/main" id="{836434C9-FC39-42B0-AD22-B4403952C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746199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800" dirty="0"/>
              <a:t>キャビネット、オプションを追加しない</a:t>
            </a:r>
          </a:p>
        </p:txBody>
      </p:sp>
      <p:sp>
        <p:nvSpPr>
          <p:cNvPr id="30" name="字幕 2">
            <a:extLst>
              <a:ext uri="{FF2B5EF4-FFF2-40B4-BE49-F238E27FC236}">
                <a16:creationId xmlns:a16="http://schemas.microsoft.com/office/drawing/2014/main" id="{5F829A2E-C756-4B79-8468-E29054F252A0}"/>
              </a:ext>
            </a:extLst>
          </p:cNvPr>
          <p:cNvSpPr txBox="1">
            <a:spLocks/>
          </p:cNvSpPr>
          <p:nvPr/>
        </p:nvSpPr>
        <p:spPr>
          <a:xfrm>
            <a:off x="4284206" y="6751602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キャビネット、オプションを追加する（扉色・ハイグレード）</a:t>
            </a:r>
          </a:p>
        </p:txBody>
      </p:sp>
      <p:pic>
        <p:nvPicPr>
          <p:cNvPr id="19" name="図 18" descr="キッチンにある冷蔵庫&#10;&#10;自動的に生成された説明">
            <a:extLst>
              <a:ext uri="{FF2B5EF4-FFF2-40B4-BE49-F238E27FC236}">
                <a16:creationId xmlns:a16="http://schemas.microsoft.com/office/drawing/2014/main" id="{A36D5A5B-7111-4045-8683-F8A06A15F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36" y="2419439"/>
            <a:ext cx="2121412" cy="3657607"/>
          </a:xfrm>
          <a:prstGeom prst="rect">
            <a:avLst/>
          </a:prstGeom>
        </p:spPr>
      </p:pic>
      <p:pic>
        <p:nvPicPr>
          <p:cNvPr id="22" name="図 21" descr="本棚に置かれたテレビ&#10;&#10;自動的に生成された説明">
            <a:extLst>
              <a:ext uri="{FF2B5EF4-FFF2-40B4-BE49-F238E27FC236}">
                <a16:creationId xmlns:a16="http://schemas.microsoft.com/office/drawing/2014/main" id="{810B725A-EB74-4DBE-BBA7-64801E27E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67" y="2419440"/>
            <a:ext cx="1632207" cy="365760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5C7029-BD24-4D71-A1EB-56A70A723CBB}"/>
              </a:ext>
            </a:extLst>
          </p:cNvPr>
          <p:cNvSpPr txBox="1"/>
          <p:nvPr/>
        </p:nvSpPr>
        <p:spPr>
          <a:xfrm>
            <a:off x="5094474" y="9902446"/>
            <a:ext cx="614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詳細次ページ</a:t>
            </a:r>
          </a:p>
        </p:txBody>
      </p:sp>
      <p:sp>
        <p:nvSpPr>
          <p:cNvPr id="42" name="字幕 2">
            <a:extLst>
              <a:ext uri="{FF2B5EF4-FFF2-40B4-BE49-F238E27FC236}">
                <a16:creationId xmlns:a16="http://schemas.microsoft.com/office/drawing/2014/main" id="{88FAA788-7F55-4D84-926A-7B2C9E71BF7D}"/>
              </a:ext>
            </a:extLst>
          </p:cNvPr>
          <p:cNvSpPr txBox="1">
            <a:spLocks/>
          </p:cNvSpPr>
          <p:nvPr/>
        </p:nvSpPr>
        <p:spPr>
          <a:xfrm>
            <a:off x="8583868" y="6740566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キャビネット、オプションを追加する（扉色・ミドルグレード）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75FF2C4-5A6F-4092-A3AF-7D867F51C5F0}"/>
              </a:ext>
            </a:extLst>
          </p:cNvPr>
          <p:cNvSpPr txBox="1"/>
          <p:nvPr/>
        </p:nvSpPr>
        <p:spPr>
          <a:xfrm>
            <a:off x="6489715" y="3405286"/>
            <a:ext cx="614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キャビネットやエンドパネルを追加できます</a:t>
            </a:r>
            <a:endParaRPr kumimoji="1" lang="en-US" altLang="ja-JP" sz="2000" dirty="0"/>
          </a:p>
          <a:p>
            <a:r>
              <a:rPr kumimoji="1" lang="en-US" altLang="ja-JP" sz="2000" dirty="0"/>
              <a:t>※</a:t>
            </a:r>
            <a:r>
              <a:rPr kumimoji="1" lang="ja-JP" altLang="en-US" sz="2000" dirty="0"/>
              <a:t>本体で選択した</a:t>
            </a:r>
            <a:endParaRPr kumimoji="1" lang="en-US" altLang="ja-JP" sz="2000" dirty="0"/>
          </a:p>
          <a:p>
            <a:r>
              <a:rPr kumimoji="1" lang="ja-JP" altLang="en-US" sz="2000" dirty="0"/>
              <a:t>扉グレードと同じものを選んでください</a:t>
            </a:r>
          </a:p>
        </p:txBody>
      </p:sp>
    </p:spTree>
    <p:extLst>
      <p:ext uri="{BB962C8B-B14F-4D97-AF65-F5344CB8AC3E}">
        <p14:creationId xmlns:p14="http://schemas.microsoft.com/office/powerpoint/2010/main" val="288153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</a:p>
        </p:txBody>
      </p:sp>
      <p:sp>
        <p:nvSpPr>
          <p:cNvPr id="13" name="字幕 2">
            <a:extLst>
              <a:ext uri="{FF2B5EF4-FFF2-40B4-BE49-F238E27FC236}">
                <a16:creationId xmlns:a16="http://schemas.microsoft.com/office/drawing/2014/main" id="{6A96FF83-84EA-421A-953E-C417874EE4F5}"/>
              </a:ext>
            </a:extLst>
          </p:cNvPr>
          <p:cNvSpPr txBox="1">
            <a:spLocks/>
          </p:cNvSpPr>
          <p:nvPr/>
        </p:nvSpPr>
        <p:spPr>
          <a:xfrm>
            <a:off x="780585" y="338101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キャビネット、オプションを追加する（扉色・ハイグレード）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60FAED5-D0F8-4EE1-B79D-2607A94C2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81" y="8701037"/>
            <a:ext cx="11304437" cy="5132282"/>
          </a:xfrm>
          <a:prstGeom prst="rect">
            <a:avLst/>
          </a:prstGeom>
        </p:spPr>
      </p:pic>
      <p:sp>
        <p:nvSpPr>
          <p:cNvPr id="10" name="矢印: 下 9">
            <a:extLst>
              <a:ext uri="{FF2B5EF4-FFF2-40B4-BE49-F238E27FC236}">
                <a16:creationId xmlns:a16="http://schemas.microsoft.com/office/drawing/2014/main" id="{30D6883C-780D-4C23-9985-1E8631E0D471}"/>
              </a:ext>
            </a:extLst>
          </p:cNvPr>
          <p:cNvSpPr/>
          <p:nvPr/>
        </p:nvSpPr>
        <p:spPr>
          <a:xfrm>
            <a:off x="2330339" y="4754864"/>
            <a:ext cx="869264" cy="14844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6BAB5D8-51E4-4B5A-9293-33FFB571F9C4}"/>
              </a:ext>
            </a:extLst>
          </p:cNvPr>
          <p:cNvCxnSpPr>
            <a:cxnSpLocks/>
          </p:cNvCxnSpPr>
          <p:nvPr/>
        </p:nvCxnSpPr>
        <p:spPr>
          <a:xfrm flipV="1">
            <a:off x="3702205" y="8185639"/>
            <a:ext cx="334536" cy="1002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75FC977-8B44-4B00-A490-92A9FDCDF715}"/>
              </a:ext>
            </a:extLst>
          </p:cNvPr>
          <p:cNvSpPr txBox="1"/>
          <p:nvPr/>
        </p:nvSpPr>
        <p:spPr>
          <a:xfrm>
            <a:off x="2525343" y="7516182"/>
            <a:ext cx="8046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キャビネット・オプション（ハイグレード）</a:t>
            </a:r>
            <a:endParaRPr kumimoji="1" lang="en-US" altLang="ja-JP" sz="2400" b="1" dirty="0"/>
          </a:p>
          <a:p>
            <a:r>
              <a:rPr kumimoji="1" lang="ja-JP" altLang="en-US" dirty="0"/>
              <a:t>に修正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766D4FD-A548-4251-A6DD-BFBF60733EBF}"/>
              </a:ext>
            </a:extLst>
          </p:cNvPr>
          <p:cNvSpPr/>
          <p:nvPr/>
        </p:nvSpPr>
        <p:spPr>
          <a:xfrm>
            <a:off x="1204332" y="8826111"/>
            <a:ext cx="3301930" cy="5716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45EFEC6-5182-4552-801C-F91BAE747A5B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6548350" y="8254846"/>
            <a:ext cx="2417230" cy="3431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2CA32C48-4970-44B2-AE6E-3297ABAA2DF5}"/>
              </a:ext>
            </a:extLst>
          </p:cNvPr>
          <p:cNvSpPr/>
          <p:nvPr/>
        </p:nvSpPr>
        <p:spPr>
          <a:xfrm>
            <a:off x="7509658" y="11686478"/>
            <a:ext cx="3061698" cy="3483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804F7D8-4D83-4E9A-97FE-C8270964F6C7}"/>
              </a:ext>
            </a:extLst>
          </p:cNvPr>
          <p:cNvCxnSpPr/>
          <p:nvPr/>
        </p:nvCxnSpPr>
        <p:spPr>
          <a:xfrm>
            <a:off x="780585" y="13091531"/>
            <a:ext cx="107051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83DB6B7-CCC9-4848-BD1F-4A61CDED13F0}"/>
              </a:ext>
            </a:extLst>
          </p:cNvPr>
          <p:cNvSpPr txBox="1"/>
          <p:nvPr/>
        </p:nvSpPr>
        <p:spPr>
          <a:xfrm>
            <a:off x="5542156" y="13231593"/>
            <a:ext cx="175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削除する</a:t>
            </a:r>
            <a:endParaRPr kumimoji="1" lang="ja-JP" altLang="en-US" dirty="0"/>
          </a:p>
        </p:txBody>
      </p:sp>
      <p:sp>
        <p:nvSpPr>
          <p:cNvPr id="28" name="字幕 2">
            <a:extLst>
              <a:ext uri="{FF2B5EF4-FFF2-40B4-BE49-F238E27FC236}">
                <a16:creationId xmlns:a16="http://schemas.microsoft.com/office/drawing/2014/main" id="{AB4C9695-AA15-4898-BAED-95B981870278}"/>
              </a:ext>
            </a:extLst>
          </p:cNvPr>
          <p:cNvSpPr txBox="1">
            <a:spLocks/>
          </p:cNvSpPr>
          <p:nvPr/>
        </p:nvSpPr>
        <p:spPr>
          <a:xfrm>
            <a:off x="6095999" y="337778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キャビネット、オプションを追加する（扉色・ミドルグレード）</a:t>
            </a:r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4763F23C-CA96-4BDC-938B-AADBCE65DFA0}"/>
              </a:ext>
            </a:extLst>
          </p:cNvPr>
          <p:cNvSpPr/>
          <p:nvPr/>
        </p:nvSpPr>
        <p:spPr>
          <a:xfrm>
            <a:off x="7855626" y="4690841"/>
            <a:ext cx="869264" cy="14844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1BB3395-B7F5-485D-8DED-A90C64CD8DF3}"/>
              </a:ext>
            </a:extLst>
          </p:cNvPr>
          <p:cNvSpPr txBox="1"/>
          <p:nvPr/>
        </p:nvSpPr>
        <p:spPr>
          <a:xfrm>
            <a:off x="959005" y="2064737"/>
            <a:ext cx="1052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扉カラーグレードにて価格を変えるので下記のように、</a:t>
            </a:r>
            <a:r>
              <a:rPr kumimoji="1" lang="en-US" altLang="ja-JP" sz="2400" b="1" dirty="0"/>
              <a:t>2</a:t>
            </a:r>
            <a:r>
              <a:rPr kumimoji="1" lang="ja-JP" altLang="en-US" sz="2400" b="1" dirty="0"/>
              <a:t>パターンに分かれるようにしてください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4FDB456-29F4-4021-AB91-E1BA8E5F6040}"/>
              </a:ext>
            </a:extLst>
          </p:cNvPr>
          <p:cNvSpPr txBox="1"/>
          <p:nvPr/>
        </p:nvSpPr>
        <p:spPr>
          <a:xfrm>
            <a:off x="9417956" y="7208837"/>
            <a:ext cx="2774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ミドルグレードも同様に作成ください</a:t>
            </a:r>
            <a:endParaRPr kumimoji="1" lang="ja-JP" altLang="en-US" dirty="0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12FA7F36-27A7-42E9-93D2-F08AA856B682}"/>
              </a:ext>
            </a:extLst>
          </p:cNvPr>
          <p:cNvSpPr/>
          <p:nvPr/>
        </p:nvSpPr>
        <p:spPr>
          <a:xfrm>
            <a:off x="6095999" y="8826111"/>
            <a:ext cx="5389757" cy="2568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追加画像文言あり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※</a:t>
            </a:r>
            <a:r>
              <a:rPr kumimoji="1" lang="ja-JP" altLang="en-US" dirty="0"/>
              <a:t>次ページ</a:t>
            </a:r>
          </a:p>
        </p:txBody>
      </p:sp>
    </p:spTree>
    <p:extLst>
      <p:ext uri="{BB962C8B-B14F-4D97-AF65-F5344CB8AC3E}">
        <p14:creationId xmlns:p14="http://schemas.microsoft.com/office/powerpoint/2010/main" val="75416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9521" y="12932871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トールキャビネット</a:t>
            </a:r>
            <a:endParaRPr kumimoji="1" lang="en-US" altLang="ja-JP" sz="2000" dirty="0"/>
          </a:p>
          <a:p>
            <a:r>
              <a:rPr kumimoji="1" lang="ja-JP" altLang="en-US" sz="2000" dirty="0"/>
              <a:t>鏡裏タイプ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281973" y="12932871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鏡裏タイプ（間口調整材付）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553718" y="1391586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106,400</a:t>
            </a:r>
            <a:r>
              <a:rPr kumimoji="1" lang="ja-JP" altLang="en-US" dirty="0"/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C3CA9D-DBD3-48A0-B837-D495CC647A35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（ハイグレード）</a:t>
            </a:r>
            <a:endParaRPr lang="ja-JP" altLang="en-US" sz="48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CC9EB4A-760B-4714-8ADC-4AEFBDB66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22" y="9002938"/>
            <a:ext cx="3475634" cy="351907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558D942-667E-40B1-ABA6-465342690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73" y="9002938"/>
            <a:ext cx="3475634" cy="35190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4720401" y="7619691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トールキャビネット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幅１５０ｍｍ</a:t>
            </a:r>
          </a:p>
        </p:txBody>
      </p:sp>
      <p:pic>
        <p:nvPicPr>
          <p:cNvPr id="28" name="図 27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5D9F04C-475A-45E1-A711-0BCB0B55E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14" y="4852422"/>
            <a:ext cx="3768930" cy="1950811"/>
          </a:xfrm>
          <a:prstGeom prst="rect">
            <a:avLst/>
          </a:prstGeom>
        </p:spPr>
      </p:pic>
      <p:pic>
        <p:nvPicPr>
          <p:cNvPr id="30" name="図 29" descr="鏡のボトル&#10;&#10;中程度の精度で自動的に生成された説明">
            <a:extLst>
              <a:ext uri="{FF2B5EF4-FFF2-40B4-BE49-F238E27FC236}">
                <a16:creationId xmlns:a16="http://schemas.microsoft.com/office/drawing/2014/main" id="{46A5B75D-4648-487A-B38B-DC8A9EBE5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14" y="2020322"/>
            <a:ext cx="2995487" cy="195081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318369F-74DB-49C1-A458-DAFACFA3563A}"/>
              </a:ext>
            </a:extLst>
          </p:cNvPr>
          <p:cNvSpPr txBox="1"/>
          <p:nvPr/>
        </p:nvSpPr>
        <p:spPr>
          <a:xfrm>
            <a:off x="2155620" y="4005816"/>
            <a:ext cx="51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間口調整材なし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BF1AB9A-6490-4DAD-8425-2FFF94F6AD1C}"/>
              </a:ext>
            </a:extLst>
          </p:cNvPr>
          <p:cNvSpPr txBox="1"/>
          <p:nvPr/>
        </p:nvSpPr>
        <p:spPr>
          <a:xfrm>
            <a:off x="2155620" y="6808727"/>
            <a:ext cx="51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間口調整材付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32ECC15-A72F-4CEA-8806-C342C92DD3CE}"/>
              </a:ext>
            </a:extLst>
          </p:cNvPr>
          <p:cNvSpPr txBox="1"/>
          <p:nvPr/>
        </p:nvSpPr>
        <p:spPr>
          <a:xfrm>
            <a:off x="5084956" y="2009208"/>
            <a:ext cx="6579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キャビネット仕様</a:t>
            </a:r>
            <a:endParaRPr kumimoji="1" lang="en-US" altLang="ja-JP" sz="2000" b="1" dirty="0"/>
          </a:p>
          <a:p>
            <a:endParaRPr kumimoji="1" lang="en-US" altLang="ja-JP" sz="2000" b="1" dirty="0"/>
          </a:p>
          <a:p>
            <a:r>
              <a:rPr kumimoji="1" lang="ja-JP" altLang="en-US" sz="2000" b="1" dirty="0"/>
              <a:t>●ドア枠など引出が干渉する場合や、壁との隙間を隠す場合は、</a:t>
            </a:r>
            <a:r>
              <a:rPr kumimoji="1" lang="ja-JP" altLang="en-US" sz="3200" b="1" dirty="0"/>
              <a:t>間口調整材付</a:t>
            </a:r>
            <a:r>
              <a:rPr kumimoji="1" lang="ja-JP" altLang="en-US" sz="2000" b="1" dirty="0"/>
              <a:t>をご選定ください。</a:t>
            </a:r>
            <a:endParaRPr kumimoji="1" lang="en-US" altLang="ja-JP" sz="2000" b="1" dirty="0"/>
          </a:p>
          <a:p>
            <a:r>
              <a:rPr kumimoji="1" lang="en-US" altLang="ja-JP" sz="2000" b="1" dirty="0"/>
              <a:t>※</a:t>
            </a:r>
            <a:r>
              <a:rPr kumimoji="1" lang="ja-JP" altLang="en-US" sz="2000" b="1" dirty="0"/>
              <a:t>差額無しにしています</a:t>
            </a:r>
          </a:p>
          <a:p>
            <a:r>
              <a:rPr kumimoji="1" lang="ja-JP" altLang="en-US" sz="2000" b="1" dirty="0"/>
              <a:t>（調整幅：</a:t>
            </a:r>
            <a:r>
              <a:rPr kumimoji="1" lang="en-US" altLang="ja-JP" sz="2000" b="1" dirty="0"/>
              <a:t>5</a:t>
            </a:r>
            <a:r>
              <a:rPr kumimoji="1" lang="ja-JP" altLang="en-US" sz="2000" b="1" dirty="0"/>
              <a:t>～</a:t>
            </a:r>
            <a:r>
              <a:rPr kumimoji="1" lang="en-US" altLang="ja-JP" sz="2000" b="1" dirty="0"/>
              <a:t>40mm</a:t>
            </a:r>
            <a:r>
              <a:rPr kumimoji="1" lang="ja-JP" altLang="en-US" sz="2000" b="1" dirty="0"/>
              <a:t>）</a:t>
            </a: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07C470EA-14CA-49BD-AA51-325B6E1B64CC}"/>
              </a:ext>
            </a:extLst>
          </p:cNvPr>
          <p:cNvSpPr/>
          <p:nvPr/>
        </p:nvSpPr>
        <p:spPr>
          <a:xfrm>
            <a:off x="6698158" y="4440294"/>
            <a:ext cx="5389757" cy="2568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追加画像文言あり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※</a:t>
            </a:r>
            <a:r>
              <a:rPr kumimoji="1" lang="ja-JP" altLang="en-US" dirty="0"/>
              <a:t>次ページ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91D3422-F817-45E9-A02D-73CB8899DEF8}"/>
              </a:ext>
            </a:extLst>
          </p:cNvPr>
          <p:cNvCxnSpPr/>
          <p:nvPr/>
        </p:nvCxnSpPr>
        <p:spPr>
          <a:xfrm flipH="1" flipV="1">
            <a:off x="6534615" y="4440294"/>
            <a:ext cx="449235" cy="41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D14C089-FE1A-4F4E-B7DA-42F45E3C0B48}"/>
              </a:ext>
            </a:extLst>
          </p:cNvPr>
          <p:cNvSpPr txBox="1"/>
          <p:nvPr/>
        </p:nvSpPr>
        <p:spPr>
          <a:xfrm>
            <a:off x="7529973" y="1386199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106,400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187162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トールキャビネット</a:t>
            </a:r>
            <a:endParaRPr kumimoji="1" lang="en-US" altLang="ja-JP" sz="2000" dirty="0"/>
          </a:p>
          <a:p>
            <a:r>
              <a:rPr kumimoji="1" lang="ja-JP" altLang="en-US" sz="2000" dirty="0"/>
              <a:t>引出タイプ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引出タイプ（間口調整材付）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118,100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4430255" y="2396980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トールキャビネット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幅３００ｍｍ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8C9F945-94F4-4537-ABBE-5CF8FCC31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3912621"/>
            <a:ext cx="3160573" cy="320693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D917C25-1E74-4DAD-A336-C031399BF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86" y="4001898"/>
            <a:ext cx="3160573" cy="3206939"/>
          </a:xfrm>
          <a:prstGeom prst="rect">
            <a:avLst/>
          </a:prstGeom>
        </p:spPr>
      </p:pic>
      <p:sp>
        <p:nvSpPr>
          <p:cNvPr id="22" name="字幕 2">
            <a:extLst>
              <a:ext uri="{FF2B5EF4-FFF2-40B4-BE49-F238E27FC236}">
                <a16:creationId xmlns:a16="http://schemas.microsoft.com/office/drawing/2014/main" id="{74117B56-0420-4FCF-8685-1D57CCB37003}"/>
              </a:ext>
            </a:extLst>
          </p:cNvPr>
          <p:cNvSpPr txBox="1">
            <a:spLocks/>
          </p:cNvSpPr>
          <p:nvPr/>
        </p:nvSpPr>
        <p:spPr>
          <a:xfrm>
            <a:off x="1913548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トールキャビネット</a:t>
            </a:r>
            <a:endParaRPr lang="en-US" altLang="ja-JP" sz="2000" dirty="0"/>
          </a:p>
          <a:p>
            <a:r>
              <a:rPr lang="ja-JP" altLang="en-US" sz="2000" dirty="0"/>
              <a:t>ランドリータイプ</a:t>
            </a:r>
          </a:p>
          <a:p>
            <a:endParaRPr lang="ja-JP" altLang="en-US" sz="1800" dirty="0"/>
          </a:p>
        </p:txBody>
      </p:sp>
      <p:sp>
        <p:nvSpPr>
          <p:cNvPr id="23" name="字幕 2">
            <a:extLst>
              <a:ext uri="{FF2B5EF4-FFF2-40B4-BE49-F238E27FC236}">
                <a16:creationId xmlns:a16="http://schemas.microsoft.com/office/drawing/2014/main" id="{1BDE7859-B8F2-4593-B2B6-081998FFC237}"/>
              </a:ext>
            </a:extLst>
          </p:cNvPr>
          <p:cNvSpPr txBox="1">
            <a:spLocks/>
          </p:cNvSpPr>
          <p:nvPr/>
        </p:nvSpPr>
        <p:spPr>
          <a:xfrm>
            <a:off x="6096000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ランドリータイプ（間口調整材付）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4E6CFC5-C669-4AF0-8F7B-2D1CCBB6C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9182494"/>
            <a:ext cx="3193709" cy="316329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51A0B04-BFB9-407B-9075-019930D4E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92" y="9208915"/>
            <a:ext cx="3193709" cy="316329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C62E100-A9E7-453A-9410-A0F2CC64F793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（ハイグレード）</a:t>
            </a:r>
            <a:endParaRPr lang="ja-JP" altLang="en-US" sz="4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C298644-02BB-485A-9ED2-02AB2DCF8EAA}"/>
              </a:ext>
            </a:extLst>
          </p:cNvPr>
          <p:cNvSpPr txBox="1"/>
          <p:nvPr/>
        </p:nvSpPr>
        <p:spPr>
          <a:xfrm>
            <a:off x="7279769" y="8593816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118,100</a:t>
            </a:r>
            <a:r>
              <a:rPr kumimoji="1" lang="ja-JP" altLang="en-US" dirty="0"/>
              <a:t>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9B3A78D-F7FE-4FE9-BCAD-1FC23AE46819}"/>
              </a:ext>
            </a:extLst>
          </p:cNvPr>
          <p:cNvSpPr txBox="1"/>
          <p:nvPr/>
        </p:nvSpPr>
        <p:spPr>
          <a:xfrm>
            <a:off x="3204261" y="1352864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118,100</a:t>
            </a:r>
            <a:r>
              <a:rPr kumimoji="1" lang="ja-JP" altLang="en-US" dirty="0"/>
              <a:t>円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195743F-25BB-4BF2-93FB-BEF416164B90}"/>
              </a:ext>
            </a:extLst>
          </p:cNvPr>
          <p:cNvSpPr txBox="1"/>
          <p:nvPr/>
        </p:nvSpPr>
        <p:spPr>
          <a:xfrm>
            <a:off x="7279769" y="13528647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118,100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1484629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トールキャビネット</a:t>
            </a:r>
            <a:endParaRPr kumimoji="1" lang="en-US" altLang="ja-JP" sz="2000" dirty="0"/>
          </a:p>
          <a:p>
            <a:r>
              <a:rPr kumimoji="1" lang="ja-JP" altLang="en-US" sz="2000" dirty="0"/>
              <a:t>引出タイプ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引出タイプ（間口調整材付）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125,900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4452559" y="2459751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トールキャビネット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幅４５０ｍｍ</a:t>
            </a:r>
          </a:p>
        </p:txBody>
      </p:sp>
      <p:sp>
        <p:nvSpPr>
          <p:cNvPr id="22" name="字幕 2">
            <a:extLst>
              <a:ext uri="{FF2B5EF4-FFF2-40B4-BE49-F238E27FC236}">
                <a16:creationId xmlns:a16="http://schemas.microsoft.com/office/drawing/2014/main" id="{74117B56-0420-4FCF-8685-1D57CCB37003}"/>
              </a:ext>
            </a:extLst>
          </p:cNvPr>
          <p:cNvSpPr txBox="1">
            <a:spLocks/>
          </p:cNvSpPr>
          <p:nvPr/>
        </p:nvSpPr>
        <p:spPr>
          <a:xfrm>
            <a:off x="1913548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トールキャビネット</a:t>
            </a:r>
            <a:endParaRPr lang="en-US" altLang="ja-JP" sz="2000" dirty="0"/>
          </a:p>
          <a:p>
            <a:r>
              <a:rPr lang="ja-JP" altLang="en-US" sz="2000" dirty="0"/>
              <a:t>ランドリータイプ</a:t>
            </a:r>
          </a:p>
          <a:p>
            <a:endParaRPr lang="ja-JP" altLang="en-US" sz="1800" dirty="0"/>
          </a:p>
        </p:txBody>
      </p:sp>
      <p:sp>
        <p:nvSpPr>
          <p:cNvPr id="23" name="字幕 2">
            <a:extLst>
              <a:ext uri="{FF2B5EF4-FFF2-40B4-BE49-F238E27FC236}">
                <a16:creationId xmlns:a16="http://schemas.microsoft.com/office/drawing/2014/main" id="{1BDE7859-B8F2-4593-B2B6-081998FFC237}"/>
              </a:ext>
            </a:extLst>
          </p:cNvPr>
          <p:cNvSpPr txBox="1">
            <a:spLocks/>
          </p:cNvSpPr>
          <p:nvPr/>
        </p:nvSpPr>
        <p:spPr>
          <a:xfrm>
            <a:off x="6133934" y="12605499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ランドリータイプ（間口調整材付）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（ハイグレード）</a:t>
            </a:r>
            <a:endParaRPr lang="ja-JP" altLang="en-US" sz="4800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DD8D8BF-157D-4C88-BA1F-650A95CBA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69" y="4151575"/>
            <a:ext cx="3050000" cy="305726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5F75727-D500-4CB0-ABD1-D0770B615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92" y="4213055"/>
            <a:ext cx="3050000" cy="305726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5C86B7A-27DB-4205-A20D-6A30509E9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1" y="9566311"/>
            <a:ext cx="3050001" cy="289395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24F19DB-6353-4193-A449-5305280F0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36" y="9584633"/>
            <a:ext cx="3050000" cy="2893953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6CD1E0B-3E33-4EE0-A10D-14B7127DC183}"/>
              </a:ext>
            </a:extLst>
          </p:cNvPr>
          <p:cNvSpPr txBox="1"/>
          <p:nvPr/>
        </p:nvSpPr>
        <p:spPr>
          <a:xfrm>
            <a:off x="7471966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125,900</a:t>
            </a:r>
            <a:r>
              <a:rPr kumimoji="1" lang="ja-JP" altLang="en-US" dirty="0"/>
              <a:t>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B681A73-AFCD-437A-87D3-2E90A92A8B62}"/>
              </a:ext>
            </a:extLst>
          </p:cNvPr>
          <p:cNvSpPr txBox="1"/>
          <p:nvPr/>
        </p:nvSpPr>
        <p:spPr>
          <a:xfrm>
            <a:off x="2954879" y="13747247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125,900</a:t>
            </a:r>
            <a:r>
              <a:rPr kumimoji="1" lang="ja-JP" altLang="en-US" dirty="0"/>
              <a:t>円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C98BA8F-F618-4A2F-85B0-E1485A1E13E0}"/>
              </a:ext>
            </a:extLst>
          </p:cNvPr>
          <p:cNvSpPr txBox="1"/>
          <p:nvPr/>
        </p:nvSpPr>
        <p:spPr>
          <a:xfrm>
            <a:off x="7059100" y="13747247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125,900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2988549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ランドリーキャビネット</a:t>
            </a:r>
            <a:endParaRPr kumimoji="1" lang="en-US" altLang="ja-JP" sz="2000" dirty="0"/>
          </a:p>
          <a:p>
            <a:r>
              <a:rPr lang="ja-JP" altLang="en-US" sz="2000" dirty="0"/>
              <a:t>扉</a:t>
            </a:r>
            <a:r>
              <a:rPr kumimoji="1" lang="ja-JP" altLang="en-US" sz="2000" dirty="0"/>
              <a:t>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ランドリー</a:t>
            </a:r>
            <a:r>
              <a:rPr kumimoji="1" lang="ja-JP" altLang="en-US" sz="1800" dirty="0"/>
              <a:t>キャビネット</a:t>
            </a:r>
            <a:endParaRPr kumimoji="1" lang="en-US" altLang="ja-JP" sz="1800" dirty="0"/>
          </a:p>
          <a:p>
            <a:r>
              <a:rPr lang="ja-JP" altLang="en-US" sz="1800" dirty="0"/>
              <a:t>扉</a:t>
            </a:r>
            <a:r>
              <a:rPr kumimoji="1" lang="ja-JP" altLang="en-US" sz="1800" dirty="0"/>
              <a:t>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55,800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531219" y="2719873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ランドリーキャビネット</a:t>
            </a:r>
            <a:endParaRPr kumimoji="1" lang="en-US" altLang="ja-JP" sz="3200" b="1" dirty="0"/>
          </a:p>
          <a:p>
            <a:pPr algn="ctr"/>
            <a:r>
              <a:rPr kumimoji="1" lang="ja-JP" altLang="en-US" sz="3200" b="1" dirty="0"/>
              <a:t>幅６５０ｍｍ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（ハイグレード）</a:t>
            </a:r>
            <a:endParaRPr lang="ja-JP" altLang="en-US" sz="4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DECAE4-92A9-41D5-B34B-1AC9F3EEF6EA}"/>
              </a:ext>
            </a:extLst>
          </p:cNvPr>
          <p:cNvSpPr txBox="1"/>
          <p:nvPr/>
        </p:nvSpPr>
        <p:spPr>
          <a:xfrm>
            <a:off x="7433431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55,800</a:t>
            </a:r>
            <a:r>
              <a:rPr kumimoji="1" lang="ja-JP" altLang="en-US" dirty="0"/>
              <a:t>円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29FE37A-4F4A-4903-A3FB-BBA5124AF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938" y="4176136"/>
            <a:ext cx="2703101" cy="287305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F6AC05D-AD10-4642-972A-129FE8ECA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767" y="4335780"/>
            <a:ext cx="2703101" cy="287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7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ランドリーキャビネット</a:t>
            </a:r>
            <a:endParaRPr kumimoji="1" lang="en-US" altLang="ja-JP" sz="2000" dirty="0"/>
          </a:p>
          <a:p>
            <a:r>
              <a:rPr lang="ja-JP" altLang="en-US" sz="2000" dirty="0"/>
              <a:t>扉</a:t>
            </a:r>
            <a:r>
              <a:rPr kumimoji="1" lang="ja-JP" altLang="en-US" sz="2000" dirty="0"/>
              <a:t>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ランドリー</a:t>
            </a:r>
            <a:r>
              <a:rPr kumimoji="1" lang="ja-JP" altLang="en-US" sz="1800" dirty="0"/>
              <a:t>キャビネット</a:t>
            </a:r>
            <a:endParaRPr kumimoji="1" lang="en-US" altLang="ja-JP" sz="1800" dirty="0"/>
          </a:p>
          <a:p>
            <a:r>
              <a:rPr lang="ja-JP" altLang="en-US" sz="1800" dirty="0"/>
              <a:t>扉</a:t>
            </a:r>
            <a:r>
              <a:rPr kumimoji="1" lang="ja-JP" altLang="en-US" sz="1800" dirty="0"/>
              <a:t>タイプ（間口調整材付）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531219" y="2719873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ランドリーキャビネット</a:t>
            </a:r>
            <a:endParaRPr kumimoji="1" lang="en-US" altLang="ja-JP" sz="3200" b="1" dirty="0"/>
          </a:p>
          <a:p>
            <a:pPr algn="ctr"/>
            <a:r>
              <a:rPr kumimoji="1" lang="ja-JP" altLang="en-US" sz="3200" b="1" dirty="0"/>
              <a:t>幅７５０ｍｍ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（ハイグレード）</a:t>
            </a:r>
            <a:endParaRPr lang="ja-JP" altLang="en-US" sz="4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AB7F4A-EE06-4038-B3FF-F2B513837797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57,700</a:t>
            </a:r>
            <a:r>
              <a:rPr kumimoji="1" lang="ja-JP" altLang="en-US" dirty="0"/>
              <a:t>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39425C-8957-454E-A8DD-D8FBBBE56C5F}"/>
              </a:ext>
            </a:extLst>
          </p:cNvPr>
          <p:cNvSpPr txBox="1"/>
          <p:nvPr/>
        </p:nvSpPr>
        <p:spPr>
          <a:xfrm>
            <a:off x="7433431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57,700</a:t>
            </a:r>
            <a:r>
              <a:rPr kumimoji="1" lang="ja-JP" altLang="en-US" dirty="0"/>
              <a:t>円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ACBA9A8-DE95-40DA-B1B2-0282BF23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92" y="4533287"/>
            <a:ext cx="2316431" cy="243612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F196070-BB77-4428-A715-09DE1284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56" y="4429661"/>
            <a:ext cx="2316431" cy="24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6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1682" y="9615430"/>
            <a:ext cx="4048636" cy="15936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800" dirty="0"/>
              <a:t>９００ｍｍ（９０）</a:t>
            </a:r>
            <a:endParaRPr kumimoji="1" lang="en-US" altLang="ja-JP" sz="2800" dirty="0"/>
          </a:p>
          <a:p>
            <a:r>
              <a:rPr lang="en-US" altLang="ja-JP" sz="2800" dirty="0"/>
              <a:t>+</a:t>
            </a:r>
            <a:r>
              <a:rPr lang="ja-JP" altLang="en-US" sz="2800" dirty="0"/>
              <a:t>０円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STEP2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84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間口タイプを選んでください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EBEFA7-927B-49F1-BA3F-3E56C227C3F7}"/>
              </a:ext>
            </a:extLst>
          </p:cNvPr>
          <p:cNvSpPr txBox="1"/>
          <p:nvPr/>
        </p:nvSpPr>
        <p:spPr>
          <a:xfrm>
            <a:off x="2479317" y="1069804"/>
            <a:ext cx="5263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こちらは幅９００ｍｍ、ハイバックベッセルタイプ専用オーダーページとなります。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その他のサイズ、バリエーションはトップページのルミシスのカテゴリよりご確認ください</a:t>
            </a:r>
            <a:endParaRPr kumimoji="1" lang="en-US" altLang="ja-JP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424D2B1-B197-4F91-A188-E773D7B6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827" y="1657376"/>
            <a:ext cx="3663564" cy="5961060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839939-70E8-47A3-A6EA-3FA5EEC27D12}"/>
              </a:ext>
            </a:extLst>
          </p:cNvPr>
          <p:cNvCxnSpPr/>
          <p:nvPr/>
        </p:nvCxnSpPr>
        <p:spPr>
          <a:xfrm>
            <a:off x="8474927" y="6668429"/>
            <a:ext cx="231945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F6BAE0-9990-448A-A2F4-659EEBAB9A57}"/>
              </a:ext>
            </a:extLst>
          </p:cNvPr>
          <p:cNvSpPr txBox="1"/>
          <p:nvPr/>
        </p:nvSpPr>
        <p:spPr>
          <a:xfrm>
            <a:off x="9277813" y="7375530"/>
            <a:ext cx="15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間口　</a:t>
            </a:r>
            <a:endParaRPr kumimoji="1" lang="en-US" altLang="ja-JP" dirty="0"/>
          </a:p>
          <a:p>
            <a:r>
              <a:rPr kumimoji="1" lang="en-US" altLang="ja-JP" dirty="0"/>
              <a:t>900</a:t>
            </a:r>
            <a:r>
              <a:rPr kumimoji="1" lang="ja-JP" altLang="en-US" dirty="0"/>
              <a:t>ｍｍ</a:t>
            </a:r>
          </a:p>
        </p:txBody>
      </p:sp>
    </p:spTree>
    <p:extLst>
      <p:ext uri="{BB962C8B-B14F-4D97-AF65-F5344CB8AC3E}">
        <p14:creationId xmlns:p14="http://schemas.microsoft.com/office/powerpoint/2010/main" val="213193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5886111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カウンター・ベースセット用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5886111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ミラーキャビネット用</a:t>
            </a:r>
            <a:endParaRPr kumimoji="1" lang="ja-JP" altLang="en-US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686910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48,600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479351" y="2181354"/>
            <a:ext cx="51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エンドパネル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（ハイグレード）</a:t>
            </a:r>
            <a:endParaRPr lang="ja-JP" altLang="en-US" sz="4800" dirty="0"/>
          </a:p>
        </p:txBody>
      </p:sp>
      <p:sp>
        <p:nvSpPr>
          <p:cNvPr id="19" name="字幕 2">
            <a:extLst>
              <a:ext uri="{FF2B5EF4-FFF2-40B4-BE49-F238E27FC236}">
                <a16:creationId xmlns:a16="http://schemas.microsoft.com/office/drawing/2014/main" id="{11852D59-E83F-4D1A-BEB6-1FF62974BE21}"/>
              </a:ext>
            </a:extLst>
          </p:cNvPr>
          <p:cNvSpPr txBox="1">
            <a:spLocks/>
          </p:cNvSpPr>
          <p:nvPr/>
        </p:nvSpPr>
        <p:spPr>
          <a:xfrm>
            <a:off x="1913548" y="983709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トールキャビネット用</a:t>
            </a:r>
            <a:endParaRPr lang="ja-JP" altLang="en-US" sz="1800" dirty="0"/>
          </a:p>
        </p:txBody>
      </p:sp>
      <p:sp>
        <p:nvSpPr>
          <p:cNvPr id="20" name="字幕 2">
            <a:extLst>
              <a:ext uri="{FF2B5EF4-FFF2-40B4-BE49-F238E27FC236}">
                <a16:creationId xmlns:a16="http://schemas.microsoft.com/office/drawing/2014/main" id="{40A414E6-ACCB-40FA-8763-83BD6E70E59A}"/>
              </a:ext>
            </a:extLst>
          </p:cNvPr>
          <p:cNvSpPr txBox="1">
            <a:spLocks/>
          </p:cNvSpPr>
          <p:nvPr/>
        </p:nvSpPr>
        <p:spPr>
          <a:xfrm>
            <a:off x="6096000" y="983709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ランドリーキャビネット用</a:t>
            </a:r>
            <a:endParaRPr kumimoji="1" lang="ja-JP" altLang="en-US" sz="1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7E0634-384B-4A00-83DF-6DD6ABC0C801}"/>
              </a:ext>
            </a:extLst>
          </p:cNvPr>
          <p:cNvSpPr txBox="1"/>
          <p:nvPr/>
        </p:nvSpPr>
        <p:spPr>
          <a:xfrm>
            <a:off x="3367745" y="1082008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58,400</a:t>
            </a:r>
            <a:r>
              <a:rPr kumimoji="1" lang="ja-JP" altLang="en-US" dirty="0"/>
              <a:t>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1640CC-85FE-4690-AA75-6EAE49AC816A}"/>
              </a:ext>
            </a:extLst>
          </p:cNvPr>
          <p:cNvSpPr txBox="1"/>
          <p:nvPr/>
        </p:nvSpPr>
        <p:spPr>
          <a:xfrm>
            <a:off x="7553835" y="1075347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23,300</a:t>
            </a:r>
            <a:r>
              <a:rPr kumimoji="1" lang="ja-JP" altLang="en-US" dirty="0"/>
              <a:t>円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A9F612C-FFAC-4A3D-9F20-165274AE82AE}"/>
              </a:ext>
            </a:extLst>
          </p:cNvPr>
          <p:cNvSpPr txBox="1"/>
          <p:nvPr/>
        </p:nvSpPr>
        <p:spPr>
          <a:xfrm>
            <a:off x="7360625" y="6824411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25,900</a:t>
            </a:r>
            <a:r>
              <a:rPr kumimoji="1" lang="ja-JP" altLang="en-US" dirty="0"/>
              <a:t>円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BD233E51-0D4B-4272-B6A1-FDD55654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942" y="3144370"/>
            <a:ext cx="1960216" cy="243761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85B355A1-E893-494C-895F-F3061E6E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512" y="3190355"/>
            <a:ext cx="1571052" cy="2318771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2671B8D-4408-46E8-A235-5DE47ECB1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745" y="7355104"/>
            <a:ext cx="1624283" cy="2371031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CDA67D4-E5C1-4EAF-BD10-5E2668566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268" y="7755075"/>
            <a:ext cx="2143424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19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46" y="5918437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止水栓（壁給水用）</a:t>
            </a:r>
            <a:endParaRPr kumimoji="1" lang="en-US" altLang="ja-JP" sz="2000" dirty="0"/>
          </a:p>
          <a:p>
            <a:r>
              <a:rPr lang="en-US" altLang="ja-JP" sz="2000" dirty="0"/>
              <a:t>LF-3FK-MB</a:t>
            </a:r>
            <a:r>
              <a:rPr lang="ja-JP" altLang="en-US" sz="2000" dirty="0"/>
              <a:t>（</a:t>
            </a:r>
            <a:r>
              <a:rPr lang="en-US" altLang="ja-JP" sz="2000" dirty="0"/>
              <a:t>2</a:t>
            </a:r>
            <a:r>
              <a:rPr lang="ja-JP" altLang="en-US" sz="2000" dirty="0"/>
              <a:t>ヶ）</a:t>
            </a:r>
            <a:endParaRPr kumimoji="1" lang="en-US" altLang="ja-JP" sz="2000" dirty="0"/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4447115" y="5928806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止水栓（壁給水用）</a:t>
            </a:r>
            <a:endParaRPr kumimoji="1" lang="en-US" altLang="ja-JP" sz="1800" dirty="0"/>
          </a:p>
          <a:p>
            <a:r>
              <a:rPr lang="en-US" altLang="ja-JP" sz="1800" dirty="0"/>
              <a:t>LF-3SF</a:t>
            </a:r>
            <a:r>
              <a:rPr lang="ja-JP" altLang="en-US" sz="1800" dirty="0"/>
              <a:t>（</a:t>
            </a:r>
            <a:r>
              <a:rPr lang="en-US" altLang="ja-JP" sz="1800" dirty="0"/>
              <a:t>360</a:t>
            </a:r>
            <a:r>
              <a:rPr lang="ja-JP" altLang="en-US" sz="1800" dirty="0"/>
              <a:t>）</a:t>
            </a:r>
            <a:r>
              <a:rPr lang="en-US" altLang="ja-JP" sz="1800" dirty="0"/>
              <a:t>K-MB</a:t>
            </a:r>
            <a:r>
              <a:rPr lang="ja-JP" altLang="en-US" sz="1800" dirty="0"/>
              <a:t>（</a:t>
            </a:r>
            <a:r>
              <a:rPr lang="en-US" altLang="ja-JP" sz="1800" dirty="0"/>
              <a:t>2</a:t>
            </a:r>
            <a:r>
              <a:rPr lang="ja-JP" altLang="en-US" sz="1800" dirty="0"/>
              <a:t>ヶ）</a:t>
            </a:r>
            <a:endParaRPr kumimoji="1" lang="en-US" altLang="ja-JP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709894" y="699002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3,700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6044131" y="6887564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6,700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831738" y="2176457"/>
            <a:ext cx="51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オプション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（共通）</a:t>
            </a:r>
            <a:endParaRPr lang="ja-JP" altLang="en-US" sz="4800" dirty="0"/>
          </a:p>
        </p:txBody>
      </p:sp>
      <p:sp>
        <p:nvSpPr>
          <p:cNvPr id="19" name="字幕 2">
            <a:extLst>
              <a:ext uri="{FF2B5EF4-FFF2-40B4-BE49-F238E27FC236}">
                <a16:creationId xmlns:a16="http://schemas.microsoft.com/office/drawing/2014/main" id="{11852D59-E83F-4D1A-BEB6-1FF62974BE21}"/>
              </a:ext>
            </a:extLst>
          </p:cNvPr>
          <p:cNvSpPr txBox="1">
            <a:spLocks/>
          </p:cNvSpPr>
          <p:nvPr/>
        </p:nvSpPr>
        <p:spPr>
          <a:xfrm>
            <a:off x="8608912" y="5938782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給水リフォームキット</a:t>
            </a:r>
            <a:endParaRPr lang="en-US" altLang="ja-JP" sz="2000" dirty="0"/>
          </a:p>
          <a:p>
            <a:r>
              <a:rPr lang="en-US" altLang="ja-JP" sz="2000" dirty="0"/>
              <a:t>BB-RKK</a:t>
            </a:r>
            <a:endParaRPr lang="ja-JP" altLang="en-US" sz="1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1640CC-85FE-4690-AA75-6EAE49AC816A}"/>
              </a:ext>
            </a:extLst>
          </p:cNvPr>
          <p:cNvSpPr txBox="1"/>
          <p:nvPr/>
        </p:nvSpPr>
        <p:spPr>
          <a:xfrm>
            <a:off x="10378368" y="6990164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3,400</a:t>
            </a:r>
            <a:r>
              <a:rPr kumimoji="1" lang="ja-JP" altLang="en-US" dirty="0"/>
              <a:t>円</a:t>
            </a:r>
          </a:p>
        </p:txBody>
      </p:sp>
      <p:sp>
        <p:nvSpPr>
          <p:cNvPr id="24" name="字幕 2">
            <a:extLst>
              <a:ext uri="{FF2B5EF4-FFF2-40B4-BE49-F238E27FC236}">
                <a16:creationId xmlns:a16="http://schemas.microsoft.com/office/drawing/2014/main" id="{F7354B6D-9F05-465D-BF47-E4FFC174A729}"/>
              </a:ext>
            </a:extLst>
          </p:cNvPr>
          <p:cNvSpPr txBox="1">
            <a:spLocks/>
          </p:cNvSpPr>
          <p:nvPr/>
        </p:nvSpPr>
        <p:spPr>
          <a:xfrm>
            <a:off x="-51868" y="10587730"/>
            <a:ext cx="4048636" cy="14281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排水リフォームキット</a:t>
            </a:r>
            <a:endParaRPr lang="en-US" altLang="ja-JP" sz="2000" dirty="0"/>
          </a:p>
          <a:p>
            <a:r>
              <a:rPr lang="ja-JP" altLang="en-US" sz="2000" dirty="0"/>
              <a:t>（ストレートタイプ）</a:t>
            </a:r>
            <a:endParaRPr lang="en-US" altLang="ja-JP" sz="2000" dirty="0"/>
          </a:p>
          <a:p>
            <a:r>
              <a:rPr lang="en-US" altLang="ja-JP" sz="2000" dirty="0"/>
              <a:t>BB-RKH</a:t>
            </a:r>
            <a:endParaRPr lang="ja-JP" altLang="en-US" sz="1800" dirty="0"/>
          </a:p>
        </p:txBody>
      </p:sp>
      <p:sp>
        <p:nvSpPr>
          <p:cNvPr id="26" name="字幕 2">
            <a:extLst>
              <a:ext uri="{FF2B5EF4-FFF2-40B4-BE49-F238E27FC236}">
                <a16:creationId xmlns:a16="http://schemas.microsoft.com/office/drawing/2014/main" id="{200C89F8-CC53-4388-BE40-4C05A714E58B}"/>
              </a:ext>
            </a:extLst>
          </p:cNvPr>
          <p:cNvSpPr txBox="1">
            <a:spLocks/>
          </p:cNvSpPr>
          <p:nvPr/>
        </p:nvSpPr>
        <p:spPr>
          <a:xfrm>
            <a:off x="4372201" y="10587729"/>
            <a:ext cx="4048636" cy="1438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排水リフォームキット</a:t>
            </a:r>
            <a:endParaRPr lang="en-US" altLang="ja-JP" sz="2400" dirty="0"/>
          </a:p>
          <a:p>
            <a:r>
              <a:rPr lang="ja-JP" altLang="en-US" sz="2400" dirty="0"/>
              <a:t>（フレキホースタイプ）</a:t>
            </a:r>
            <a:endParaRPr lang="en-US" altLang="ja-JP" sz="2400" dirty="0"/>
          </a:p>
          <a:p>
            <a:r>
              <a:rPr lang="en-US" altLang="ja-JP" sz="2400" dirty="0"/>
              <a:t>BB-RKH1-C</a:t>
            </a:r>
            <a:endParaRPr lang="ja-JP" altLang="en-US" sz="2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C752C1E-3EBA-4032-AE8B-EA630E8D60A4}"/>
              </a:ext>
            </a:extLst>
          </p:cNvPr>
          <p:cNvSpPr txBox="1"/>
          <p:nvPr/>
        </p:nvSpPr>
        <p:spPr>
          <a:xfrm>
            <a:off x="1634980" y="12256461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4,800</a:t>
            </a:r>
            <a:r>
              <a:rPr kumimoji="1" lang="ja-JP" altLang="en-US" dirty="0"/>
              <a:t>円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9074D31-EB15-4500-BDC4-00B0AA207858}"/>
              </a:ext>
            </a:extLst>
          </p:cNvPr>
          <p:cNvSpPr txBox="1"/>
          <p:nvPr/>
        </p:nvSpPr>
        <p:spPr>
          <a:xfrm>
            <a:off x="5969217" y="1215400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6,400</a:t>
            </a:r>
            <a:r>
              <a:rPr kumimoji="1" lang="ja-JP" altLang="en-US" dirty="0"/>
              <a:t>円</a:t>
            </a:r>
          </a:p>
        </p:txBody>
      </p:sp>
      <p:sp>
        <p:nvSpPr>
          <p:cNvPr id="31" name="字幕 2">
            <a:extLst>
              <a:ext uri="{FF2B5EF4-FFF2-40B4-BE49-F238E27FC236}">
                <a16:creationId xmlns:a16="http://schemas.microsoft.com/office/drawing/2014/main" id="{22FBF201-0F1D-4C62-A45C-86933B3DB03D}"/>
              </a:ext>
            </a:extLst>
          </p:cNvPr>
          <p:cNvSpPr txBox="1">
            <a:spLocks/>
          </p:cNvSpPr>
          <p:nvPr/>
        </p:nvSpPr>
        <p:spPr>
          <a:xfrm>
            <a:off x="8608912" y="10582545"/>
            <a:ext cx="4048636" cy="1438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タオルクリップ</a:t>
            </a:r>
            <a:endParaRPr lang="en-US" altLang="ja-JP" sz="2400" dirty="0"/>
          </a:p>
          <a:p>
            <a:r>
              <a:rPr lang="en-US" altLang="ja-JP" sz="2400" dirty="0"/>
              <a:t>TCP-50-MB</a:t>
            </a:r>
            <a:endParaRPr lang="ja-JP" altLang="en-US" sz="20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EE1D2FC-1380-4FF1-A70B-51C84010FD9A}"/>
              </a:ext>
            </a:extLst>
          </p:cNvPr>
          <p:cNvSpPr txBox="1"/>
          <p:nvPr/>
        </p:nvSpPr>
        <p:spPr>
          <a:xfrm>
            <a:off x="10303454" y="12224201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3,200</a:t>
            </a:r>
            <a:r>
              <a:rPr kumimoji="1" lang="ja-JP" altLang="en-US" dirty="0"/>
              <a:t>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86ABFD1-4379-4A8D-99FE-41B4D0C33867}"/>
              </a:ext>
            </a:extLst>
          </p:cNvPr>
          <p:cNvSpPr txBox="1"/>
          <p:nvPr/>
        </p:nvSpPr>
        <p:spPr>
          <a:xfrm>
            <a:off x="639516" y="3286382"/>
            <a:ext cx="512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画像は無しでおっけ</a:t>
            </a:r>
          </a:p>
        </p:txBody>
      </p:sp>
    </p:spTree>
    <p:extLst>
      <p:ext uri="{BB962C8B-B14F-4D97-AF65-F5344CB8AC3E}">
        <p14:creationId xmlns:p14="http://schemas.microsoft.com/office/powerpoint/2010/main" val="198434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9521" y="12932871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トールキャビネット</a:t>
            </a:r>
            <a:endParaRPr kumimoji="1" lang="en-US" altLang="ja-JP" sz="2000" dirty="0"/>
          </a:p>
          <a:p>
            <a:r>
              <a:rPr kumimoji="1" lang="ja-JP" altLang="en-US" sz="2000" dirty="0"/>
              <a:t>鏡裏タイプ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281973" y="12932871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鏡裏タイプ（間口調整材付）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553718" y="1391586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83,700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7739808" y="1384925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83,700</a:t>
            </a:r>
            <a:r>
              <a:rPr kumimoji="1" lang="ja-JP" altLang="en-US" dirty="0"/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C3CA9D-DBD3-48A0-B837-D495CC647A35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（ミドルグレード）</a:t>
            </a:r>
            <a:endParaRPr lang="ja-JP" altLang="en-US" sz="48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CC9EB4A-760B-4714-8ADC-4AEFBDB66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22" y="9002938"/>
            <a:ext cx="3475634" cy="351907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558D942-667E-40B1-ABA6-465342690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73" y="9002938"/>
            <a:ext cx="3475634" cy="35190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4720401" y="7619691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トールキャビネット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幅１５０ｍｍ</a:t>
            </a:r>
          </a:p>
        </p:txBody>
      </p:sp>
      <p:pic>
        <p:nvPicPr>
          <p:cNvPr id="28" name="図 27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5D9F04C-475A-45E1-A711-0BCB0B55E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14" y="4852422"/>
            <a:ext cx="3768930" cy="1950811"/>
          </a:xfrm>
          <a:prstGeom prst="rect">
            <a:avLst/>
          </a:prstGeom>
        </p:spPr>
      </p:pic>
      <p:pic>
        <p:nvPicPr>
          <p:cNvPr id="30" name="図 29" descr="鏡のボトル&#10;&#10;中程度の精度で自動的に生成された説明">
            <a:extLst>
              <a:ext uri="{FF2B5EF4-FFF2-40B4-BE49-F238E27FC236}">
                <a16:creationId xmlns:a16="http://schemas.microsoft.com/office/drawing/2014/main" id="{46A5B75D-4648-487A-B38B-DC8A9EBE5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14" y="2020322"/>
            <a:ext cx="2995487" cy="195081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318369F-74DB-49C1-A458-DAFACFA3563A}"/>
              </a:ext>
            </a:extLst>
          </p:cNvPr>
          <p:cNvSpPr txBox="1"/>
          <p:nvPr/>
        </p:nvSpPr>
        <p:spPr>
          <a:xfrm>
            <a:off x="2155620" y="4005816"/>
            <a:ext cx="51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間口調整材なし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BF1AB9A-6490-4DAD-8425-2FFF94F6AD1C}"/>
              </a:ext>
            </a:extLst>
          </p:cNvPr>
          <p:cNvSpPr txBox="1"/>
          <p:nvPr/>
        </p:nvSpPr>
        <p:spPr>
          <a:xfrm>
            <a:off x="2155620" y="6808727"/>
            <a:ext cx="51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間口調整材付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32ECC15-A72F-4CEA-8806-C342C92DD3CE}"/>
              </a:ext>
            </a:extLst>
          </p:cNvPr>
          <p:cNvSpPr txBox="1"/>
          <p:nvPr/>
        </p:nvSpPr>
        <p:spPr>
          <a:xfrm>
            <a:off x="5084956" y="2009208"/>
            <a:ext cx="6579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キャビネット仕様</a:t>
            </a:r>
            <a:endParaRPr kumimoji="1" lang="en-US" altLang="ja-JP" sz="2000" b="1" dirty="0"/>
          </a:p>
          <a:p>
            <a:endParaRPr kumimoji="1" lang="en-US" altLang="ja-JP" sz="2000" b="1" dirty="0"/>
          </a:p>
          <a:p>
            <a:r>
              <a:rPr kumimoji="1" lang="ja-JP" altLang="en-US" sz="2000" b="1" dirty="0"/>
              <a:t>●ドア枠など引出が干渉する場合や、壁との隙間を隠す場合は、</a:t>
            </a:r>
            <a:r>
              <a:rPr kumimoji="1" lang="ja-JP" altLang="en-US" sz="3200" b="1" dirty="0"/>
              <a:t>間口調整材付</a:t>
            </a:r>
            <a:r>
              <a:rPr kumimoji="1" lang="ja-JP" altLang="en-US" sz="2000" b="1" dirty="0"/>
              <a:t>をご選定ください。</a:t>
            </a:r>
          </a:p>
          <a:p>
            <a:r>
              <a:rPr kumimoji="1" lang="ja-JP" altLang="en-US" sz="2000" b="1" dirty="0"/>
              <a:t>（調整幅：</a:t>
            </a:r>
            <a:r>
              <a:rPr kumimoji="1" lang="en-US" altLang="ja-JP" sz="2000" b="1" dirty="0"/>
              <a:t>5</a:t>
            </a:r>
            <a:r>
              <a:rPr kumimoji="1" lang="ja-JP" altLang="en-US" sz="2000" b="1" dirty="0"/>
              <a:t>～</a:t>
            </a:r>
            <a:r>
              <a:rPr kumimoji="1" lang="en-US" altLang="ja-JP" sz="2000" b="1" dirty="0"/>
              <a:t>40mm</a:t>
            </a:r>
            <a:r>
              <a:rPr kumimoji="1" lang="ja-JP" altLang="en-US" sz="2000" b="1" dirty="0"/>
              <a:t>）</a:t>
            </a: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07C470EA-14CA-49BD-AA51-325B6E1B64CC}"/>
              </a:ext>
            </a:extLst>
          </p:cNvPr>
          <p:cNvSpPr/>
          <p:nvPr/>
        </p:nvSpPr>
        <p:spPr>
          <a:xfrm>
            <a:off x="6698158" y="4440294"/>
            <a:ext cx="5389757" cy="2568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追加画像文言あり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※</a:t>
            </a:r>
            <a:r>
              <a:rPr kumimoji="1" lang="ja-JP" altLang="en-US" dirty="0"/>
              <a:t>次ページ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91D3422-F817-45E9-A02D-73CB8899DEF8}"/>
              </a:ext>
            </a:extLst>
          </p:cNvPr>
          <p:cNvCxnSpPr/>
          <p:nvPr/>
        </p:nvCxnSpPr>
        <p:spPr>
          <a:xfrm flipH="1" flipV="1">
            <a:off x="6534615" y="4440294"/>
            <a:ext cx="449235" cy="41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33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トールキャビネット</a:t>
            </a:r>
            <a:endParaRPr kumimoji="1" lang="en-US" altLang="ja-JP" sz="2000" dirty="0"/>
          </a:p>
          <a:p>
            <a:r>
              <a:rPr kumimoji="1" lang="ja-JP" altLang="en-US" sz="2000" dirty="0"/>
              <a:t>引出タイプ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引出タイプ（間口調整材付）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95,400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4430255" y="2396980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トールキャビネット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幅３００ｍｍ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8C9F945-94F4-4537-ABBE-5CF8FCC31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3912621"/>
            <a:ext cx="3160573" cy="320693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D917C25-1E74-4DAD-A336-C031399BF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86" y="4001898"/>
            <a:ext cx="3160573" cy="3206939"/>
          </a:xfrm>
          <a:prstGeom prst="rect">
            <a:avLst/>
          </a:prstGeom>
        </p:spPr>
      </p:pic>
      <p:sp>
        <p:nvSpPr>
          <p:cNvPr id="22" name="字幕 2">
            <a:extLst>
              <a:ext uri="{FF2B5EF4-FFF2-40B4-BE49-F238E27FC236}">
                <a16:creationId xmlns:a16="http://schemas.microsoft.com/office/drawing/2014/main" id="{74117B56-0420-4FCF-8685-1D57CCB37003}"/>
              </a:ext>
            </a:extLst>
          </p:cNvPr>
          <p:cNvSpPr txBox="1">
            <a:spLocks/>
          </p:cNvSpPr>
          <p:nvPr/>
        </p:nvSpPr>
        <p:spPr>
          <a:xfrm>
            <a:off x="1913548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トールキャビネット</a:t>
            </a:r>
            <a:endParaRPr lang="en-US" altLang="ja-JP" sz="2000" dirty="0"/>
          </a:p>
          <a:p>
            <a:r>
              <a:rPr lang="ja-JP" altLang="en-US" sz="2000" dirty="0"/>
              <a:t>ランドリータイプ</a:t>
            </a:r>
          </a:p>
          <a:p>
            <a:endParaRPr lang="ja-JP" altLang="en-US" sz="1800" dirty="0"/>
          </a:p>
        </p:txBody>
      </p:sp>
      <p:sp>
        <p:nvSpPr>
          <p:cNvPr id="23" name="字幕 2">
            <a:extLst>
              <a:ext uri="{FF2B5EF4-FFF2-40B4-BE49-F238E27FC236}">
                <a16:creationId xmlns:a16="http://schemas.microsoft.com/office/drawing/2014/main" id="{1BDE7859-B8F2-4593-B2B6-081998FFC237}"/>
              </a:ext>
            </a:extLst>
          </p:cNvPr>
          <p:cNvSpPr txBox="1">
            <a:spLocks/>
          </p:cNvSpPr>
          <p:nvPr/>
        </p:nvSpPr>
        <p:spPr>
          <a:xfrm>
            <a:off x="6096000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ランドリータイプ（間口調整材付）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4E6CFC5-C669-4AF0-8F7B-2D1CCBB6C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9182494"/>
            <a:ext cx="3193709" cy="316329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51A0B04-BFB9-407B-9075-019930D4E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92" y="9208915"/>
            <a:ext cx="3193709" cy="316329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C62E100-A9E7-453A-9410-A0F2CC64F793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（ミドルグレード）</a:t>
            </a:r>
            <a:endParaRPr lang="ja-JP" altLang="en-US" sz="4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5B2267-2856-47A6-8FE7-AC11CEECA0CA}"/>
              </a:ext>
            </a:extLst>
          </p:cNvPr>
          <p:cNvSpPr txBox="1"/>
          <p:nvPr/>
        </p:nvSpPr>
        <p:spPr>
          <a:xfrm>
            <a:off x="7279769" y="852631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95,400</a:t>
            </a:r>
            <a:r>
              <a:rPr kumimoji="1" lang="ja-JP" altLang="en-US" dirty="0"/>
              <a:t>円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E10005-7520-4415-A2C2-90B35D75A651}"/>
              </a:ext>
            </a:extLst>
          </p:cNvPr>
          <p:cNvSpPr txBox="1"/>
          <p:nvPr/>
        </p:nvSpPr>
        <p:spPr>
          <a:xfrm>
            <a:off x="7599905" y="1352864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95,400</a:t>
            </a:r>
            <a:r>
              <a:rPr kumimoji="1" lang="ja-JP" altLang="en-US" dirty="0"/>
              <a:t>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A5121C3-27EA-4231-8C6B-0412BA43DD87}"/>
              </a:ext>
            </a:extLst>
          </p:cNvPr>
          <p:cNvSpPr txBox="1"/>
          <p:nvPr/>
        </p:nvSpPr>
        <p:spPr>
          <a:xfrm>
            <a:off x="2882789" y="1352864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95,400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424890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トールキャビネット</a:t>
            </a:r>
            <a:endParaRPr kumimoji="1" lang="en-US" altLang="ja-JP" sz="2000" dirty="0"/>
          </a:p>
          <a:p>
            <a:r>
              <a:rPr kumimoji="1" lang="ja-JP" altLang="en-US" sz="2000" dirty="0"/>
              <a:t>引出タイプ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引出タイプ（間口調整材付）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103,100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4452559" y="2459751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トールキャビネット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幅４５０ｍｍ</a:t>
            </a:r>
          </a:p>
        </p:txBody>
      </p:sp>
      <p:sp>
        <p:nvSpPr>
          <p:cNvPr id="22" name="字幕 2">
            <a:extLst>
              <a:ext uri="{FF2B5EF4-FFF2-40B4-BE49-F238E27FC236}">
                <a16:creationId xmlns:a16="http://schemas.microsoft.com/office/drawing/2014/main" id="{74117B56-0420-4FCF-8685-1D57CCB37003}"/>
              </a:ext>
            </a:extLst>
          </p:cNvPr>
          <p:cNvSpPr txBox="1">
            <a:spLocks/>
          </p:cNvSpPr>
          <p:nvPr/>
        </p:nvSpPr>
        <p:spPr>
          <a:xfrm>
            <a:off x="1913548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トールキャビネット</a:t>
            </a:r>
            <a:endParaRPr lang="en-US" altLang="ja-JP" sz="2000" dirty="0"/>
          </a:p>
          <a:p>
            <a:r>
              <a:rPr lang="ja-JP" altLang="en-US" sz="2000" dirty="0"/>
              <a:t>ランドリータイプ</a:t>
            </a:r>
          </a:p>
          <a:p>
            <a:endParaRPr lang="ja-JP" altLang="en-US" sz="1800" dirty="0"/>
          </a:p>
        </p:txBody>
      </p:sp>
      <p:sp>
        <p:nvSpPr>
          <p:cNvPr id="23" name="字幕 2">
            <a:extLst>
              <a:ext uri="{FF2B5EF4-FFF2-40B4-BE49-F238E27FC236}">
                <a16:creationId xmlns:a16="http://schemas.microsoft.com/office/drawing/2014/main" id="{1BDE7859-B8F2-4593-B2B6-081998FFC237}"/>
              </a:ext>
            </a:extLst>
          </p:cNvPr>
          <p:cNvSpPr txBox="1">
            <a:spLocks/>
          </p:cNvSpPr>
          <p:nvPr/>
        </p:nvSpPr>
        <p:spPr>
          <a:xfrm>
            <a:off x="6096000" y="1261226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トールキャビネット</a:t>
            </a:r>
            <a:endParaRPr kumimoji="1" lang="en-US" altLang="ja-JP" sz="1800" dirty="0"/>
          </a:p>
          <a:p>
            <a:r>
              <a:rPr kumimoji="1" lang="ja-JP" altLang="en-US" sz="1800" dirty="0"/>
              <a:t>ランドリータイプ（間口調整材付）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（ミドルグレード）</a:t>
            </a:r>
            <a:endParaRPr lang="ja-JP" altLang="en-US" sz="4800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DD8D8BF-157D-4C88-BA1F-650A95CBA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69" y="4151575"/>
            <a:ext cx="3050000" cy="305726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5F75727-D500-4CB0-ABD1-D0770B615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92" y="4213055"/>
            <a:ext cx="3050000" cy="305726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5C86B7A-27DB-4205-A20D-6A30509E9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1" y="9566311"/>
            <a:ext cx="3050001" cy="289395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24F19DB-6353-4193-A449-5305280F0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36" y="9584633"/>
            <a:ext cx="3050000" cy="289395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ED76CA-711F-418C-B68C-D36F1466358F}"/>
              </a:ext>
            </a:extLst>
          </p:cNvPr>
          <p:cNvSpPr txBox="1"/>
          <p:nvPr/>
        </p:nvSpPr>
        <p:spPr>
          <a:xfrm>
            <a:off x="720791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103,100</a:t>
            </a:r>
            <a:r>
              <a:rPr kumimoji="1" lang="ja-JP" altLang="en-US" dirty="0"/>
              <a:t>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813EDE3-D370-4F82-8429-A5D754FC4834}"/>
              </a:ext>
            </a:extLst>
          </p:cNvPr>
          <p:cNvSpPr txBox="1"/>
          <p:nvPr/>
        </p:nvSpPr>
        <p:spPr>
          <a:xfrm>
            <a:off x="3029592" y="13567670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103,100</a:t>
            </a:r>
            <a:r>
              <a:rPr kumimoji="1" lang="ja-JP" altLang="en-US" dirty="0"/>
              <a:t>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2F8B5FF-E2DF-4B4E-820F-D08403708884}"/>
              </a:ext>
            </a:extLst>
          </p:cNvPr>
          <p:cNvSpPr txBox="1"/>
          <p:nvPr/>
        </p:nvSpPr>
        <p:spPr>
          <a:xfrm>
            <a:off x="7265606" y="1348671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103,100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416849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ランドリーキャビネット</a:t>
            </a:r>
            <a:endParaRPr kumimoji="1" lang="en-US" altLang="ja-JP" sz="2000" dirty="0"/>
          </a:p>
          <a:p>
            <a:r>
              <a:rPr lang="ja-JP" altLang="en-US" sz="2000" dirty="0"/>
              <a:t>扉</a:t>
            </a:r>
            <a:r>
              <a:rPr kumimoji="1" lang="ja-JP" altLang="en-US" sz="2000" dirty="0"/>
              <a:t>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ランドリー</a:t>
            </a:r>
            <a:r>
              <a:rPr kumimoji="1" lang="ja-JP" altLang="en-US" sz="1800" dirty="0"/>
              <a:t>キャビネット</a:t>
            </a:r>
            <a:endParaRPr kumimoji="1" lang="en-US" altLang="ja-JP" sz="1800" dirty="0"/>
          </a:p>
          <a:p>
            <a:r>
              <a:rPr lang="ja-JP" altLang="en-US" sz="1800" dirty="0"/>
              <a:t>扉</a:t>
            </a:r>
            <a:r>
              <a:rPr kumimoji="1" lang="ja-JP" altLang="en-US" sz="1800" dirty="0"/>
              <a:t>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49,300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531219" y="2719873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ランドリーキャビネット</a:t>
            </a:r>
            <a:endParaRPr kumimoji="1" lang="en-US" altLang="ja-JP" sz="3200" b="1" dirty="0"/>
          </a:p>
          <a:p>
            <a:pPr algn="ctr"/>
            <a:r>
              <a:rPr kumimoji="1" lang="ja-JP" altLang="en-US" sz="3200" b="1" dirty="0"/>
              <a:t>幅６５０ｍｍ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（ミドルグレード）</a:t>
            </a:r>
            <a:endParaRPr lang="ja-JP" altLang="en-US" sz="4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51CE03-2619-4844-B917-D238918FB027}"/>
              </a:ext>
            </a:extLst>
          </p:cNvPr>
          <p:cNvSpPr txBox="1"/>
          <p:nvPr/>
        </p:nvSpPr>
        <p:spPr>
          <a:xfrm>
            <a:off x="7210996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49,300</a:t>
            </a:r>
            <a:r>
              <a:rPr kumimoji="1" lang="ja-JP" altLang="en-US" dirty="0"/>
              <a:t>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4B3C793-1227-4A48-8EF6-D7B79CD7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938" y="4176136"/>
            <a:ext cx="2703101" cy="28730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FC7E834-53E9-41E0-9847-9788EEBF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963" y="4157780"/>
            <a:ext cx="2706859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7557983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ランドリーキャビネット</a:t>
            </a:r>
            <a:endParaRPr kumimoji="1" lang="en-US" altLang="ja-JP" sz="2000" dirty="0"/>
          </a:p>
          <a:p>
            <a:r>
              <a:rPr lang="ja-JP" altLang="en-US" sz="2000" dirty="0"/>
              <a:t>扉</a:t>
            </a:r>
            <a:r>
              <a:rPr kumimoji="1" lang="ja-JP" altLang="en-US" sz="2000" dirty="0"/>
              <a:t>タイプ</a:t>
            </a:r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7557983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ランドリー</a:t>
            </a:r>
            <a:r>
              <a:rPr kumimoji="1" lang="ja-JP" altLang="en-US" sz="1800" dirty="0"/>
              <a:t>キャビネット</a:t>
            </a:r>
            <a:endParaRPr kumimoji="1" lang="en-US" altLang="ja-JP" sz="1800" dirty="0"/>
          </a:p>
          <a:p>
            <a:r>
              <a:rPr lang="ja-JP" altLang="en-US" sz="1800" dirty="0"/>
              <a:t>扉</a:t>
            </a:r>
            <a:r>
              <a:rPr kumimoji="1" lang="ja-JP" altLang="en-US" sz="1800" dirty="0"/>
              <a:t>タイプ（間口調整材付）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854097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51,200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7553835" y="8474371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51,200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531219" y="2719873"/>
            <a:ext cx="512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ランドリーキャビネット</a:t>
            </a:r>
            <a:endParaRPr kumimoji="1" lang="en-US" altLang="ja-JP" sz="3200" b="1" dirty="0"/>
          </a:p>
          <a:p>
            <a:pPr algn="ctr"/>
            <a:r>
              <a:rPr kumimoji="1" lang="ja-JP" altLang="en-US" sz="3200" b="1" dirty="0"/>
              <a:t>幅７５０ｍｍ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（ミドルグレード）</a:t>
            </a:r>
            <a:endParaRPr lang="ja-JP" altLang="en-US" sz="4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730069-F1C3-48BB-BC54-237576F9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56" y="4677371"/>
            <a:ext cx="2316431" cy="24361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2E7262B-71E6-4C4B-9100-640A29612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86" y="4677371"/>
            <a:ext cx="2316431" cy="24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0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3548" y="5886111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カウンター・ベースセット用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6096000" y="5886111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ミラーキャビネット用</a:t>
            </a:r>
            <a:endParaRPr kumimoji="1" lang="ja-JP" altLang="en-US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367745" y="686910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12,900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7553835" y="680249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9,700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479351" y="2181354"/>
            <a:ext cx="51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エンドパネル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（ミドルグレード）</a:t>
            </a:r>
            <a:endParaRPr lang="ja-JP" altLang="en-US" sz="4800" dirty="0"/>
          </a:p>
        </p:txBody>
      </p:sp>
      <p:sp>
        <p:nvSpPr>
          <p:cNvPr id="19" name="字幕 2">
            <a:extLst>
              <a:ext uri="{FF2B5EF4-FFF2-40B4-BE49-F238E27FC236}">
                <a16:creationId xmlns:a16="http://schemas.microsoft.com/office/drawing/2014/main" id="{11852D59-E83F-4D1A-BEB6-1FF62974BE21}"/>
              </a:ext>
            </a:extLst>
          </p:cNvPr>
          <p:cNvSpPr txBox="1">
            <a:spLocks/>
          </p:cNvSpPr>
          <p:nvPr/>
        </p:nvSpPr>
        <p:spPr>
          <a:xfrm>
            <a:off x="1913548" y="983709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トールキャビネット用</a:t>
            </a:r>
            <a:endParaRPr lang="ja-JP" altLang="en-US" sz="1800" dirty="0"/>
          </a:p>
        </p:txBody>
      </p:sp>
      <p:sp>
        <p:nvSpPr>
          <p:cNvPr id="20" name="字幕 2">
            <a:extLst>
              <a:ext uri="{FF2B5EF4-FFF2-40B4-BE49-F238E27FC236}">
                <a16:creationId xmlns:a16="http://schemas.microsoft.com/office/drawing/2014/main" id="{40A414E6-ACCB-40FA-8763-83BD6E70E59A}"/>
              </a:ext>
            </a:extLst>
          </p:cNvPr>
          <p:cNvSpPr txBox="1">
            <a:spLocks/>
          </p:cNvSpPr>
          <p:nvPr/>
        </p:nvSpPr>
        <p:spPr>
          <a:xfrm>
            <a:off x="6096000" y="983709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ランドリーキャビネット用</a:t>
            </a:r>
            <a:endParaRPr kumimoji="1" lang="ja-JP" altLang="en-US" sz="1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7E0634-384B-4A00-83DF-6DD6ABC0C801}"/>
              </a:ext>
            </a:extLst>
          </p:cNvPr>
          <p:cNvSpPr txBox="1"/>
          <p:nvPr/>
        </p:nvSpPr>
        <p:spPr>
          <a:xfrm>
            <a:off x="3367745" y="1082008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25,900</a:t>
            </a:r>
            <a:r>
              <a:rPr kumimoji="1" lang="ja-JP" altLang="en-US" dirty="0"/>
              <a:t>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1640CC-85FE-4690-AA75-6EAE49AC816A}"/>
              </a:ext>
            </a:extLst>
          </p:cNvPr>
          <p:cNvSpPr txBox="1"/>
          <p:nvPr/>
        </p:nvSpPr>
        <p:spPr>
          <a:xfrm>
            <a:off x="7553835" y="1075347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9,000</a:t>
            </a:r>
            <a:r>
              <a:rPr kumimoji="1" lang="ja-JP" altLang="en-US" dirty="0"/>
              <a:t>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2B76E4B-0280-4082-A884-A6783F0F9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048" y="3175460"/>
            <a:ext cx="1960216" cy="24376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7F97775-C114-4B98-B607-EF383E84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860" y="3041075"/>
            <a:ext cx="1571052" cy="23187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20F5F60-BF77-4506-8289-752DD80C5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14" y="7473277"/>
            <a:ext cx="1624283" cy="23710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C1B0ABA-3D3D-4B65-937F-99BA58049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850" y="7729463"/>
            <a:ext cx="2143424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9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46" y="5918437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000" dirty="0"/>
              <a:t>止水栓（壁給水用）</a:t>
            </a:r>
            <a:endParaRPr kumimoji="1" lang="en-US" altLang="ja-JP" sz="2000" dirty="0"/>
          </a:p>
          <a:p>
            <a:r>
              <a:rPr lang="en-US" altLang="ja-JP" sz="2000" dirty="0"/>
              <a:t>LF-3FK-MB</a:t>
            </a:r>
            <a:r>
              <a:rPr lang="ja-JP" altLang="en-US" sz="2000" dirty="0"/>
              <a:t>（</a:t>
            </a:r>
            <a:r>
              <a:rPr lang="en-US" altLang="ja-JP" sz="2000" dirty="0"/>
              <a:t>2</a:t>
            </a:r>
            <a:r>
              <a:rPr lang="ja-JP" altLang="en-US" sz="2000" dirty="0"/>
              <a:t>ヶ）</a:t>
            </a:r>
            <a:endParaRPr kumimoji="1" lang="en-US" altLang="ja-JP" sz="2000" dirty="0"/>
          </a:p>
          <a:p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STEP12</a:t>
            </a:r>
            <a:endParaRPr lang="ja-JP" altLang="en-US" sz="4800" dirty="0"/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4447115" y="5928806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/>
              <a:t>止水栓（壁給水用）</a:t>
            </a:r>
            <a:endParaRPr kumimoji="1" lang="en-US" altLang="ja-JP" sz="1800" dirty="0"/>
          </a:p>
          <a:p>
            <a:r>
              <a:rPr lang="en-US" altLang="ja-JP" sz="1800" dirty="0"/>
              <a:t>LF-3SF</a:t>
            </a:r>
            <a:r>
              <a:rPr lang="ja-JP" altLang="en-US" sz="1800" dirty="0"/>
              <a:t>（</a:t>
            </a:r>
            <a:r>
              <a:rPr lang="en-US" altLang="ja-JP" sz="1800" dirty="0"/>
              <a:t>360</a:t>
            </a:r>
            <a:r>
              <a:rPr lang="ja-JP" altLang="en-US" sz="1800" dirty="0"/>
              <a:t>）</a:t>
            </a:r>
            <a:r>
              <a:rPr lang="en-US" altLang="ja-JP" sz="1800" dirty="0"/>
              <a:t>K-MB</a:t>
            </a:r>
            <a:r>
              <a:rPr lang="ja-JP" altLang="en-US" sz="1800" dirty="0"/>
              <a:t>（</a:t>
            </a:r>
            <a:r>
              <a:rPr lang="en-US" altLang="ja-JP" sz="1800" dirty="0"/>
              <a:t>2</a:t>
            </a:r>
            <a:r>
              <a:rPr lang="ja-JP" altLang="en-US" sz="1800" dirty="0"/>
              <a:t>ヶ）</a:t>
            </a:r>
            <a:endParaRPr kumimoji="1" lang="en-US" altLang="ja-JP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709894" y="699002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3,700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6044131" y="6887564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6,700</a:t>
            </a:r>
            <a:r>
              <a:rPr kumimoji="1" lang="ja-JP" altLang="en-US" dirty="0"/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920696-D1DD-4046-B923-8A1ABCF685F6}"/>
              </a:ext>
            </a:extLst>
          </p:cNvPr>
          <p:cNvSpPr txBox="1"/>
          <p:nvPr/>
        </p:nvSpPr>
        <p:spPr>
          <a:xfrm>
            <a:off x="3831738" y="2176457"/>
            <a:ext cx="512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オプション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245E2D-540D-4203-A6EE-B7FDAFE21602}"/>
              </a:ext>
            </a:extLst>
          </p:cNvPr>
          <p:cNvSpPr txBox="1"/>
          <p:nvPr/>
        </p:nvSpPr>
        <p:spPr>
          <a:xfrm>
            <a:off x="2481944" y="180629"/>
            <a:ext cx="9003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追加キャビネット・オプションを選んでください</a:t>
            </a:r>
            <a:r>
              <a:rPr lang="ja-JP" altLang="en-US" sz="3200" dirty="0"/>
              <a:t>（共通）</a:t>
            </a:r>
            <a:endParaRPr lang="ja-JP" altLang="en-US" sz="4800" dirty="0"/>
          </a:p>
        </p:txBody>
      </p:sp>
      <p:sp>
        <p:nvSpPr>
          <p:cNvPr id="19" name="字幕 2">
            <a:extLst>
              <a:ext uri="{FF2B5EF4-FFF2-40B4-BE49-F238E27FC236}">
                <a16:creationId xmlns:a16="http://schemas.microsoft.com/office/drawing/2014/main" id="{11852D59-E83F-4D1A-BEB6-1FF62974BE21}"/>
              </a:ext>
            </a:extLst>
          </p:cNvPr>
          <p:cNvSpPr txBox="1">
            <a:spLocks/>
          </p:cNvSpPr>
          <p:nvPr/>
        </p:nvSpPr>
        <p:spPr>
          <a:xfrm>
            <a:off x="8608912" y="5938782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給水リフォームキット</a:t>
            </a:r>
            <a:endParaRPr lang="en-US" altLang="ja-JP" sz="2000" dirty="0"/>
          </a:p>
          <a:p>
            <a:r>
              <a:rPr lang="en-US" altLang="ja-JP" sz="2000" dirty="0"/>
              <a:t>BB-RKK</a:t>
            </a:r>
            <a:endParaRPr lang="ja-JP" altLang="en-US" sz="1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1640CC-85FE-4690-AA75-6EAE49AC816A}"/>
              </a:ext>
            </a:extLst>
          </p:cNvPr>
          <p:cNvSpPr txBox="1"/>
          <p:nvPr/>
        </p:nvSpPr>
        <p:spPr>
          <a:xfrm>
            <a:off x="10378368" y="6990164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3,400</a:t>
            </a:r>
            <a:r>
              <a:rPr kumimoji="1" lang="ja-JP" altLang="en-US" dirty="0"/>
              <a:t>円</a:t>
            </a:r>
          </a:p>
        </p:txBody>
      </p:sp>
      <p:sp>
        <p:nvSpPr>
          <p:cNvPr id="24" name="字幕 2">
            <a:extLst>
              <a:ext uri="{FF2B5EF4-FFF2-40B4-BE49-F238E27FC236}">
                <a16:creationId xmlns:a16="http://schemas.microsoft.com/office/drawing/2014/main" id="{F7354B6D-9F05-465D-BF47-E4FFC174A729}"/>
              </a:ext>
            </a:extLst>
          </p:cNvPr>
          <p:cNvSpPr txBox="1">
            <a:spLocks/>
          </p:cNvSpPr>
          <p:nvPr/>
        </p:nvSpPr>
        <p:spPr>
          <a:xfrm>
            <a:off x="-51868" y="10587730"/>
            <a:ext cx="4048636" cy="14281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排水リフォームキット</a:t>
            </a:r>
            <a:endParaRPr lang="en-US" altLang="ja-JP" sz="2000" dirty="0"/>
          </a:p>
          <a:p>
            <a:r>
              <a:rPr lang="ja-JP" altLang="en-US" sz="2000" dirty="0"/>
              <a:t>（ストレートタイプ）</a:t>
            </a:r>
            <a:endParaRPr lang="en-US" altLang="ja-JP" sz="2000" dirty="0"/>
          </a:p>
          <a:p>
            <a:r>
              <a:rPr lang="en-US" altLang="ja-JP" sz="2000" dirty="0"/>
              <a:t>BB-RKH</a:t>
            </a:r>
            <a:endParaRPr lang="ja-JP" altLang="en-US" sz="1800" dirty="0"/>
          </a:p>
        </p:txBody>
      </p:sp>
      <p:sp>
        <p:nvSpPr>
          <p:cNvPr id="26" name="字幕 2">
            <a:extLst>
              <a:ext uri="{FF2B5EF4-FFF2-40B4-BE49-F238E27FC236}">
                <a16:creationId xmlns:a16="http://schemas.microsoft.com/office/drawing/2014/main" id="{200C89F8-CC53-4388-BE40-4C05A714E58B}"/>
              </a:ext>
            </a:extLst>
          </p:cNvPr>
          <p:cNvSpPr txBox="1">
            <a:spLocks/>
          </p:cNvSpPr>
          <p:nvPr/>
        </p:nvSpPr>
        <p:spPr>
          <a:xfrm>
            <a:off x="4372201" y="10587729"/>
            <a:ext cx="4048636" cy="1438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排水リフォームキット</a:t>
            </a:r>
            <a:endParaRPr lang="en-US" altLang="ja-JP" sz="2400" dirty="0"/>
          </a:p>
          <a:p>
            <a:r>
              <a:rPr lang="ja-JP" altLang="en-US" sz="2400" dirty="0"/>
              <a:t>（フレキホースタイプ）</a:t>
            </a:r>
            <a:endParaRPr lang="en-US" altLang="ja-JP" sz="2400" dirty="0"/>
          </a:p>
          <a:p>
            <a:r>
              <a:rPr lang="en-US" altLang="ja-JP" sz="2400" dirty="0"/>
              <a:t>BB-RKH1-C</a:t>
            </a:r>
            <a:endParaRPr lang="ja-JP" altLang="en-US" sz="20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C752C1E-3EBA-4032-AE8B-EA630E8D60A4}"/>
              </a:ext>
            </a:extLst>
          </p:cNvPr>
          <p:cNvSpPr txBox="1"/>
          <p:nvPr/>
        </p:nvSpPr>
        <p:spPr>
          <a:xfrm>
            <a:off x="1634980" y="12256461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4,800</a:t>
            </a:r>
            <a:r>
              <a:rPr kumimoji="1" lang="ja-JP" altLang="en-US" dirty="0"/>
              <a:t>円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9074D31-EB15-4500-BDC4-00B0AA207858}"/>
              </a:ext>
            </a:extLst>
          </p:cNvPr>
          <p:cNvSpPr txBox="1"/>
          <p:nvPr/>
        </p:nvSpPr>
        <p:spPr>
          <a:xfrm>
            <a:off x="5969217" y="1215400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6,400</a:t>
            </a:r>
            <a:r>
              <a:rPr kumimoji="1" lang="ja-JP" altLang="en-US" dirty="0"/>
              <a:t>円</a:t>
            </a:r>
          </a:p>
        </p:txBody>
      </p:sp>
      <p:sp>
        <p:nvSpPr>
          <p:cNvPr id="31" name="字幕 2">
            <a:extLst>
              <a:ext uri="{FF2B5EF4-FFF2-40B4-BE49-F238E27FC236}">
                <a16:creationId xmlns:a16="http://schemas.microsoft.com/office/drawing/2014/main" id="{22FBF201-0F1D-4C62-A45C-86933B3DB03D}"/>
              </a:ext>
            </a:extLst>
          </p:cNvPr>
          <p:cNvSpPr txBox="1">
            <a:spLocks/>
          </p:cNvSpPr>
          <p:nvPr/>
        </p:nvSpPr>
        <p:spPr>
          <a:xfrm>
            <a:off x="8608912" y="10582545"/>
            <a:ext cx="4048636" cy="1438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タオルクリップ</a:t>
            </a:r>
            <a:endParaRPr lang="en-US" altLang="ja-JP" sz="2400" dirty="0"/>
          </a:p>
          <a:p>
            <a:r>
              <a:rPr lang="en-US" altLang="ja-JP" sz="2400" dirty="0"/>
              <a:t>TCP-50-MB</a:t>
            </a:r>
            <a:endParaRPr lang="ja-JP" altLang="en-US" sz="20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EE1D2FC-1380-4FF1-A70B-51C84010FD9A}"/>
              </a:ext>
            </a:extLst>
          </p:cNvPr>
          <p:cNvSpPr txBox="1"/>
          <p:nvPr/>
        </p:nvSpPr>
        <p:spPr>
          <a:xfrm>
            <a:off x="10303454" y="12224201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3,200</a:t>
            </a:r>
            <a:r>
              <a:rPr kumimoji="1" lang="ja-JP" altLang="en-US" dirty="0"/>
              <a:t>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86ABFD1-4379-4A8D-99FE-41B4D0C33867}"/>
              </a:ext>
            </a:extLst>
          </p:cNvPr>
          <p:cNvSpPr txBox="1"/>
          <p:nvPr/>
        </p:nvSpPr>
        <p:spPr>
          <a:xfrm>
            <a:off x="639516" y="3286382"/>
            <a:ext cx="512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画像は無しでおっけ</a:t>
            </a:r>
          </a:p>
        </p:txBody>
      </p:sp>
    </p:spTree>
    <p:extLst>
      <p:ext uri="{BB962C8B-B14F-4D97-AF65-F5344CB8AC3E}">
        <p14:creationId xmlns:p14="http://schemas.microsoft.com/office/powerpoint/2010/main" val="417647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252" y="10422459"/>
            <a:ext cx="4048636" cy="15936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2800" dirty="0"/>
              <a:t>ドア枠回避仕様</a:t>
            </a:r>
            <a:endParaRPr kumimoji="1" lang="en-US" altLang="ja-JP" sz="2800" dirty="0"/>
          </a:p>
          <a:p>
            <a:r>
              <a:rPr kumimoji="1" lang="en-US" altLang="ja-JP" sz="2800" dirty="0"/>
              <a:t>【</a:t>
            </a:r>
            <a:r>
              <a:rPr kumimoji="1" lang="ja-JP" altLang="en-US" sz="2800" dirty="0"/>
              <a:t>左側</a:t>
            </a:r>
            <a:r>
              <a:rPr kumimoji="1" lang="en-US" altLang="ja-JP" sz="2800" dirty="0"/>
              <a:t>】</a:t>
            </a:r>
            <a:r>
              <a:rPr kumimoji="1" lang="ja-JP" altLang="en-US" sz="2800" dirty="0"/>
              <a:t>（</a:t>
            </a:r>
            <a:r>
              <a:rPr kumimoji="1" lang="en-US" altLang="ja-JP" sz="2800" dirty="0"/>
              <a:t>GL)</a:t>
            </a:r>
          </a:p>
          <a:p>
            <a:r>
              <a:rPr lang="en-US" altLang="ja-JP" sz="2800" dirty="0"/>
              <a:t>+</a:t>
            </a:r>
            <a:r>
              <a:rPr lang="ja-JP" altLang="en-US" sz="2800" dirty="0"/>
              <a:t>０円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STEP3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178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ドア枠回避仕様を選んでください</a:t>
            </a:r>
          </a:p>
        </p:txBody>
      </p:sp>
      <p:sp>
        <p:nvSpPr>
          <p:cNvPr id="7" name="字幕 2">
            <a:extLst>
              <a:ext uri="{FF2B5EF4-FFF2-40B4-BE49-F238E27FC236}">
                <a16:creationId xmlns:a16="http://schemas.microsoft.com/office/drawing/2014/main" id="{293CC640-5B0A-48E9-BF3B-8DF0CD5E23D4}"/>
              </a:ext>
            </a:extLst>
          </p:cNvPr>
          <p:cNvSpPr txBox="1">
            <a:spLocks/>
          </p:cNvSpPr>
          <p:nvPr/>
        </p:nvSpPr>
        <p:spPr>
          <a:xfrm>
            <a:off x="1326252" y="12275352"/>
            <a:ext cx="4048636" cy="15936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/>
              <a:t>ドア枠回避仕様なし（なし</a:t>
            </a:r>
            <a:r>
              <a:rPr lang="en-US" altLang="ja-JP" sz="2800" dirty="0"/>
              <a:t>)</a:t>
            </a:r>
          </a:p>
          <a:p>
            <a:r>
              <a:rPr lang="ja-JP" altLang="en-US" sz="2800" dirty="0"/>
              <a:t>＋</a:t>
            </a:r>
            <a:r>
              <a:rPr lang="en-US" altLang="ja-JP" sz="2800" dirty="0"/>
              <a:t>0</a:t>
            </a:r>
            <a:r>
              <a:rPr lang="ja-JP" altLang="en-US" sz="2800" dirty="0"/>
              <a:t>円</a:t>
            </a: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742E0934-06B6-45A5-A221-6F3BC6A1748C}"/>
              </a:ext>
            </a:extLst>
          </p:cNvPr>
          <p:cNvSpPr txBox="1">
            <a:spLocks/>
          </p:cNvSpPr>
          <p:nvPr/>
        </p:nvSpPr>
        <p:spPr>
          <a:xfrm>
            <a:off x="6336866" y="10422459"/>
            <a:ext cx="4048636" cy="15936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/>
              <a:t>ドア枠回避仕様</a:t>
            </a:r>
            <a:endParaRPr lang="en-US" altLang="ja-JP" sz="2800" dirty="0"/>
          </a:p>
          <a:p>
            <a:r>
              <a:rPr lang="en-US" altLang="ja-JP" sz="2800" dirty="0"/>
              <a:t>【</a:t>
            </a:r>
            <a:r>
              <a:rPr lang="ja-JP" altLang="en-US" sz="2800" dirty="0"/>
              <a:t>右側</a:t>
            </a:r>
            <a:r>
              <a:rPr lang="en-US" altLang="ja-JP" sz="2800" dirty="0"/>
              <a:t>】</a:t>
            </a:r>
            <a:r>
              <a:rPr lang="ja-JP" altLang="en-US" sz="2800" dirty="0"/>
              <a:t>（</a:t>
            </a:r>
            <a:r>
              <a:rPr lang="en-US" altLang="ja-JP" sz="2800" dirty="0"/>
              <a:t>GR)</a:t>
            </a:r>
          </a:p>
          <a:p>
            <a:r>
              <a:rPr lang="ja-JP" altLang="en-US" sz="2800" dirty="0"/>
              <a:t>＋</a:t>
            </a:r>
            <a:r>
              <a:rPr lang="en-US" altLang="ja-JP" sz="2800" dirty="0"/>
              <a:t>0</a:t>
            </a:r>
            <a:r>
              <a:rPr lang="ja-JP" altLang="en-US" sz="2800" dirty="0"/>
              <a:t>円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D387BC8-8CF9-408F-9142-6F021BA6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11" y="1748137"/>
            <a:ext cx="9619255" cy="61273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B3D60B7-F587-49FC-B611-5D49F354D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54" y="8150934"/>
            <a:ext cx="2872146" cy="156966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56DC1A-64D1-40BB-919F-75B7CE8F6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452" y="8202517"/>
            <a:ext cx="4368344" cy="1518077"/>
          </a:xfrm>
          <a:prstGeom prst="rect">
            <a:avLst/>
          </a:prstGeom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0D555E08-1AE4-4A9E-9C1A-6470B4B4DD83}"/>
              </a:ext>
            </a:extLst>
          </p:cNvPr>
          <p:cNvSpPr/>
          <p:nvPr/>
        </p:nvSpPr>
        <p:spPr>
          <a:xfrm>
            <a:off x="5129561" y="5776332"/>
            <a:ext cx="2658891" cy="825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86325DE-D038-4B5E-86BE-6525E9F373AF}"/>
              </a:ext>
            </a:extLst>
          </p:cNvPr>
          <p:cNvSpPr/>
          <p:nvPr/>
        </p:nvSpPr>
        <p:spPr>
          <a:xfrm>
            <a:off x="7895063" y="5689661"/>
            <a:ext cx="2658891" cy="825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A8F082C-F1F8-42B2-8B89-77C2B3E33F19}"/>
              </a:ext>
            </a:extLst>
          </p:cNvPr>
          <p:cNvCxnSpPr>
            <a:endCxn id="13" idx="0"/>
          </p:cNvCxnSpPr>
          <p:nvPr/>
        </p:nvCxnSpPr>
        <p:spPr>
          <a:xfrm flipH="1">
            <a:off x="4659927" y="6514851"/>
            <a:ext cx="1436073" cy="1636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A68E2F6-B4CB-47AC-A1BE-0AE5FC3F7A40}"/>
              </a:ext>
            </a:extLst>
          </p:cNvPr>
          <p:cNvCxnSpPr>
            <a:cxnSpLocks/>
          </p:cNvCxnSpPr>
          <p:nvPr/>
        </p:nvCxnSpPr>
        <p:spPr>
          <a:xfrm>
            <a:off x="8893143" y="6377850"/>
            <a:ext cx="821473" cy="1910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4C5ADD5-2B80-4658-A8B3-B02F37E3BDC0}"/>
              </a:ext>
            </a:extLst>
          </p:cNvPr>
          <p:cNvSpPr txBox="1"/>
          <p:nvPr/>
        </p:nvSpPr>
        <p:spPr>
          <a:xfrm>
            <a:off x="1351735" y="7712276"/>
            <a:ext cx="248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修正</a:t>
            </a:r>
            <a:r>
              <a:rPr kumimoji="1" lang="en-US" altLang="ja-JP" dirty="0"/>
              <a:t>】</a:t>
            </a:r>
          </a:p>
          <a:p>
            <a:r>
              <a:rPr kumimoji="1" lang="ja-JP" altLang="en-US" dirty="0">
                <a:highlight>
                  <a:srgbClr val="FFFF00"/>
                </a:highlight>
              </a:rPr>
              <a:t>引出しと</a:t>
            </a:r>
            <a:endParaRPr kumimoji="1" lang="en-US" altLang="ja-JP" dirty="0">
              <a:highlight>
                <a:srgbClr val="FFFF00"/>
              </a:highlight>
            </a:endParaRPr>
          </a:p>
          <a:p>
            <a:r>
              <a:rPr kumimoji="1" lang="ja-JP" altLang="en-US" dirty="0">
                <a:highlight>
                  <a:srgbClr val="FFFF00"/>
                </a:highlight>
              </a:rPr>
              <a:t>フルスライドの</a:t>
            </a:r>
            <a:endParaRPr kumimoji="1" lang="en-US" altLang="ja-JP" dirty="0">
              <a:highlight>
                <a:srgbClr val="FFFF00"/>
              </a:highlight>
            </a:endParaRPr>
          </a:p>
          <a:p>
            <a:r>
              <a:rPr kumimoji="1" lang="ja-JP" altLang="en-US" dirty="0">
                <a:highlight>
                  <a:srgbClr val="FFFF00"/>
                </a:highlight>
              </a:rPr>
              <a:t>区別無しへ。</a:t>
            </a:r>
          </a:p>
        </p:txBody>
      </p:sp>
    </p:spTree>
    <p:extLst>
      <p:ext uri="{BB962C8B-B14F-4D97-AF65-F5344CB8AC3E}">
        <p14:creationId xmlns:p14="http://schemas.microsoft.com/office/powerpoint/2010/main" val="62052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65700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800" dirty="0"/>
              <a:t>扉：グレーズホワイト（</a:t>
            </a:r>
            <a:r>
              <a:rPr kumimoji="1" lang="en-US" altLang="ja-JP" sz="1800" dirty="0"/>
              <a:t>EW2</a:t>
            </a:r>
            <a:r>
              <a:rPr kumimoji="1" lang="ja-JP" altLang="en-US" sz="1800" dirty="0"/>
              <a:t>）</a:t>
            </a:r>
          </a:p>
          <a:p>
            <a:r>
              <a:rPr kumimoji="1" lang="ja-JP" altLang="en-US" sz="1800" dirty="0"/>
              <a:t>カウンター：グレーズホワイト（</a:t>
            </a:r>
            <a:r>
              <a:rPr kumimoji="1" lang="en-US" altLang="ja-JP" sz="1800" dirty="0"/>
              <a:t>W)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STEP4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178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扉カラーとカウンターカラーを選んでください</a:t>
            </a:r>
          </a:p>
        </p:txBody>
      </p:sp>
      <p:pic>
        <p:nvPicPr>
          <p:cNvPr id="11" name="図 10" descr="屋内, 戸棚, 座る, 電子レンジ が含まれている画像&#10;&#10;自動的に生成された説明">
            <a:extLst>
              <a:ext uri="{FF2B5EF4-FFF2-40B4-BE49-F238E27FC236}">
                <a16:creationId xmlns:a16="http://schemas.microsoft.com/office/drawing/2014/main" id="{3DCB6AD0-5FA4-4605-808D-25FDBA7B1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2" y="2671075"/>
            <a:ext cx="2911211" cy="2023292"/>
          </a:xfrm>
          <a:prstGeom prst="rect">
            <a:avLst/>
          </a:prstGeom>
        </p:spPr>
      </p:pic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4182452" y="496570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扉：グレーズグレー（</a:t>
            </a:r>
            <a:r>
              <a:rPr lang="en-US" altLang="ja-JP" sz="1800" dirty="0"/>
              <a:t>EG2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カウンター：グレーズグレー（</a:t>
            </a:r>
            <a:r>
              <a:rPr lang="en-US" altLang="ja-JP" sz="1800" dirty="0"/>
              <a:t>G)</a:t>
            </a:r>
            <a:endParaRPr lang="ja-JP" altLang="en-US" sz="1800" dirty="0"/>
          </a:p>
        </p:txBody>
      </p:sp>
      <p:sp>
        <p:nvSpPr>
          <p:cNvPr id="13" name="字幕 2">
            <a:extLst>
              <a:ext uri="{FF2B5EF4-FFF2-40B4-BE49-F238E27FC236}">
                <a16:creationId xmlns:a16="http://schemas.microsoft.com/office/drawing/2014/main" id="{50E3953D-CF1D-46C3-8015-4A43FD3FE829}"/>
              </a:ext>
            </a:extLst>
          </p:cNvPr>
          <p:cNvSpPr txBox="1">
            <a:spLocks/>
          </p:cNvSpPr>
          <p:nvPr/>
        </p:nvSpPr>
        <p:spPr>
          <a:xfrm>
            <a:off x="8364904" y="496570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扉：ライトオーク（</a:t>
            </a:r>
            <a:r>
              <a:rPr lang="en-US" altLang="ja-JP" sz="1800" dirty="0"/>
              <a:t>JP3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カウンター：グレーズホワイト（</a:t>
            </a:r>
            <a:r>
              <a:rPr lang="en-US" altLang="ja-JP" sz="1800" dirty="0"/>
              <a:t>W)</a:t>
            </a:r>
            <a:endParaRPr lang="ja-JP" altLang="en-US" sz="1800" dirty="0"/>
          </a:p>
        </p:txBody>
      </p:sp>
      <p:sp>
        <p:nvSpPr>
          <p:cNvPr id="14" name="字幕 2">
            <a:extLst>
              <a:ext uri="{FF2B5EF4-FFF2-40B4-BE49-F238E27FC236}">
                <a16:creationId xmlns:a16="http://schemas.microsoft.com/office/drawing/2014/main" id="{B7298F62-B638-4458-BDE2-723D676E14DF}"/>
              </a:ext>
            </a:extLst>
          </p:cNvPr>
          <p:cNvSpPr txBox="1">
            <a:spLocks/>
          </p:cNvSpPr>
          <p:nvPr/>
        </p:nvSpPr>
        <p:spPr>
          <a:xfrm>
            <a:off x="84428" y="8780848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扉：チェリー（</a:t>
            </a:r>
            <a:r>
              <a:rPr lang="en-US" altLang="ja-JP" sz="1800" dirty="0"/>
              <a:t>JY3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カウンター：グレーズホワイト（</a:t>
            </a:r>
            <a:r>
              <a:rPr lang="en-US" altLang="ja-JP" sz="1800" dirty="0"/>
              <a:t>W)</a:t>
            </a:r>
            <a:endParaRPr lang="ja-JP" altLang="en-US" sz="1800" dirty="0"/>
          </a:p>
        </p:txBody>
      </p:sp>
      <p:sp>
        <p:nvSpPr>
          <p:cNvPr id="15" name="字幕 2">
            <a:extLst>
              <a:ext uri="{FF2B5EF4-FFF2-40B4-BE49-F238E27FC236}">
                <a16:creationId xmlns:a16="http://schemas.microsoft.com/office/drawing/2014/main" id="{1B560066-B744-416C-AF0A-CAD45AEBCEF3}"/>
              </a:ext>
            </a:extLst>
          </p:cNvPr>
          <p:cNvSpPr txBox="1">
            <a:spLocks/>
          </p:cNvSpPr>
          <p:nvPr/>
        </p:nvSpPr>
        <p:spPr>
          <a:xfrm>
            <a:off x="4266880" y="8780848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扉：ショコラオーク（</a:t>
            </a:r>
            <a:r>
              <a:rPr lang="en-US" altLang="ja-JP" sz="1800" dirty="0"/>
              <a:t>JR3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カウンター：グレーズグレー（</a:t>
            </a:r>
            <a:r>
              <a:rPr lang="en-US" altLang="ja-JP" sz="1800" dirty="0"/>
              <a:t>G)</a:t>
            </a:r>
            <a:endParaRPr lang="ja-JP" altLang="en-US" sz="1800" dirty="0"/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9CE64575-3D84-46B1-A41F-FF321E10E55E}"/>
              </a:ext>
            </a:extLst>
          </p:cNvPr>
          <p:cNvSpPr txBox="1">
            <a:spLocks/>
          </p:cNvSpPr>
          <p:nvPr/>
        </p:nvSpPr>
        <p:spPr>
          <a:xfrm>
            <a:off x="8449332" y="8780848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扉：ライトオーク（</a:t>
            </a:r>
            <a:r>
              <a:rPr lang="en-US" altLang="ja-JP" sz="1800" dirty="0"/>
              <a:t>JP3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カウンター：ライトオーク（</a:t>
            </a:r>
            <a:r>
              <a:rPr lang="en-US" altLang="ja-JP" sz="1800" dirty="0"/>
              <a:t>P</a:t>
            </a:r>
            <a:r>
              <a:rPr lang="ja-JP" altLang="en-US" sz="1800" dirty="0"/>
              <a:t>）</a:t>
            </a:r>
          </a:p>
        </p:txBody>
      </p:sp>
      <p:sp>
        <p:nvSpPr>
          <p:cNvPr id="17" name="字幕 2">
            <a:extLst>
              <a:ext uri="{FF2B5EF4-FFF2-40B4-BE49-F238E27FC236}">
                <a16:creationId xmlns:a16="http://schemas.microsoft.com/office/drawing/2014/main" id="{4967D850-737B-4A15-851B-0208CE675B80}"/>
              </a:ext>
            </a:extLst>
          </p:cNvPr>
          <p:cNvSpPr txBox="1">
            <a:spLocks/>
          </p:cNvSpPr>
          <p:nvPr/>
        </p:nvSpPr>
        <p:spPr>
          <a:xfrm>
            <a:off x="-1" y="12926672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扉：チェリー（</a:t>
            </a:r>
            <a:r>
              <a:rPr lang="en-US" altLang="ja-JP" sz="1800" dirty="0"/>
              <a:t>JY3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カウンター：チェリー（</a:t>
            </a:r>
            <a:r>
              <a:rPr lang="en-US" altLang="ja-JP" sz="1800" dirty="0"/>
              <a:t>V)</a:t>
            </a:r>
            <a:endParaRPr lang="ja-JP" altLang="en-US" sz="1800" dirty="0"/>
          </a:p>
        </p:txBody>
      </p:sp>
      <p:sp>
        <p:nvSpPr>
          <p:cNvPr id="18" name="字幕 2">
            <a:extLst>
              <a:ext uri="{FF2B5EF4-FFF2-40B4-BE49-F238E27FC236}">
                <a16:creationId xmlns:a16="http://schemas.microsoft.com/office/drawing/2014/main" id="{F87A7711-1002-42E4-AFDF-54DBAE6D80B0}"/>
              </a:ext>
            </a:extLst>
          </p:cNvPr>
          <p:cNvSpPr txBox="1">
            <a:spLocks/>
          </p:cNvSpPr>
          <p:nvPr/>
        </p:nvSpPr>
        <p:spPr>
          <a:xfrm>
            <a:off x="4225426" y="12926672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扉：ショコラオーク（</a:t>
            </a:r>
            <a:r>
              <a:rPr lang="en-US" altLang="ja-JP" sz="1800" dirty="0"/>
              <a:t>JR3</a:t>
            </a:r>
            <a:r>
              <a:rPr lang="ja-JP" altLang="en-US" sz="1800" dirty="0"/>
              <a:t>）</a:t>
            </a:r>
          </a:p>
          <a:p>
            <a:r>
              <a:rPr lang="ja-JP" altLang="en-US" sz="1800" dirty="0"/>
              <a:t>カウンター：ショコラオーク（</a:t>
            </a:r>
            <a:r>
              <a:rPr lang="en-US" altLang="ja-JP" sz="1800" dirty="0"/>
              <a:t>E)</a:t>
            </a:r>
            <a:endParaRPr lang="ja-JP" altLang="en-US" sz="1800" dirty="0"/>
          </a:p>
        </p:txBody>
      </p:sp>
      <p:pic>
        <p:nvPicPr>
          <p:cNvPr id="21" name="図 20" descr="屋内, 戸棚, 座る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8F836639-3FA7-45F7-8376-40F1A0A4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94" y="2648787"/>
            <a:ext cx="2911211" cy="2023292"/>
          </a:xfrm>
          <a:prstGeom prst="rect">
            <a:avLst/>
          </a:prstGeom>
        </p:spPr>
      </p:pic>
      <p:pic>
        <p:nvPicPr>
          <p:cNvPr id="3074" name="Picture 2" descr="「扉」JY3×「カウンター」W">
            <a:extLst>
              <a:ext uri="{FF2B5EF4-FFF2-40B4-BE49-F238E27FC236}">
                <a16:creationId xmlns:a16="http://schemas.microsoft.com/office/drawing/2014/main" id="{EF89D26C-659D-4077-BF35-B485D1E9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0" y="6668709"/>
            <a:ext cx="2911211" cy="20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11C937FB-C11C-4B78-923B-2C8BF9D8E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33" y="2648787"/>
            <a:ext cx="2911211" cy="2023292"/>
          </a:xfrm>
          <a:prstGeom prst="rect">
            <a:avLst/>
          </a:prstGeom>
        </p:spPr>
      </p:pic>
      <p:pic>
        <p:nvPicPr>
          <p:cNvPr id="25" name="図 24" descr="屋内, テーブル, 座る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1C2CD0E0-3FAD-4DE7-A4FE-0DCD42151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68" y="6632684"/>
            <a:ext cx="3002173" cy="2086510"/>
          </a:xfrm>
          <a:prstGeom prst="rect">
            <a:avLst/>
          </a:prstGeom>
        </p:spPr>
      </p:pic>
      <p:pic>
        <p:nvPicPr>
          <p:cNvPr id="27" name="図 26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C12ACF37-A8AF-44CD-AD49-984B474E5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61" y="6668709"/>
            <a:ext cx="2867355" cy="1992812"/>
          </a:xfrm>
          <a:prstGeom prst="rect">
            <a:avLst/>
          </a:prstGeom>
        </p:spPr>
      </p:pic>
      <p:pic>
        <p:nvPicPr>
          <p:cNvPr id="29" name="図 28" descr="屋内, テーブル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461A1500-A10D-4C09-AA18-E84240971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0" y="10786581"/>
            <a:ext cx="2826783" cy="1964614"/>
          </a:xfrm>
          <a:prstGeom prst="rect">
            <a:avLst/>
          </a:prstGeom>
        </p:spPr>
      </p:pic>
      <p:pic>
        <p:nvPicPr>
          <p:cNvPr id="31" name="図 30" descr="屋内, テーブル, 座る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0C95DC4D-0777-4BA4-8320-B2F201E7E0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94" y="10679947"/>
            <a:ext cx="3052409" cy="212142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454197" y="594869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85,600</a:t>
            </a:r>
            <a:r>
              <a:rPr kumimoji="1" lang="ja-JP" altLang="en-US" dirty="0"/>
              <a:t>円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F0C0518-CFC8-4D71-AC4D-F9BAC5F10167}"/>
              </a:ext>
            </a:extLst>
          </p:cNvPr>
          <p:cNvSpPr txBox="1"/>
          <p:nvPr/>
        </p:nvSpPr>
        <p:spPr>
          <a:xfrm>
            <a:off x="5640823" y="1375666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44DC8A2-9B74-4143-827D-0208F76A1BD1}"/>
              </a:ext>
            </a:extLst>
          </p:cNvPr>
          <p:cNvSpPr txBox="1"/>
          <p:nvPr/>
        </p:nvSpPr>
        <p:spPr>
          <a:xfrm>
            <a:off x="1454197" y="1375766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66357BD-FB3D-4EE8-B522-A2310D2BC7E4}"/>
              </a:ext>
            </a:extLst>
          </p:cNvPr>
          <p:cNvSpPr txBox="1"/>
          <p:nvPr/>
        </p:nvSpPr>
        <p:spPr>
          <a:xfrm>
            <a:off x="9740842" y="9650687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1100E30-0A28-46F5-B93B-6C85B8BEF05D}"/>
              </a:ext>
            </a:extLst>
          </p:cNvPr>
          <p:cNvSpPr txBox="1"/>
          <p:nvPr/>
        </p:nvSpPr>
        <p:spPr>
          <a:xfrm>
            <a:off x="5441451" y="592199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85,600</a:t>
            </a:r>
            <a:r>
              <a:rPr kumimoji="1" lang="ja-JP" altLang="en-US" dirty="0"/>
              <a:t>円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E9CA35C-CFF9-45AE-9A34-159586B3EDB2}"/>
              </a:ext>
            </a:extLst>
          </p:cNvPr>
          <p:cNvSpPr txBox="1"/>
          <p:nvPr/>
        </p:nvSpPr>
        <p:spPr>
          <a:xfrm>
            <a:off x="9597562" y="592199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74,600</a:t>
            </a:r>
            <a:r>
              <a:rPr kumimoji="1" lang="ja-JP" altLang="en-US" dirty="0"/>
              <a:t>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99E5C76-F03D-4E7E-ADBE-DC535D2B7396}"/>
              </a:ext>
            </a:extLst>
          </p:cNvPr>
          <p:cNvSpPr txBox="1"/>
          <p:nvPr/>
        </p:nvSpPr>
        <p:spPr>
          <a:xfrm>
            <a:off x="1369769" y="9699783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74,600</a:t>
            </a:r>
            <a:r>
              <a:rPr kumimoji="1" lang="ja-JP" altLang="en-US" dirty="0"/>
              <a:t>円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045709C-1CF9-4112-9E5B-F3EBA20C7DA8}"/>
              </a:ext>
            </a:extLst>
          </p:cNvPr>
          <p:cNvSpPr txBox="1"/>
          <p:nvPr/>
        </p:nvSpPr>
        <p:spPr>
          <a:xfrm>
            <a:off x="5516178" y="9666769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74,600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189336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1682" y="8878529"/>
            <a:ext cx="4048636" cy="9887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800" dirty="0"/>
              <a:t>ブラック（</a:t>
            </a:r>
            <a:r>
              <a:rPr kumimoji="1" lang="en-US" altLang="ja-JP" sz="1800" dirty="0"/>
              <a:t>K)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STEP5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178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キャビネット本体カラーを選んでください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5819719" y="10284717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pic>
        <p:nvPicPr>
          <p:cNvPr id="6" name="図 5" descr="屋内, 窓, 写真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21395396-AB23-467A-BBDB-96A7775C6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41" y="2220235"/>
            <a:ext cx="3305563" cy="365760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CBA10B4-6519-4E62-BCBD-B2B565CF2965}"/>
              </a:ext>
            </a:extLst>
          </p:cNvPr>
          <p:cNvSpPr txBox="1"/>
          <p:nvPr/>
        </p:nvSpPr>
        <p:spPr>
          <a:xfrm>
            <a:off x="6096000" y="3402707"/>
            <a:ext cx="5126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キャビネット本体カラーはブラックのみです。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フルスライドタイプの内引出しはグレーです</a:t>
            </a:r>
          </a:p>
        </p:txBody>
      </p:sp>
    </p:spTree>
    <p:extLst>
      <p:ext uri="{BB962C8B-B14F-4D97-AF65-F5344CB8AC3E}">
        <p14:creationId xmlns:p14="http://schemas.microsoft.com/office/powerpoint/2010/main" val="3852384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7958872"/>
            <a:ext cx="4048636" cy="9887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sz="1800" dirty="0"/>
              <a:t>3</a:t>
            </a:r>
            <a:r>
              <a:rPr kumimoji="1" lang="ja-JP" altLang="en-US" sz="1800" dirty="0"/>
              <a:t>面鏡（３</a:t>
            </a:r>
            <a:r>
              <a:rPr kumimoji="1" lang="en-US" altLang="ja-JP" sz="1800" dirty="0"/>
              <a:t>T)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STEP6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3" y="180629"/>
            <a:ext cx="8740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ミラータイプを選んでください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3071452" y="950413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pic>
        <p:nvPicPr>
          <p:cNvPr id="7" name="図 6" descr="ドアが開いている画面&#10;&#10;中程度の精度で自動的に生成された説明">
            <a:extLst>
              <a:ext uri="{FF2B5EF4-FFF2-40B4-BE49-F238E27FC236}">
                <a16:creationId xmlns:a16="http://schemas.microsoft.com/office/drawing/2014/main" id="{64513364-504F-4CB1-BE5A-807160535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674059"/>
            <a:ext cx="3657607" cy="25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4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869" y="7607291"/>
            <a:ext cx="3227198" cy="9887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600" dirty="0"/>
              <a:t>フェイスフルライト付（</a:t>
            </a:r>
            <a:r>
              <a:rPr kumimoji="1" lang="en-US" altLang="ja-JP" sz="1600" dirty="0"/>
              <a:t>1</a:t>
            </a:r>
            <a:r>
              <a:rPr kumimoji="1" lang="ja-JP" altLang="en-US" sz="1600" dirty="0"/>
              <a:t>灯）　　　　　　</a:t>
            </a:r>
            <a:endParaRPr kumimoji="1" lang="en-US" altLang="ja-JP" sz="1600" dirty="0"/>
          </a:p>
          <a:p>
            <a:r>
              <a:rPr kumimoji="1" lang="ja-JP" altLang="en-US" sz="1600" dirty="0"/>
              <a:t>下部照明付（</a:t>
            </a:r>
            <a:r>
              <a:rPr kumimoji="1" lang="en-US" altLang="ja-JP" sz="1600" dirty="0"/>
              <a:t>1</a:t>
            </a:r>
            <a:r>
              <a:rPr kumimoji="1" lang="ja-JP" altLang="en-US" sz="1600" dirty="0"/>
              <a:t>灯）（</a:t>
            </a:r>
            <a:r>
              <a:rPr kumimoji="1" lang="en-US" altLang="ja-JP" sz="1600" dirty="0"/>
              <a:t>M</a:t>
            </a:r>
            <a:r>
              <a:rPr kumimoji="1" lang="ja-JP" altLang="en-US" sz="1600" dirty="0"/>
              <a:t>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STEP7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3" y="180629"/>
            <a:ext cx="87408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照明を選んでください</a:t>
            </a:r>
            <a:endParaRPr lang="en-US" altLang="ja-JP" sz="4800" dirty="0"/>
          </a:p>
          <a:p>
            <a:r>
              <a:rPr lang="en-US" altLang="ja-JP" dirty="0"/>
              <a:t>※</a:t>
            </a:r>
            <a:r>
              <a:rPr lang="ja-JP" altLang="en-US" dirty="0"/>
              <a:t>すべてくもり止めコート付</a:t>
            </a:r>
            <a:endParaRPr lang="ja-JP" altLang="en-US" sz="4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651913" y="8878910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11,600</a:t>
            </a:r>
            <a:r>
              <a:rPr kumimoji="1" lang="ja-JP" altLang="en-US" dirty="0"/>
              <a:t>円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02617BB-CDF5-4758-8B89-80A66BE3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24" y="4901187"/>
            <a:ext cx="2419688" cy="204816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85CD01E-B0EF-4D6C-A784-B205BFF38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115" y="4840558"/>
            <a:ext cx="2429214" cy="21434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889AC14-0C16-4FAB-8169-31BE8523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750" y="4850084"/>
            <a:ext cx="2400635" cy="2133898"/>
          </a:xfrm>
          <a:prstGeom prst="rect">
            <a:avLst/>
          </a:prstGeom>
        </p:spPr>
      </p:pic>
      <p:sp>
        <p:nvSpPr>
          <p:cNvPr id="15" name="字幕 2">
            <a:extLst>
              <a:ext uri="{FF2B5EF4-FFF2-40B4-BE49-F238E27FC236}">
                <a16:creationId xmlns:a16="http://schemas.microsoft.com/office/drawing/2014/main" id="{2D6D4968-B7F2-41FC-85FE-62F135BAAEB1}"/>
              </a:ext>
            </a:extLst>
          </p:cNvPr>
          <p:cNvSpPr txBox="1">
            <a:spLocks/>
          </p:cNvSpPr>
          <p:nvPr/>
        </p:nvSpPr>
        <p:spPr>
          <a:xfrm>
            <a:off x="4593669" y="7607290"/>
            <a:ext cx="3227198" cy="9887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上部ライン照明付　</a:t>
            </a:r>
            <a:endParaRPr lang="en-US" altLang="ja-JP" sz="1800" dirty="0"/>
          </a:p>
          <a:p>
            <a:r>
              <a:rPr lang="ja-JP" altLang="en-US" sz="1800" dirty="0"/>
              <a:t>　下部照明付（</a:t>
            </a:r>
            <a:r>
              <a:rPr lang="en-US" altLang="ja-JP" sz="1800" dirty="0"/>
              <a:t>1</a:t>
            </a:r>
            <a:r>
              <a:rPr lang="ja-JP" altLang="en-US" sz="1800" dirty="0"/>
              <a:t>灯）（</a:t>
            </a:r>
            <a:r>
              <a:rPr lang="en-US" altLang="ja-JP" sz="1800" dirty="0"/>
              <a:t>B</a:t>
            </a:r>
            <a:r>
              <a:rPr lang="ja-JP" altLang="en-US" sz="1800" dirty="0"/>
              <a:t>）</a:t>
            </a:r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DFBA94B5-A9FC-4553-BABA-6F6B76EE140B}"/>
              </a:ext>
            </a:extLst>
          </p:cNvPr>
          <p:cNvSpPr txBox="1">
            <a:spLocks/>
          </p:cNvSpPr>
          <p:nvPr/>
        </p:nvSpPr>
        <p:spPr>
          <a:xfrm>
            <a:off x="8652469" y="7607289"/>
            <a:ext cx="3227198" cy="9887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上部ライン照明付</a:t>
            </a:r>
            <a:endParaRPr lang="en-US" altLang="ja-JP" sz="1800" dirty="0"/>
          </a:p>
          <a:p>
            <a:r>
              <a:rPr lang="ja-JP" altLang="en-US" sz="1800" dirty="0"/>
              <a:t>　下部照明無し（</a:t>
            </a:r>
            <a:r>
              <a:rPr lang="en-US" altLang="ja-JP" sz="1800" dirty="0"/>
              <a:t>E</a:t>
            </a:r>
            <a:r>
              <a:rPr lang="ja-JP" altLang="en-US" sz="1800" dirty="0"/>
              <a:t>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9EE8C97-4214-4AF7-9976-759F7BF6A898}"/>
              </a:ext>
            </a:extLst>
          </p:cNvPr>
          <p:cNvSpPr txBox="1"/>
          <p:nvPr/>
        </p:nvSpPr>
        <p:spPr>
          <a:xfrm>
            <a:off x="9769513" y="884378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BDB2A56-2D14-49A5-A05C-880F22047798}"/>
              </a:ext>
            </a:extLst>
          </p:cNvPr>
          <p:cNvSpPr txBox="1"/>
          <p:nvPr/>
        </p:nvSpPr>
        <p:spPr>
          <a:xfrm>
            <a:off x="5401175" y="8843785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11,600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1621551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869" y="7607291"/>
            <a:ext cx="3227198" cy="9887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600" dirty="0"/>
              <a:t>プラグ式電源仕様（なし）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dirty="0"/>
              <a:t>STEP8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3" y="180629"/>
            <a:ext cx="8740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電源仕様を選ぶ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651913" y="8878910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sp>
        <p:nvSpPr>
          <p:cNvPr id="15" name="字幕 2">
            <a:extLst>
              <a:ext uri="{FF2B5EF4-FFF2-40B4-BE49-F238E27FC236}">
                <a16:creationId xmlns:a16="http://schemas.microsoft.com/office/drawing/2014/main" id="{2D6D4968-B7F2-41FC-85FE-62F135BAAEB1}"/>
              </a:ext>
            </a:extLst>
          </p:cNvPr>
          <p:cNvSpPr txBox="1">
            <a:spLocks/>
          </p:cNvSpPr>
          <p:nvPr/>
        </p:nvSpPr>
        <p:spPr>
          <a:xfrm>
            <a:off x="4593669" y="7607290"/>
            <a:ext cx="3227198" cy="9887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 dirty="0"/>
              <a:t>直結式電源仕様（</a:t>
            </a:r>
            <a:r>
              <a:rPr lang="en-US" altLang="zh-TW" sz="1800" dirty="0"/>
              <a:t>G)</a:t>
            </a:r>
            <a:endParaRPr lang="ja-JP" altLang="en-US" sz="1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404A70-95FD-4C46-B14A-E6DCBE6BC192}"/>
              </a:ext>
            </a:extLst>
          </p:cNvPr>
          <p:cNvSpPr txBox="1"/>
          <p:nvPr/>
        </p:nvSpPr>
        <p:spPr>
          <a:xfrm>
            <a:off x="5797273" y="8843786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29C828-0F67-4086-B9FE-AE067CE0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68" y="125506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70A150-D557-487A-8A1C-F1F5CCC1BBC4}"/>
              </a:ext>
            </a:extLst>
          </p:cNvPr>
          <p:cNvSpPr txBox="1"/>
          <p:nvPr/>
        </p:nvSpPr>
        <p:spPr>
          <a:xfrm>
            <a:off x="5797273" y="1717288"/>
            <a:ext cx="388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コンセント利用の場合</a:t>
            </a:r>
            <a:endParaRPr kumimoji="1" lang="en-US" altLang="ja-JP" dirty="0"/>
          </a:p>
          <a:p>
            <a:r>
              <a:rPr kumimoji="1" lang="ja-JP" altLang="en-US" dirty="0"/>
              <a:t>プラグ式電源使用を選んでください</a:t>
            </a:r>
          </a:p>
        </p:txBody>
      </p:sp>
    </p:spTree>
    <p:extLst>
      <p:ext uri="{BB962C8B-B14F-4D97-AF65-F5344CB8AC3E}">
        <p14:creationId xmlns:p14="http://schemas.microsoft.com/office/powerpoint/2010/main" val="291804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807E33A-D387-48C7-8FCE-4659F7F24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65700"/>
            <a:ext cx="4048636" cy="83099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sz="1800" dirty="0"/>
              <a:t>タッチレス水栓</a:t>
            </a:r>
            <a:r>
              <a:rPr kumimoji="1" lang="en-US" altLang="ja-JP" sz="1800" dirty="0"/>
              <a:t>【</a:t>
            </a:r>
            <a:r>
              <a:rPr kumimoji="1" lang="ja-JP" altLang="en-US" sz="1800" dirty="0"/>
              <a:t>ナビッシュ</a:t>
            </a:r>
            <a:r>
              <a:rPr kumimoji="1" lang="en-US" altLang="ja-JP" sz="1800" dirty="0"/>
              <a:t>】</a:t>
            </a:r>
            <a:r>
              <a:rPr kumimoji="1" lang="ja-JP" altLang="en-US" sz="1800" dirty="0"/>
              <a:t>（</a:t>
            </a:r>
            <a:r>
              <a:rPr kumimoji="1" lang="en-US" altLang="ja-JP" sz="1800" dirty="0"/>
              <a:t>J)</a:t>
            </a:r>
            <a:endParaRPr kumimoji="1"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E2CCC-08DA-4759-ACA4-84EFA46360A9}"/>
              </a:ext>
            </a:extLst>
          </p:cNvPr>
          <p:cNvSpPr txBox="1"/>
          <p:nvPr/>
        </p:nvSpPr>
        <p:spPr>
          <a:xfrm>
            <a:off x="283028" y="180629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/>
              <a:t>STEP9</a:t>
            </a:r>
            <a:endParaRPr lang="ja-JP" altLang="en-US" sz="4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3BB5B9-E0B7-40BD-9E25-49BBF005861C}"/>
              </a:ext>
            </a:extLst>
          </p:cNvPr>
          <p:cNvSpPr txBox="1"/>
          <p:nvPr/>
        </p:nvSpPr>
        <p:spPr>
          <a:xfrm>
            <a:off x="2481944" y="180629"/>
            <a:ext cx="817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水栓金具を選んでください</a:t>
            </a:r>
          </a:p>
        </p:txBody>
      </p:sp>
      <p:sp>
        <p:nvSpPr>
          <p:cNvPr id="12" name="字幕 2">
            <a:extLst>
              <a:ext uri="{FF2B5EF4-FFF2-40B4-BE49-F238E27FC236}">
                <a16:creationId xmlns:a16="http://schemas.microsoft.com/office/drawing/2014/main" id="{31C757CB-0829-4BD2-84B2-4941D25029E3}"/>
              </a:ext>
            </a:extLst>
          </p:cNvPr>
          <p:cNvSpPr txBox="1">
            <a:spLocks/>
          </p:cNvSpPr>
          <p:nvPr/>
        </p:nvSpPr>
        <p:spPr>
          <a:xfrm>
            <a:off x="4182452" y="496570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シングルレバーシャワー水栓（</a:t>
            </a:r>
            <a:r>
              <a:rPr lang="en-US" altLang="ja-JP" sz="1800" dirty="0"/>
              <a:t>S)</a:t>
            </a:r>
            <a:endParaRPr lang="ja-JP" altLang="en-US" sz="1800" dirty="0"/>
          </a:p>
        </p:txBody>
      </p:sp>
      <p:sp>
        <p:nvSpPr>
          <p:cNvPr id="13" name="字幕 2">
            <a:extLst>
              <a:ext uri="{FF2B5EF4-FFF2-40B4-BE49-F238E27FC236}">
                <a16:creationId xmlns:a16="http://schemas.microsoft.com/office/drawing/2014/main" id="{50E3953D-CF1D-46C3-8015-4A43FD3FE829}"/>
              </a:ext>
            </a:extLst>
          </p:cNvPr>
          <p:cNvSpPr txBox="1">
            <a:spLocks/>
          </p:cNvSpPr>
          <p:nvPr/>
        </p:nvSpPr>
        <p:spPr>
          <a:xfrm>
            <a:off x="8364904" y="4965700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即湯タッチレス水栓</a:t>
            </a:r>
            <a:r>
              <a:rPr lang="en-US" altLang="ja-JP" sz="1800" dirty="0"/>
              <a:t>【</a:t>
            </a:r>
            <a:r>
              <a:rPr lang="ja-JP" altLang="en-US" sz="1800" dirty="0"/>
              <a:t>ナビッシュ</a:t>
            </a:r>
            <a:r>
              <a:rPr lang="en-US" altLang="ja-JP" sz="1800" dirty="0"/>
              <a:t>】</a:t>
            </a:r>
            <a:r>
              <a:rPr lang="ja-JP" altLang="en-US" sz="1800" dirty="0"/>
              <a:t>（</a:t>
            </a:r>
            <a:r>
              <a:rPr lang="en-US" altLang="ja-JP" sz="1800" dirty="0"/>
              <a:t>JF)</a:t>
            </a:r>
            <a:endParaRPr lang="ja-JP" altLang="en-US" sz="1800" dirty="0"/>
          </a:p>
        </p:txBody>
      </p:sp>
      <p:sp>
        <p:nvSpPr>
          <p:cNvPr id="14" name="字幕 2">
            <a:extLst>
              <a:ext uri="{FF2B5EF4-FFF2-40B4-BE49-F238E27FC236}">
                <a16:creationId xmlns:a16="http://schemas.microsoft.com/office/drawing/2014/main" id="{B7298F62-B638-4458-BDE2-723D676E14DF}"/>
              </a:ext>
            </a:extLst>
          </p:cNvPr>
          <p:cNvSpPr txBox="1">
            <a:spLocks/>
          </p:cNvSpPr>
          <p:nvPr/>
        </p:nvSpPr>
        <p:spPr>
          <a:xfrm>
            <a:off x="84428" y="8780848"/>
            <a:ext cx="404863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kumimoji="1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/>
              <a:t>即湯シングルレバーシャワー水栓（</a:t>
            </a:r>
            <a:r>
              <a:rPr lang="en-US" altLang="ja-JP" sz="1800" dirty="0"/>
              <a:t>SF)</a:t>
            </a:r>
            <a:endParaRPr lang="ja-JP" altLang="en-US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74CBA-B63F-4194-84A6-377EA4DFC025}"/>
              </a:ext>
            </a:extLst>
          </p:cNvPr>
          <p:cNvSpPr txBox="1"/>
          <p:nvPr/>
        </p:nvSpPr>
        <p:spPr>
          <a:xfrm>
            <a:off x="1454197" y="5948692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16,200</a:t>
            </a:r>
            <a:r>
              <a:rPr kumimoji="1" lang="ja-JP" altLang="en-US" dirty="0"/>
              <a:t>円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5830C2-EA9A-4CF7-A351-CD55C71886AC}"/>
              </a:ext>
            </a:extLst>
          </p:cNvPr>
          <p:cNvSpPr txBox="1"/>
          <p:nvPr/>
        </p:nvSpPr>
        <p:spPr>
          <a:xfrm>
            <a:off x="1523999" y="9638566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24,600</a:t>
            </a:r>
            <a:r>
              <a:rPr kumimoji="1" lang="ja-JP" altLang="en-US" dirty="0"/>
              <a:t>円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5697EB5-A1F6-40C4-9BAA-54BAA4B120A9}"/>
              </a:ext>
            </a:extLst>
          </p:cNvPr>
          <p:cNvSpPr txBox="1"/>
          <p:nvPr/>
        </p:nvSpPr>
        <p:spPr>
          <a:xfrm>
            <a:off x="9686179" y="591356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40,800</a:t>
            </a:r>
            <a:r>
              <a:rPr kumimoji="1" lang="ja-JP" altLang="en-US" dirty="0"/>
              <a:t>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B908B57-967A-4E35-9A71-9577F71E5058}"/>
              </a:ext>
            </a:extLst>
          </p:cNvPr>
          <p:cNvSpPr txBox="1"/>
          <p:nvPr/>
        </p:nvSpPr>
        <p:spPr>
          <a:xfrm>
            <a:off x="5640287" y="5882088"/>
            <a:ext cx="2110154" cy="37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kumimoji="1" lang="en-US" altLang="ja-JP" dirty="0"/>
              <a:t>0</a:t>
            </a:r>
            <a:r>
              <a:rPr kumimoji="1" lang="ja-JP" altLang="en-US" dirty="0"/>
              <a:t>円</a:t>
            </a:r>
          </a:p>
        </p:txBody>
      </p:sp>
      <p:pic>
        <p:nvPicPr>
          <p:cNvPr id="6" name="図 5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42397F5F-91BC-4752-99CC-77659BB7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2" y="2337163"/>
            <a:ext cx="3657607" cy="2263144"/>
          </a:xfrm>
          <a:prstGeom prst="rect">
            <a:avLst/>
          </a:prstGeom>
        </p:spPr>
      </p:pic>
      <p:pic>
        <p:nvPicPr>
          <p:cNvPr id="8" name="図 7" descr="飛行機の窓から顔を出している&#10;&#10;中程度の精度で自動的に生成された説明">
            <a:extLst>
              <a:ext uri="{FF2B5EF4-FFF2-40B4-BE49-F238E27FC236}">
                <a16:creationId xmlns:a16="http://schemas.microsoft.com/office/drawing/2014/main" id="{427F6D53-1A25-427F-83D8-2AB2CAFE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66" y="2337163"/>
            <a:ext cx="3657607" cy="2263144"/>
          </a:xfrm>
          <a:prstGeom prst="rect">
            <a:avLst/>
          </a:prstGeom>
        </p:spPr>
      </p:pic>
      <p:pic>
        <p:nvPicPr>
          <p:cNvPr id="10" name="図 9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FE861789-C088-4F91-8D12-667ED3A5D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418" y="2337163"/>
            <a:ext cx="3657607" cy="2263144"/>
          </a:xfrm>
          <a:prstGeom prst="rect">
            <a:avLst/>
          </a:prstGeom>
        </p:spPr>
      </p:pic>
      <p:pic>
        <p:nvPicPr>
          <p:cNvPr id="20" name="図 19" descr="鏡に映っている&#10;&#10;中程度の精度で自動的に生成された説明">
            <a:extLst>
              <a:ext uri="{FF2B5EF4-FFF2-40B4-BE49-F238E27FC236}">
                <a16:creationId xmlns:a16="http://schemas.microsoft.com/office/drawing/2014/main" id="{F72DEFBB-33C6-433A-9FE2-E81338CCB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3" y="6350460"/>
            <a:ext cx="3657607" cy="22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5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1897</TotalTime>
  <Words>1349</Words>
  <Application>Microsoft Office PowerPoint</Application>
  <PresentationFormat>ユーザー設定</PresentationFormat>
  <Paragraphs>354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中本 貴之</dc:creator>
  <cp:lastModifiedBy>中本 貴之</cp:lastModifiedBy>
  <cp:revision>1</cp:revision>
  <dcterms:created xsi:type="dcterms:W3CDTF">2022-03-10T01:15:33Z</dcterms:created>
  <dcterms:modified xsi:type="dcterms:W3CDTF">2022-03-11T08:52:45Z</dcterms:modified>
</cp:coreProperties>
</file>