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B7693-1B88-46E3-8DA8-B99696B19F50}" v="2" dt="2025-11-22T05:02:50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剛史 松野" userId="485a5cc0e8291a85" providerId="LiveId" clId="{9158E246-9DC7-4D3D-BD91-279DF33F76B0}"/>
    <pc:docChg chg="modSld">
      <pc:chgData name="剛史 松野" userId="485a5cc0e8291a85" providerId="LiveId" clId="{9158E246-9DC7-4D3D-BD91-279DF33F76B0}" dt="2025-11-22T05:03:00.940" v="56" actId="20577"/>
      <pc:docMkLst>
        <pc:docMk/>
      </pc:docMkLst>
      <pc:sldChg chg="modSp mod">
        <pc:chgData name="剛史 松野" userId="485a5cc0e8291a85" providerId="LiveId" clId="{9158E246-9DC7-4D3D-BD91-279DF33F76B0}" dt="2025-11-22T05:03:00.940" v="56" actId="20577"/>
        <pc:sldMkLst>
          <pc:docMk/>
          <pc:sldMk cId="3702942146" sldId="261"/>
        </pc:sldMkLst>
        <pc:spChg chg="mod">
          <ac:chgData name="剛史 松野" userId="485a5cc0e8291a85" providerId="LiveId" clId="{9158E246-9DC7-4D3D-BD91-279DF33F76B0}" dt="2025-11-22T05:03:00.940" v="56" actId="20577"/>
          <ac:spMkLst>
            <pc:docMk/>
            <pc:sldMk cId="3702942146" sldId="261"/>
            <ac:spMk id="25" creationId="{150B03BA-176A-076A-A0B8-BE382897BCA4}"/>
          </ac:spMkLst>
        </pc:spChg>
      </pc:sldChg>
    </pc:docChg>
  </pc:docChgLst>
  <pc:docChgLst>
    <pc:chgData name="剛史 松野" userId="485a5cc0e8291a85" providerId="LiveId" clId="{A60F4914-7E98-4F95-A509-6700EF22B9D9}"/>
    <pc:docChg chg="delSld">
      <pc:chgData name="剛史 松野" userId="485a5cc0e8291a85" providerId="LiveId" clId="{A60F4914-7E98-4F95-A509-6700EF22B9D9}" dt="2025-11-20T23:13:16.966" v="0" actId="4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1DFE7-6064-63D2-48D5-9C10B3BE6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1593A7B-6114-5F6C-D892-DCB87C97A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D867A5-6209-9CA7-D3F4-90906664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F1D4ED-C692-9A3B-885E-F1D654BF4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45B5D7-2680-B66F-DFFD-353022E92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33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C1EF7E-A46D-6E1D-8163-303EADC5C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C8331F-9FE2-3D78-879F-94825F8D7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68A53A-0733-658C-22A1-035C36BCC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740572-1006-4798-B46D-A5E59BEE3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C4AA41-F5FE-BE6D-DF1B-B7D6BE534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05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AC30FA-C49F-9C9A-0726-E2FAE6E7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D85F77-6E50-5473-DC14-39BDAEF65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74EC1D-CBF1-9642-29AA-91C8ECF51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B8D423-EEFC-1EEB-B2DA-D03DDB15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AE32D0-5FF4-4EF5-10D1-8A16E813E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44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C3350B-0A0A-97EC-991E-666CDFB3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17332F-E967-0AD5-A768-3A9326602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528A7EB-3817-E32B-B8A4-BB953927B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9BB8E2-D7CA-F5B4-1D8D-4E06FA5A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E01BDA-9E83-B318-8576-F3BED5AC1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BD18E7-EA09-C14E-2F7E-0E8C543C1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77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D5037B-1F82-B151-0848-CC3AB38F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CBDF58-82C5-7A6E-3A8F-72117F952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2A7CAF-1FB7-9121-CA46-5BA2E8CD4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A49F476-7FA1-658D-4F51-D56AA9915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7E355AF-EE04-829E-5A35-FB1FDC42D7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E58839-A4A5-E8C6-FBD4-C09377BC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D93C715-4574-1C80-3A87-096FFD06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4F0EAE5-D16F-BDB6-7936-56AE5443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73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5AC810-49E0-E4D6-219F-9C9B668F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4725ED-199E-5073-9199-49E797E69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B660BF-5F56-44BA-E0D9-DECDF598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F3CAC87-4F2A-A9C7-20C6-503CFD39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77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AB5C7E9-8EEE-EC58-BC76-F6774426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7A82904-CFF3-6887-6258-842626F3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969F54-6E9E-BD4F-0F34-990030CC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52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C368AB-07C0-D120-E3D5-F490922D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D42E6D-0CD6-4F01-06A2-BC9E44E94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94F130-2429-A551-4A39-71D4746A5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ED8928-C231-1AAE-3085-6C59508B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5B0C98-EEC1-CA92-38F6-4315EE4D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246928-CD20-56C0-F10D-0D1FC2156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65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08FBF-E7EA-EEB2-FFA4-53DBBDAA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2D2A463-C1F6-1C62-E60A-9E4450ACF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46DE82-D33D-4E4F-BC4D-377FB1C6A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ECCE25-2261-C0A0-AE84-55E69A29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68DEE8A-EF8D-D18C-45D3-54863A64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7754AF-6DCF-66F0-4551-6C35B882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93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0F4715-933F-0182-102A-5872931E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678996E-82D4-C822-11C8-6DDCB6B4C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D06B04-7530-17A3-1624-B796889BF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CF9947-25BB-996E-1F94-919D4D493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EB7EBD-93BF-DB0B-189F-14D2EBDD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61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378B8C-4B8D-E92D-4320-318D215116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F2F7CB-8E98-82AE-05A6-0B4BC96C2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0F496E-F835-6C9A-395E-4C99EF00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B0FAF-6F32-4E50-660A-01A47903B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5F98FA-1A09-78B3-D161-103301928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84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5A867E-C993-4DAF-FE5D-1B5EE1E70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1C85E3-B994-E42D-847D-4CE7C8454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1B9F64-61CE-7BB0-EFFF-749C44EF8D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6D18DD-1951-4F8F-87DB-7BE7E4765030}" type="datetimeFigureOut">
              <a:rPr kumimoji="1" lang="ja-JP" altLang="en-US" smtClean="0"/>
              <a:t>2025/11/22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37749E-34BD-1C8E-CC38-133FE45D4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16737D-228B-1EF0-6E43-88E82648C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D8FEC-C838-42B5-8F5B-8E8713EE9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02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A1B8D-34A3-3179-2BF9-84FD86495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9FFCF0F-FCF4-A8F2-881D-A303D2B19228}"/>
              </a:ext>
            </a:extLst>
          </p:cNvPr>
          <p:cNvSpPr/>
          <p:nvPr/>
        </p:nvSpPr>
        <p:spPr>
          <a:xfrm>
            <a:off x="801385" y="507963"/>
            <a:ext cx="4243226" cy="923330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成年後見サポート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28D77B5-ABEA-D72B-9A12-E0995C120AEE}"/>
              </a:ext>
            </a:extLst>
          </p:cNvPr>
          <p:cNvSpPr/>
          <p:nvPr/>
        </p:nvSpPr>
        <p:spPr>
          <a:xfrm>
            <a:off x="1397285" y="2285394"/>
            <a:ext cx="3647326" cy="92333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法定後見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175074F5-D160-FBD2-1AF9-979D11EC62C7}"/>
              </a:ext>
            </a:extLst>
          </p:cNvPr>
          <p:cNvSpPr/>
          <p:nvPr/>
        </p:nvSpPr>
        <p:spPr>
          <a:xfrm>
            <a:off x="1397284" y="3572840"/>
            <a:ext cx="3647326" cy="9233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任意後見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CB101B7-F30C-BF79-2C89-240EFB8D2652}"/>
              </a:ext>
            </a:extLst>
          </p:cNvPr>
          <p:cNvSpPr/>
          <p:nvPr/>
        </p:nvSpPr>
        <p:spPr>
          <a:xfrm>
            <a:off x="5804894" y="2285394"/>
            <a:ext cx="3246635" cy="92333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生前サポート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82313B2-0C23-E311-BB98-3136A0F80D5A}"/>
              </a:ext>
            </a:extLst>
          </p:cNvPr>
          <p:cNvSpPr/>
          <p:nvPr/>
        </p:nvSpPr>
        <p:spPr>
          <a:xfrm>
            <a:off x="5804893" y="3572840"/>
            <a:ext cx="3246635" cy="9233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死後事務手続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B7FD5C2-D505-0C10-E7B2-C8E9804173CA}"/>
              </a:ext>
            </a:extLst>
          </p:cNvPr>
          <p:cNvSpPr txBox="1"/>
          <p:nvPr/>
        </p:nvSpPr>
        <p:spPr>
          <a:xfrm>
            <a:off x="5363110" y="616734"/>
            <a:ext cx="2044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受付中</a:t>
            </a:r>
            <a:endParaRPr kumimoji="1" lang="ja-JP" altLang="en-US" b="1" dirty="0"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59E5E68-AD40-85A4-3ED6-72242031228C}"/>
              </a:ext>
            </a:extLst>
          </p:cNvPr>
          <p:cNvSpPr/>
          <p:nvPr/>
        </p:nvSpPr>
        <p:spPr>
          <a:xfrm>
            <a:off x="1410367" y="4635081"/>
            <a:ext cx="9428869" cy="64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u="sng" dirty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法定後見は申し立てから、任意後見は公正証書作成から支援します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9274845-5E72-1C60-49BA-167C24A2F36D}"/>
              </a:ext>
            </a:extLst>
          </p:cNvPr>
          <p:cNvSpPr/>
          <p:nvPr/>
        </p:nvSpPr>
        <p:spPr>
          <a:xfrm>
            <a:off x="1397285" y="1541586"/>
            <a:ext cx="8393988" cy="64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信頼の公認会計士・税理士が責任をもってサポートします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150B03BA-176A-076A-A0B8-BE382897BCA4}"/>
              </a:ext>
            </a:extLst>
          </p:cNvPr>
          <p:cNvSpPr/>
          <p:nvPr/>
        </p:nvSpPr>
        <p:spPr>
          <a:xfrm>
            <a:off x="883578" y="5475249"/>
            <a:ext cx="10500188" cy="782322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相談無料　</a:t>
            </a:r>
            <a:r>
              <a:rPr lang="ja-JP" altLang="en-US" sz="28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〇〇〇</a:t>
            </a:r>
            <a:r>
              <a:rPr lang="en-US" altLang="ja-JP" sz="28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-</a:t>
            </a:r>
            <a:r>
              <a:rPr lang="ja-JP" altLang="en-US" sz="28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〇〇〇</a:t>
            </a:r>
            <a:r>
              <a:rPr lang="en-US" altLang="ja-JP" sz="28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-</a:t>
            </a:r>
            <a:r>
              <a:rPr lang="ja-JP" altLang="en-US" sz="2800" b="1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〇〇〇　〇〇公認</a:t>
            </a:r>
            <a:r>
              <a:rPr lang="ja-JP" altLang="en-US" sz="2800" b="1" dirty="0">
                <a:solidFill>
                  <a:sysClr val="windowText" lastClr="000000"/>
                </a:solidFill>
                <a:latin typeface="ADLaM Display" panose="02010000000000000000" pitchFamily="2" charset="0"/>
                <a:ea typeface="BIZ UDゴシック" panose="020B0400000000000000" pitchFamily="49" charset="-128"/>
                <a:cs typeface="ADLaM Display" panose="02010000000000000000" pitchFamily="2" charset="0"/>
              </a:rPr>
              <a:t>会計士事務所</a:t>
            </a:r>
            <a:endParaRPr kumimoji="1" lang="ja-JP" altLang="en-US" b="1" dirty="0">
              <a:solidFill>
                <a:sysClr val="windowText" lastClr="000000"/>
              </a:solidFill>
              <a:latin typeface="ADLaM Display" panose="02010000000000000000" pitchFamily="2" charset="0"/>
              <a:ea typeface="BIZ UDゴシック" panose="020B0400000000000000" pitchFamily="49" charset="-128"/>
              <a:cs typeface="ADLaM Display" panose="02010000000000000000" pitchFamily="2" charset="0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4F2700C8-D49B-198D-2A07-8504FF78F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76043">
            <a:off x="7294015" y="307132"/>
            <a:ext cx="1082814" cy="10828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CA090C6-B3F9-8FD5-393E-270E71A1D182}"/>
              </a:ext>
            </a:extLst>
          </p:cNvPr>
          <p:cNvSpPr/>
          <p:nvPr/>
        </p:nvSpPr>
        <p:spPr>
          <a:xfrm>
            <a:off x="598714" y="247814"/>
            <a:ext cx="10994572" cy="62727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942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51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ADLaM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松野剛史</dc:creator>
  <cp:lastModifiedBy>takeshi_matsuno</cp:lastModifiedBy>
  <cp:revision>2</cp:revision>
  <cp:lastPrinted>2025-11-20T00:18:36Z</cp:lastPrinted>
  <dcterms:created xsi:type="dcterms:W3CDTF">2025-11-08T02:54:51Z</dcterms:created>
  <dcterms:modified xsi:type="dcterms:W3CDTF">2025-11-22T05:03:04Z</dcterms:modified>
</cp:coreProperties>
</file>