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C3E7A8-6019-47FF-992A-F218A759FC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76345CB-D188-4180-8183-83F1D1E1A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8E5646-1B7B-4FCC-9615-D6AAA40E1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67FBBB-ECC0-4CC3-9424-EE6B00242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A8138E-B87E-423F-B892-CAAFE5E1F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749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E5844F-7951-4B83-9934-2EDFED1E3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A3B2955-FAF8-43C9-A3AA-CC7DF075B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B37C8D8-6D21-4D20-A6C0-8896B8249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1B256A-B645-4FC0-B5A1-05567B40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4633FB-03C3-4513-896D-B3142570A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32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8B40F6C-8576-429C-B2F1-E1179F6160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C84C54-0FB7-43A6-9B3C-2267FFC14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E97A36-23A2-4C51-926D-6266DB6E0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A9F679-DECA-413A-9D17-0081078C8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D62F1E-CBC8-4DA2-A9A2-001BD4539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99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BF9473-AD2E-465F-B3B5-00E8B71E0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56B8CA-B80C-49EC-8A0E-B8B910B99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AD0AAD-166C-4A16-8F51-21152BBE9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0D0E4C-18D0-4DE3-88D0-3160F2C6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82E48E-7BFC-40C1-ABEA-91540829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068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6D0468-328A-4CB4-A8BB-1427F8BE7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63E062E-210F-4450-A55F-34C91DE42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F8ACF2-A4F6-4BD5-954A-FFE4710E4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D949EF-5CBA-4349-AC66-47B2EF2F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701BC4-19CF-4072-BEFF-6B7F14720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78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4D5B9E-00F4-47E4-9792-710E679E1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8EAEBA-BDDA-4748-92F7-C61CACD666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2148B43-DD2B-42FB-8D83-1E277DC75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2D6D71-541D-4BBD-8EDA-B815B3D1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F687253-29A3-458C-9088-E4E1C778D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1ACD46F-0558-47EC-BC87-17EA0D78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60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05D98D-1EAF-4562-9F59-51ACFF028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888927-65AA-4314-B7DC-EC64C57E6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0162AD1-845B-4D87-95AF-F0A49CF27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A29F5AC-26D5-4C18-8D40-B3EA296E9B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29DE87C-3FBF-4D1D-99BC-1AC4B452C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B4EA6E4-EB4E-419A-AC78-FDB5B3C3D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BC99E43-B6CA-43AE-B3EB-3E0E0650B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CCED2BA-AE03-4074-927E-663F4DC03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955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88B132-595F-4AB8-9273-F7697011F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9E747CE-E55A-4805-87D1-BD88121F8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32A9F55-785D-4838-862C-9D39E9CFF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D0C4E28-AA9D-44AD-BC61-47D6B3319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716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B66951C-8FD2-4C0D-BF7A-A0B65AAE8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40E2534-AC04-4626-A632-9BA3BE71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831AA3-1362-43A3-96C3-A44F3656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527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144A06-8950-4703-B7B2-40CDC0F92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70A350-44C4-4224-AE35-9C0979ECF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05D15C2-9F30-4609-8D91-8D7B39C76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4E9F124-245E-4011-8B0F-ED1A3711B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59E08E-B1FD-47B8-AB12-A63DB513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EB9F80-5875-415A-953B-643A0C890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78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5F0E17-2A12-4CE6-B739-523696644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6712AA7-C99E-42BA-B255-3CC35EA0CD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76795E-D885-402A-840D-4F6A3E61E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D72B527-ACAD-41E7-A2D6-7AC183FC8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7C32C5B-86B1-4D0F-9E0E-7C681638C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2F1C59-0F2A-4794-B2C6-9CCA7A9F0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21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AD037FB-B9C6-42B8-BE58-E5351DA8C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71404B1-3176-463B-A3A3-0D5E3FA6E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341578-C43B-473A-980E-9BB49AE83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46F9B-0E53-464B-AC4B-88530F047D16}" type="datetimeFigureOut">
              <a:rPr kumimoji="1" lang="ja-JP" altLang="en-US" smtClean="0"/>
              <a:t>2023/4/17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8D7D6D-DC15-4E9D-8C48-3DDEFF1B9F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3F8DB-3496-4CF9-8737-159AE669E9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BC7-CFE6-4E0D-A5EE-16148570BE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668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FC6777-2CF6-4182-9849-8595CD99E2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ED3B72E-1032-4E78-B8BE-6CF0B3F6AA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A52D65-C3CD-4D35-81A9-FA51B0D92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4572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BD83DF2F-4ABE-4903-B634-4833C0DD1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367" y="0"/>
            <a:ext cx="4572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63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8793C0-1D39-4EAC-9457-D09C74E0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37" y="725487"/>
            <a:ext cx="10515600" cy="1325563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581F91-DAE4-427C-B1EF-C38637D3A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978D51-87E2-4F01-BBCB-18E09519E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" y="365125"/>
            <a:ext cx="4834476" cy="644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>
            <a:extLst>
              <a:ext uri="{FF2B5EF4-FFF2-40B4-BE49-F238E27FC236}">
                <a16:creationId xmlns:a16="http://schemas.microsoft.com/office/drawing/2014/main" id="{8FEE974C-FB4F-458E-A965-3367298FD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65125"/>
            <a:ext cx="4572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160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2023-04-17T01:42:01Z</dcterms:created>
  <dcterms:modified xsi:type="dcterms:W3CDTF">2023-04-17T01:43:43Z</dcterms:modified>
</cp:coreProperties>
</file>