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4157" r:id="rId3"/>
  </p:sldMasterIdLst>
  <p:notesMasterIdLst>
    <p:notesMasterId r:id="rId14"/>
  </p:notesMasterIdLst>
  <p:sldIdLst>
    <p:sldId id="343" r:id="rId4"/>
    <p:sldId id="287" r:id="rId5"/>
    <p:sldId id="395" r:id="rId6"/>
    <p:sldId id="292" r:id="rId7"/>
    <p:sldId id="361" r:id="rId8"/>
    <p:sldId id="349" r:id="rId9"/>
    <p:sldId id="394" r:id="rId10"/>
    <p:sldId id="396" r:id="rId11"/>
    <p:sldId id="370" r:id="rId12"/>
    <p:sldId id="393" r:id="rId13"/>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FF"/>
    <a:srgbClr val="817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8214" autoAdjust="0"/>
  </p:normalViewPr>
  <p:slideViewPr>
    <p:cSldViewPr>
      <p:cViewPr varScale="1">
        <p:scale>
          <a:sx n="78" d="100"/>
          <a:sy n="78" d="100"/>
        </p:scale>
        <p:origin x="1541" y="67"/>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DD5DD-59AC-4EEC-BCA8-69BD58F885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AF6CC25-B6F4-48EE-963F-7F4A71DCF2D7}">
      <dgm:prSet phldrT="[テキスト]" custT="1"/>
      <dgm:spPr/>
      <dgm:t>
        <a:bodyPr/>
        <a:lstStyle/>
        <a:p>
          <a:r>
            <a:rPr kumimoji="1" lang="ja-JP" altLang="en-US" sz="2400" dirty="0">
              <a:latin typeface="Meiryo UI" panose="020B0604030504040204" pitchFamily="50" charset="-128"/>
              <a:ea typeface="Meiryo UI" panose="020B0604030504040204" pitchFamily="50" charset="-128"/>
            </a:rPr>
            <a:t>補助概要</a:t>
          </a:r>
        </a:p>
      </dgm:t>
    </dgm:pt>
    <dgm:pt modelId="{DB0DA09A-2C6C-41FB-AA4F-54907C0449B1}" type="parTrans" cxnId="{89B91CC7-F7A7-49FD-BC6C-C5345E467403}">
      <dgm:prSet/>
      <dgm:spPr/>
      <dgm:t>
        <a:bodyPr/>
        <a:lstStyle/>
        <a:p>
          <a:endParaRPr kumimoji="1" lang="ja-JP" altLang="en-US"/>
        </a:p>
      </dgm:t>
    </dgm:pt>
    <dgm:pt modelId="{F6AAD88D-F76D-47C3-ACE2-E5C020ADBEB6}" type="sibTrans" cxnId="{89B91CC7-F7A7-49FD-BC6C-C5345E467403}">
      <dgm:prSet/>
      <dgm:spPr/>
      <dgm:t>
        <a:bodyPr/>
        <a:lstStyle/>
        <a:p>
          <a:endParaRPr kumimoji="1" lang="ja-JP" altLang="en-US"/>
        </a:p>
      </dgm:t>
    </dgm:pt>
    <dgm:pt modelId="{B00C1425-4F1E-4AD8-B87D-92F72B94C796}">
      <dgm:prSet phldrT="[テキスト]"/>
      <dgm:spPr/>
      <dgm:t>
        <a:bodyPr/>
        <a:lstStyle/>
        <a:p>
          <a:endParaRPr kumimoji="1" lang="en-US" altLang="ja-JP" dirty="0"/>
        </a:p>
        <a:p>
          <a:r>
            <a:rPr kumimoji="1" lang="ja-JP" altLang="en-US" dirty="0">
              <a:latin typeface="Meiryo UI" panose="020B0604030504040204" pitchFamily="50" charset="-128"/>
              <a:ea typeface="Meiryo UI" panose="020B0604030504040204" pitchFamily="50" charset="-128"/>
            </a:rPr>
            <a:t>・備品購入費などの経費が、最大１５０万円補助</a:t>
          </a:r>
        </a:p>
      </dgm:t>
    </dgm:pt>
    <dgm:pt modelId="{09606ABE-73C3-416D-97F5-223758BCFFF3}" type="parTrans" cxnId="{49B11F25-F182-480B-9DA0-86551C465D47}">
      <dgm:prSet/>
      <dgm:spPr/>
      <dgm:t>
        <a:bodyPr/>
        <a:lstStyle/>
        <a:p>
          <a:endParaRPr kumimoji="1" lang="ja-JP" altLang="en-US"/>
        </a:p>
      </dgm:t>
    </dgm:pt>
    <dgm:pt modelId="{C13236BB-6C55-43CB-8980-6846C835746A}" type="sibTrans" cxnId="{49B11F25-F182-480B-9DA0-86551C465D47}">
      <dgm:prSet/>
      <dgm:spPr/>
      <dgm:t>
        <a:bodyPr/>
        <a:lstStyle/>
        <a:p>
          <a:endParaRPr kumimoji="1" lang="ja-JP" altLang="en-US"/>
        </a:p>
      </dgm:t>
    </dgm:pt>
    <dgm:pt modelId="{CC5C919E-E4D0-4982-9B4F-944805711A7C}">
      <dgm:prSet phldrT="[テキスト]"/>
      <dgm:spPr/>
      <dgm:t>
        <a:bodyPr/>
        <a:lstStyle/>
        <a:p>
          <a:endParaRPr kumimoji="1" lang="en-US" altLang="ja-JP" dirty="0"/>
        </a:p>
        <a:p>
          <a:r>
            <a:rPr kumimoji="1" lang="ja-JP" altLang="en-US" dirty="0">
              <a:latin typeface="Meiryo UI" panose="020B0604030504040204" pitchFamily="50" charset="-128"/>
              <a:ea typeface="Meiryo UI" panose="020B0604030504040204" pitchFamily="50" charset="-128"/>
            </a:rPr>
            <a:t>・新規採択は、２０２６年度まで。</a:t>
          </a:r>
        </a:p>
      </dgm:t>
    </dgm:pt>
    <dgm:pt modelId="{DC9A08D9-0AD6-43C5-976C-6EF6C2D987DA}" type="parTrans" cxnId="{B5B9E948-3632-4410-BA0D-0344432B189C}">
      <dgm:prSet/>
      <dgm:spPr/>
      <dgm:t>
        <a:bodyPr/>
        <a:lstStyle/>
        <a:p>
          <a:endParaRPr kumimoji="1" lang="ja-JP" altLang="en-US"/>
        </a:p>
      </dgm:t>
    </dgm:pt>
    <dgm:pt modelId="{3CC4DEB8-ABFB-4C67-9A8F-E37B42389541}" type="sibTrans" cxnId="{B5B9E948-3632-4410-BA0D-0344432B189C}">
      <dgm:prSet/>
      <dgm:spPr/>
      <dgm:t>
        <a:bodyPr/>
        <a:lstStyle/>
        <a:p>
          <a:endParaRPr kumimoji="1" lang="ja-JP" altLang="en-US"/>
        </a:p>
      </dgm:t>
    </dgm:pt>
    <dgm:pt modelId="{97E7BC73-6F60-44F4-9F7B-B06D9749B5B2}">
      <dgm:prSet phldrT="[テキスト]"/>
      <dgm:spPr/>
      <dgm:t>
        <a:bodyPr/>
        <a:lstStyle/>
        <a:p>
          <a:r>
            <a:rPr kumimoji="1" lang="ja-JP" altLang="en-US" dirty="0">
              <a:latin typeface="Meiryo UI" panose="020B0604030504040204" pitchFamily="50" charset="-128"/>
              <a:ea typeface="Meiryo UI" panose="020B0604030504040204" pitchFamily="50" charset="-128"/>
            </a:rPr>
            <a:t>・必須要件の一つに研修会受講</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オンライン形式でプログラム概要など</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２０２５年度は、５</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３０までに受講完了</a:t>
          </a:r>
        </a:p>
      </dgm:t>
    </dgm:pt>
    <dgm:pt modelId="{8241189B-59ED-4036-9499-37FAF1BE2328}" type="parTrans" cxnId="{3B6F71D2-4762-4514-B53D-1A381BDE6D62}">
      <dgm:prSet/>
      <dgm:spPr/>
      <dgm:t>
        <a:bodyPr/>
        <a:lstStyle/>
        <a:p>
          <a:endParaRPr kumimoji="1" lang="ja-JP" altLang="en-US"/>
        </a:p>
      </dgm:t>
    </dgm:pt>
    <dgm:pt modelId="{79A1B2DD-A649-423B-B9F0-039C561ADB9C}" type="sibTrans" cxnId="{3B6F71D2-4762-4514-B53D-1A381BDE6D62}">
      <dgm:prSet/>
      <dgm:spPr/>
      <dgm:t>
        <a:bodyPr/>
        <a:lstStyle/>
        <a:p>
          <a:endParaRPr kumimoji="1" lang="ja-JP" altLang="en-US"/>
        </a:p>
      </dgm:t>
    </dgm:pt>
    <dgm:pt modelId="{B08DDC64-E419-48BE-B184-88D5A6231DEE}" type="pres">
      <dgm:prSet presAssocID="{E20DD5DD-59AC-4EEC-BCA8-69BD58F885F4}" presName="vert0" presStyleCnt="0">
        <dgm:presLayoutVars>
          <dgm:dir/>
          <dgm:animOne val="branch"/>
          <dgm:animLvl val="lvl"/>
        </dgm:presLayoutVars>
      </dgm:prSet>
      <dgm:spPr/>
    </dgm:pt>
    <dgm:pt modelId="{F482A06B-7AE0-4922-8F75-F4F12E6AF61C}" type="pres">
      <dgm:prSet presAssocID="{CAF6CC25-B6F4-48EE-963F-7F4A71DCF2D7}" presName="thickLine" presStyleLbl="alignNode1" presStyleIdx="0" presStyleCnt="1"/>
      <dgm:spPr/>
    </dgm:pt>
    <dgm:pt modelId="{2B3CF4BA-74BF-4E11-A271-B1201ACADECC}" type="pres">
      <dgm:prSet presAssocID="{CAF6CC25-B6F4-48EE-963F-7F4A71DCF2D7}" presName="horz1" presStyleCnt="0"/>
      <dgm:spPr/>
    </dgm:pt>
    <dgm:pt modelId="{F8B520AB-9485-464C-A25B-A1BF387F31FD}" type="pres">
      <dgm:prSet presAssocID="{CAF6CC25-B6F4-48EE-963F-7F4A71DCF2D7}" presName="tx1" presStyleLbl="revTx" presStyleIdx="0" presStyleCnt="4"/>
      <dgm:spPr/>
    </dgm:pt>
    <dgm:pt modelId="{78FAF5F1-F330-4BE9-AE42-44B71C1723CE}" type="pres">
      <dgm:prSet presAssocID="{CAF6CC25-B6F4-48EE-963F-7F4A71DCF2D7}" presName="vert1" presStyleCnt="0"/>
      <dgm:spPr/>
    </dgm:pt>
    <dgm:pt modelId="{D1D74BDA-0238-4BF1-8268-087BF10FDD70}" type="pres">
      <dgm:prSet presAssocID="{B00C1425-4F1E-4AD8-B87D-92F72B94C796}" presName="vertSpace2a" presStyleCnt="0"/>
      <dgm:spPr/>
    </dgm:pt>
    <dgm:pt modelId="{A4A42B99-A312-444C-B905-E558290E695B}" type="pres">
      <dgm:prSet presAssocID="{B00C1425-4F1E-4AD8-B87D-92F72B94C796}" presName="horz2" presStyleCnt="0"/>
      <dgm:spPr/>
    </dgm:pt>
    <dgm:pt modelId="{F152C3C8-9EFF-47DD-A1F3-3DAD54AD406A}" type="pres">
      <dgm:prSet presAssocID="{B00C1425-4F1E-4AD8-B87D-92F72B94C796}" presName="horzSpace2" presStyleCnt="0"/>
      <dgm:spPr/>
    </dgm:pt>
    <dgm:pt modelId="{C44728CC-41C6-4311-A316-8797B80F97DA}" type="pres">
      <dgm:prSet presAssocID="{B00C1425-4F1E-4AD8-B87D-92F72B94C796}" presName="tx2" presStyleLbl="revTx" presStyleIdx="1" presStyleCnt="4"/>
      <dgm:spPr/>
    </dgm:pt>
    <dgm:pt modelId="{679D2355-4FB9-4EE9-833E-9433D4AA8242}" type="pres">
      <dgm:prSet presAssocID="{B00C1425-4F1E-4AD8-B87D-92F72B94C796}" presName="vert2" presStyleCnt="0"/>
      <dgm:spPr/>
    </dgm:pt>
    <dgm:pt modelId="{D7C8B17A-1A9C-4F36-AAA3-3AE1159C35ED}" type="pres">
      <dgm:prSet presAssocID="{B00C1425-4F1E-4AD8-B87D-92F72B94C796}" presName="thinLine2b" presStyleLbl="callout" presStyleIdx="0" presStyleCnt="3"/>
      <dgm:spPr/>
    </dgm:pt>
    <dgm:pt modelId="{15EDA4AF-AF58-43F7-9B3D-48D735189336}" type="pres">
      <dgm:prSet presAssocID="{B00C1425-4F1E-4AD8-B87D-92F72B94C796}" presName="vertSpace2b" presStyleCnt="0"/>
      <dgm:spPr/>
    </dgm:pt>
    <dgm:pt modelId="{DE9F61C7-0221-4502-A087-4507C2C3A582}" type="pres">
      <dgm:prSet presAssocID="{CC5C919E-E4D0-4982-9B4F-944805711A7C}" presName="horz2" presStyleCnt="0"/>
      <dgm:spPr/>
    </dgm:pt>
    <dgm:pt modelId="{C0211AF4-0E31-470F-8DEE-3BFBAB48C98A}" type="pres">
      <dgm:prSet presAssocID="{CC5C919E-E4D0-4982-9B4F-944805711A7C}" presName="horzSpace2" presStyleCnt="0"/>
      <dgm:spPr/>
    </dgm:pt>
    <dgm:pt modelId="{D9B58FD9-F643-4DD9-A263-C96AAFDE35A4}" type="pres">
      <dgm:prSet presAssocID="{CC5C919E-E4D0-4982-9B4F-944805711A7C}" presName="tx2" presStyleLbl="revTx" presStyleIdx="2" presStyleCnt="4"/>
      <dgm:spPr/>
    </dgm:pt>
    <dgm:pt modelId="{D5E7CF3D-DF36-491E-96DE-01B6900DBA66}" type="pres">
      <dgm:prSet presAssocID="{CC5C919E-E4D0-4982-9B4F-944805711A7C}" presName="vert2" presStyleCnt="0"/>
      <dgm:spPr/>
    </dgm:pt>
    <dgm:pt modelId="{B493D764-4DC0-4AB4-84A5-598BE2D058C6}" type="pres">
      <dgm:prSet presAssocID="{CC5C919E-E4D0-4982-9B4F-944805711A7C}" presName="thinLine2b" presStyleLbl="callout" presStyleIdx="1" presStyleCnt="3"/>
      <dgm:spPr/>
    </dgm:pt>
    <dgm:pt modelId="{ECC1F383-DB99-429D-B077-D8BF5E67F613}" type="pres">
      <dgm:prSet presAssocID="{CC5C919E-E4D0-4982-9B4F-944805711A7C}" presName="vertSpace2b" presStyleCnt="0"/>
      <dgm:spPr/>
    </dgm:pt>
    <dgm:pt modelId="{5A27BE9B-DC5F-42EF-8C57-A042A688D9FD}" type="pres">
      <dgm:prSet presAssocID="{97E7BC73-6F60-44F4-9F7B-B06D9749B5B2}" presName="horz2" presStyleCnt="0"/>
      <dgm:spPr/>
    </dgm:pt>
    <dgm:pt modelId="{84BD430F-1E25-4997-B6DF-4F7C0116D65B}" type="pres">
      <dgm:prSet presAssocID="{97E7BC73-6F60-44F4-9F7B-B06D9749B5B2}" presName="horzSpace2" presStyleCnt="0"/>
      <dgm:spPr/>
    </dgm:pt>
    <dgm:pt modelId="{A72CEE3A-F814-4847-A6C8-5529868DA3AE}" type="pres">
      <dgm:prSet presAssocID="{97E7BC73-6F60-44F4-9F7B-B06D9749B5B2}" presName="tx2" presStyleLbl="revTx" presStyleIdx="3" presStyleCnt="4"/>
      <dgm:spPr/>
    </dgm:pt>
    <dgm:pt modelId="{131D3886-EA0E-4164-82C7-C3067A756129}" type="pres">
      <dgm:prSet presAssocID="{97E7BC73-6F60-44F4-9F7B-B06D9749B5B2}" presName="vert2" presStyleCnt="0"/>
      <dgm:spPr/>
    </dgm:pt>
    <dgm:pt modelId="{883AE557-9946-4363-BE90-9D832D55D686}" type="pres">
      <dgm:prSet presAssocID="{97E7BC73-6F60-44F4-9F7B-B06D9749B5B2}" presName="thinLine2b" presStyleLbl="callout" presStyleIdx="2" presStyleCnt="3"/>
      <dgm:spPr/>
    </dgm:pt>
    <dgm:pt modelId="{8DC661BA-321A-4B16-B585-A4CC64FE9D45}" type="pres">
      <dgm:prSet presAssocID="{97E7BC73-6F60-44F4-9F7B-B06D9749B5B2}" presName="vertSpace2b" presStyleCnt="0"/>
      <dgm:spPr/>
    </dgm:pt>
  </dgm:ptLst>
  <dgm:cxnLst>
    <dgm:cxn modelId="{49B11F25-F182-480B-9DA0-86551C465D47}" srcId="{CAF6CC25-B6F4-48EE-963F-7F4A71DCF2D7}" destId="{B00C1425-4F1E-4AD8-B87D-92F72B94C796}" srcOrd="0" destOrd="0" parTransId="{09606ABE-73C3-416D-97F5-223758BCFFF3}" sibTransId="{C13236BB-6C55-43CB-8980-6846C835746A}"/>
    <dgm:cxn modelId="{B5B9E948-3632-4410-BA0D-0344432B189C}" srcId="{CAF6CC25-B6F4-48EE-963F-7F4A71DCF2D7}" destId="{CC5C919E-E4D0-4982-9B4F-944805711A7C}" srcOrd="1" destOrd="0" parTransId="{DC9A08D9-0AD6-43C5-976C-6EF6C2D987DA}" sibTransId="{3CC4DEB8-ABFB-4C67-9A8F-E37B42389541}"/>
    <dgm:cxn modelId="{038DD87A-C1EC-4621-AA77-356A988608BD}" type="presOf" srcId="{B00C1425-4F1E-4AD8-B87D-92F72B94C796}" destId="{C44728CC-41C6-4311-A316-8797B80F97DA}" srcOrd="0" destOrd="0" presId="urn:microsoft.com/office/officeart/2008/layout/LinedList"/>
    <dgm:cxn modelId="{D5DE2683-50BB-4C75-90E6-E73557474985}" type="presOf" srcId="{E20DD5DD-59AC-4EEC-BCA8-69BD58F885F4}" destId="{B08DDC64-E419-48BE-B184-88D5A6231DEE}" srcOrd="0" destOrd="0" presId="urn:microsoft.com/office/officeart/2008/layout/LinedList"/>
    <dgm:cxn modelId="{89B91CC7-F7A7-49FD-BC6C-C5345E467403}" srcId="{E20DD5DD-59AC-4EEC-BCA8-69BD58F885F4}" destId="{CAF6CC25-B6F4-48EE-963F-7F4A71DCF2D7}" srcOrd="0" destOrd="0" parTransId="{DB0DA09A-2C6C-41FB-AA4F-54907C0449B1}" sibTransId="{F6AAD88D-F76D-47C3-ACE2-E5C020ADBEB6}"/>
    <dgm:cxn modelId="{318C95CA-61D3-41A9-A0E5-FB8EED8B6317}" type="presOf" srcId="{CC5C919E-E4D0-4982-9B4F-944805711A7C}" destId="{D9B58FD9-F643-4DD9-A263-C96AAFDE35A4}" srcOrd="0" destOrd="0" presId="urn:microsoft.com/office/officeart/2008/layout/LinedList"/>
    <dgm:cxn modelId="{A44160CD-61CD-4372-8187-999B088CB180}" type="presOf" srcId="{CAF6CC25-B6F4-48EE-963F-7F4A71DCF2D7}" destId="{F8B520AB-9485-464C-A25B-A1BF387F31FD}" srcOrd="0" destOrd="0" presId="urn:microsoft.com/office/officeart/2008/layout/LinedList"/>
    <dgm:cxn modelId="{3B6F71D2-4762-4514-B53D-1A381BDE6D62}" srcId="{CAF6CC25-B6F4-48EE-963F-7F4A71DCF2D7}" destId="{97E7BC73-6F60-44F4-9F7B-B06D9749B5B2}" srcOrd="2" destOrd="0" parTransId="{8241189B-59ED-4036-9499-37FAF1BE2328}" sibTransId="{79A1B2DD-A649-423B-B9F0-039C561ADB9C}"/>
    <dgm:cxn modelId="{91C82EE8-9CCA-400C-BE65-765ED0FB3551}" type="presOf" srcId="{97E7BC73-6F60-44F4-9F7B-B06D9749B5B2}" destId="{A72CEE3A-F814-4847-A6C8-5529868DA3AE}" srcOrd="0" destOrd="0" presId="urn:microsoft.com/office/officeart/2008/layout/LinedList"/>
    <dgm:cxn modelId="{054255F8-B410-44F8-A9E6-EEBE044007BB}" type="presParOf" srcId="{B08DDC64-E419-48BE-B184-88D5A6231DEE}" destId="{F482A06B-7AE0-4922-8F75-F4F12E6AF61C}" srcOrd="0" destOrd="0" presId="urn:microsoft.com/office/officeart/2008/layout/LinedList"/>
    <dgm:cxn modelId="{21F09D99-4EC3-4719-953B-1D40AC1395D4}" type="presParOf" srcId="{B08DDC64-E419-48BE-B184-88D5A6231DEE}" destId="{2B3CF4BA-74BF-4E11-A271-B1201ACADECC}" srcOrd="1" destOrd="0" presId="urn:microsoft.com/office/officeart/2008/layout/LinedList"/>
    <dgm:cxn modelId="{3E96F810-81B5-4F72-847B-4791425AEFDF}" type="presParOf" srcId="{2B3CF4BA-74BF-4E11-A271-B1201ACADECC}" destId="{F8B520AB-9485-464C-A25B-A1BF387F31FD}" srcOrd="0" destOrd="0" presId="urn:microsoft.com/office/officeart/2008/layout/LinedList"/>
    <dgm:cxn modelId="{04E92D5B-916A-474F-878D-04619C5DB2AA}" type="presParOf" srcId="{2B3CF4BA-74BF-4E11-A271-B1201ACADECC}" destId="{78FAF5F1-F330-4BE9-AE42-44B71C1723CE}" srcOrd="1" destOrd="0" presId="urn:microsoft.com/office/officeart/2008/layout/LinedList"/>
    <dgm:cxn modelId="{71E354AB-B48C-4CEF-8543-C66EC992D06D}" type="presParOf" srcId="{78FAF5F1-F330-4BE9-AE42-44B71C1723CE}" destId="{D1D74BDA-0238-4BF1-8268-087BF10FDD70}" srcOrd="0" destOrd="0" presId="urn:microsoft.com/office/officeart/2008/layout/LinedList"/>
    <dgm:cxn modelId="{4484F6E6-6CCB-4F77-BCDD-92B32F794811}" type="presParOf" srcId="{78FAF5F1-F330-4BE9-AE42-44B71C1723CE}" destId="{A4A42B99-A312-444C-B905-E558290E695B}" srcOrd="1" destOrd="0" presId="urn:microsoft.com/office/officeart/2008/layout/LinedList"/>
    <dgm:cxn modelId="{4391386A-F127-4130-A62F-B0163A34EA69}" type="presParOf" srcId="{A4A42B99-A312-444C-B905-E558290E695B}" destId="{F152C3C8-9EFF-47DD-A1F3-3DAD54AD406A}" srcOrd="0" destOrd="0" presId="urn:microsoft.com/office/officeart/2008/layout/LinedList"/>
    <dgm:cxn modelId="{269D0FCE-5AB2-44F8-87DE-0685AFB0C468}" type="presParOf" srcId="{A4A42B99-A312-444C-B905-E558290E695B}" destId="{C44728CC-41C6-4311-A316-8797B80F97DA}" srcOrd="1" destOrd="0" presId="urn:microsoft.com/office/officeart/2008/layout/LinedList"/>
    <dgm:cxn modelId="{B2F51CEF-4660-4C4B-A9DA-990E9B03B68F}" type="presParOf" srcId="{A4A42B99-A312-444C-B905-E558290E695B}" destId="{679D2355-4FB9-4EE9-833E-9433D4AA8242}" srcOrd="2" destOrd="0" presId="urn:microsoft.com/office/officeart/2008/layout/LinedList"/>
    <dgm:cxn modelId="{D8443578-B5A5-423D-B882-F77E8B2E1395}" type="presParOf" srcId="{78FAF5F1-F330-4BE9-AE42-44B71C1723CE}" destId="{D7C8B17A-1A9C-4F36-AAA3-3AE1159C35ED}" srcOrd="2" destOrd="0" presId="urn:microsoft.com/office/officeart/2008/layout/LinedList"/>
    <dgm:cxn modelId="{FF8CB68F-EDA7-4722-8F93-8DB2AD49B958}" type="presParOf" srcId="{78FAF5F1-F330-4BE9-AE42-44B71C1723CE}" destId="{15EDA4AF-AF58-43F7-9B3D-48D735189336}" srcOrd="3" destOrd="0" presId="urn:microsoft.com/office/officeart/2008/layout/LinedList"/>
    <dgm:cxn modelId="{47BCFEF0-7EBB-40BF-9D12-B1B8FEBB91BD}" type="presParOf" srcId="{78FAF5F1-F330-4BE9-AE42-44B71C1723CE}" destId="{DE9F61C7-0221-4502-A087-4507C2C3A582}" srcOrd="4" destOrd="0" presId="urn:microsoft.com/office/officeart/2008/layout/LinedList"/>
    <dgm:cxn modelId="{A0819AD9-E24D-4C99-8C6F-F2048FDFBA89}" type="presParOf" srcId="{DE9F61C7-0221-4502-A087-4507C2C3A582}" destId="{C0211AF4-0E31-470F-8DEE-3BFBAB48C98A}" srcOrd="0" destOrd="0" presId="urn:microsoft.com/office/officeart/2008/layout/LinedList"/>
    <dgm:cxn modelId="{4DF2528C-ADA0-4CCD-9418-BC42FC189884}" type="presParOf" srcId="{DE9F61C7-0221-4502-A087-4507C2C3A582}" destId="{D9B58FD9-F643-4DD9-A263-C96AAFDE35A4}" srcOrd="1" destOrd="0" presId="urn:microsoft.com/office/officeart/2008/layout/LinedList"/>
    <dgm:cxn modelId="{5DC150EB-9283-4D0D-8F9E-C10C2EECA31D}" type="presParOf" srcId="{DE9F61C7-0221-4502-A087-4507C2C3A582}" destId="{D5E7CF3D-DF36-491E-96DE-01B6900DBA66}" srcOrd="2" destOrd="0" presId="urn:microsoft.com/office/officeart/2008/layout/LinedList"/>
    <dgm:cxn modelId="{CC8C6481-99AA-492D-B9D5-35C537D3D66E}" type="presParOf" srcId="{78FAF5F1-F330-4BE9-AE42-44B71C1723CE}" destId="{B493D764-4DC0-4AB4-84A5-598BE2D058C6}" srcOrd="5" destOrd="0" presId="urn:microsoft.com/office/officeart/2008/layout/LinedList"/>
    <dgm:cxn modelId="{28928357-27FC-4FC3-8420-38039DA5A329}" type="presParOf" srcId="{78FAF5F1-F330-4BE9-AE42-44B71C1723CE}" destId="{ECC1F383-DB99-429D-B077-D8BF5E67F613}" srcOrd="6" destOrd="0" presId="urn:microsoft.com/office/officeart/2008/layout/LinedList"/>
    <dgm:cxn modelId="{108044A0-5E7C-47FD-962B-C5BFBD00D901}" type="presParOf" srcId="{78FAF5F1-F330-4BE9-AE42-44B71C1723CE}" destId="{5A27BE9B-DC5F-42EF-8C57-A042A688D9FD}" srcOrd="7" destOrd="0" presId="urn:microsoft.com/office/officeart/2008/layout/LinedList"/>
    <dgm:cxn modelId="{81604E3B-F4AD-4F44-98C1-0165D6C246EE}" type="presParOf" srcId="{5A27BE9B-DC5F-42EF-8C57-A042A688D9FD}" destId="{84BD430F-1E25-4997-B6DF-4F7C0116D65B}" srcOrd="0" destOrd="0" presId="urn:microsoft.com/office/officeart/2008/layout/LinedList"/>
    <dgm:cxn modelId="{EC6822E9-C028-45D4-8F66-528CE23EB02C}" type="presParOf" srcId="{5A27BE9B-DC5F-42EF-8C57-A042A688D9FD}" destId="{A72CEE3A-F814-4847-A6C8-5529868DA3AE}" srcOrd="1" destOrd="0" presId="urn:microsoft.com/office/officeart/2008/layout/LinedList"/>
    <dgm:cxn modelId="{6F2DDE5A-1973-4DE8-9353-BFCA8806F0A2}" type="presParOf" srcId="{5A27BE9B-DC5F-42EF-8C57-A042A688D9FD}" destId="{131D3886-EA0E-4164-82C7-C3067A756129}" srcOrd="2" destOrd="0" presId="urn:microsoft.com/office/officeart/2008/layout/LinedList"/>
    <dgm:cxn modelId="{A4A74169-0B38-494D-8F99-B17AF455FD6F}" type="presParOf" srcId="{78FAF5F1-F330-4BE9-AE42-44B71C1723CE}" destId="{883AE557-9946-4363-BE90-9D832D55D686}" srcOrd="8" destOrd="0" presId="urn:microsoft.com/office/officeart/2008/layout/LinedList"/>
    <dgm:cxn modelId="{828C3CC9-9710-443A-B6FC-9667E1B6AAF4}" type="presParOf" srcId="{78FAF5F1-F330-4BE9-AE42-44B71C1723CE}" destId="{8DC661BA-321A-4B16-B585-A4CC64FE9D45}"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2A06B-7AE0-4922-8F75-F4F12E6AF61C}">
      <dsp:nvSpPr>
        <dsp:cNvPr id="0" name=""/>
        <dsp:cNvSpPr/>
      </dsp:nvSpPr>
      <dsp:spPr>
        <a:xfrm>
          <a:off x="0" y="0"/>
          <a:ext cx="72803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520AB-9485-464C-A25B-A1BF387F31FD}">
      <dsp:nvSpPr>
        <dsp:cNvPr id="0" name=""/>
        <dsp:cNvSpPr/>
      </dsp:nvSpPr>
      <dsp:spPr>
        <a:xfrm>
          <a:off x="0" y="0"/>
          <a:ext cx="1456072" cy="44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latin typeface="Meiryo UI" panose="020B0604030504040204" pitchFamily="50" charset="-128"/>
              <a:ea typeface="Meiryo UI" panose="020B0604030504040204" pitchFamily="50" charset="-128"/>
            </a:rPr>
            <a:t>補助概要</a:t>
          </a:r>
        </a:p>
      </dsp:txBody>
      <dsp:txXfrm>
        <a:off x="0" y="0"/>
        <a:ext cx="1456072" cy="4402667"/>
      </dsp:txXfrm>
    </dsp:sp>
    <dsp:sp modelId="{C44728CC-41C6-4311-A316-8797B80F97DA}">
      <dsp:nvSpPr>
        <dsp:cNvPr id="0" name=""/>
        <dsp:cNvSpPr/>
      </dsp:nvSpPr>
      <dsp:spPr>
        <a:xfrm>
          <a:off x="1565278" y="68791"/>
          <a:ext cx="5715084" cy="13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kumimoji="1" lang="en-US" altLang="ja-JP" sz="1700" kern="1200" dirty="0"/>
        </a:p>
        <a:p>
          <a:pPr marL="0" lvl="0" indent="0" algn="l" defTabSz="755650">
            <a:lnSpc>
              <a:spcPct val="90000"/>
            </a:lnSpc>
            <a:spcBef>
              <a:spcPct val="0"/>
            </a:spcBef>
            <a:spcAft>
              <a:spcPct val="35000"/>
            </a:spcAft>
            <a:buNone/>
          </a:pPr>
          <a:r>
            <a:rPr kumimoji="1" lang="ja-JP" altLang="en-US" sz="1700" kern="1200" dirty="0">
              <a:latin typeface="Meiryo UI" panose="020B0604030504040204" pitchFamily="50" charset="-128"/>
              <a:ea typeface="Meiryo UI" panose="020B0604030504040204" pitchFamily="50" charset="-128"/>
            </a:rPr>
            <a:t>・備品購入費などの経費が、最大１５０万円補助</a:t>
          </a:r>
        </a:p>
      </dsp:txBody>
      <dsp:txXfrm>
        <a:off x="1565278" y="68791"/>
        <a:ext cx="5715084" cy="1375833"/>
      </dsp:txXfrm>
    </dsp:sp>
    <dsp:sp modelId="{D7C8B17A-1A9C-4F36-AAA3-3AE1159C35ED}">
      <dsp:nvSpPr>
        <dsp:cNvPr id="0" name=""/>
        <dsp:cNvSpPr/>
      </dsp:nvSpPr>
      <dsp:spPr>
        <a:xfrm>
          <a:off x="1456072" y="1444625"/>
          <a:ext cx="58242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58FD9-F643-4DD9-A263-C96AAFDE35A4}">
      <dsp:nvSpPr>
        <dsp:cNvPr id="0" name=""/>
        <dsp:cNvSpPr/>
      </dsp:nvSpPr>
      <dsp:spPr>
        <a:xfrm>
          <a:off x="1565278" y="1513416"/>
          <a:ext cx="5715084" cy="13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kumimoji="1" lang="en-US" altLang="ja-JP" sz="1700" kern="1200" dirty="0"/>
        </a:p>
        <a:p>
          <a:pPr marL="0" lvl="0" indent="0" algn="l" defTabSz="755650">
            <a:lnSpc>
              <a:spcPct val="90000"/>
            </a:lnSpc>
            <a:spcBef>
              <a:spcPct val="0"/>
            </a:spcBef>
            <a:spcAft>
              <a:spcPct val="35000"/>
            </a:spcAft>
            <a:buNone/>
          </a:pPr>
          <a:r>
            <a:rPr kumimoji="1" lang="ja-JP" altLang="en-US" sz="1700" kern="1200" dirty="0">
              <a:latin typeface="Meiryo UI" panose="020B0604030504040204" pitchFamily="50" charset="-128"/>
              <a:ea typeface="Meiryo UI" panose="020B0604030504040204" pitchFamily="50" charset="-128"/>
            </a:rPr>
            <a:t>・新規採択は、２０２６年度まで。</a:t>
          </a:r>
        </a:p>
      </dsp:txBody>
      <dsp:txXfrm>
        <a:off x="1565278" y="1513416"/>
        <a:ext cx="5715084" cy="1375833"/>
      </dsp:txXfrm>
    </dsp:sp>
    <dsp:sp modelId="{B493D764-4DC0-4AB4-84A5-598BE2D058C6}">
      <dsp:nvSpPr>
        <dsp:cNvPr id="0" name=""/>
        <dsp:cNvSpPr/>
      </dsp:nvSpPr>
      <dsp:spPr>
        <a:xfrm>
          <a:off x="1456072" y="2889250"/>
          <a:ext cx="58242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CEE3A-F814-4847-A6C8-5529868DA3AE}">
      <dsp:nvSpPr>
        <dsp:cNvPr id="0" name=""/>
        <dsp:cNvSpPr/>
      </dsp:nvSpPr>
      <dsp:spPr>
        <a:xfrm>
          <a:off x="1565278" y="2958041"/>
          <a:ext cx="5715084" cy="13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altLang="en-US" sz="1700" kern="1200" dirty="0">
              <a:latin typeface="Meiryo UI" panose="020B0604030504040204" pitchFamily="50" charset="-128"/>
              <a:ea typeface="Meiryo UI" panose="020B0604030504040204" pitchFamily="50" charset="-128"/>
            </a:rPr>
            <a:t>・必須要件の一つに研修会受講</a:t>
          </a:r>
          <a:endParaRPr kumimoji="1" lang="en-US" altLang="ja-JP" sz="1700" kern="1200" dirty="0">
            <a:latin typeface="Meiryo UI" panose="020B0604030504040204" pitchFamily="50" charset="-128"/>
            <a:ea typeface="Meiryo UI" panose="020B0604030504040204" pitchFamily="50" charset="-128"/>
          </a:endParaRPr>
        </a:p>
        <a:p>
          <a:pPr marL="0" lvl="0" indent="0" algn="l" defTabSz="755650">
            <a:lnSpc>
              <a:spcPct val="90000"/>
            </a:lnSpc>
            <a:spcBef>
              <a:spcPct val="0"/>
            </a:spcBef>
            <a:spcAft>
              <a:spcPct val="35000"/>
            </a:spcAft>
            <a:buNone/>
          </a:pPr>
          <a:r>
            <a:rPr kumimoji="1" lang="ja-JP" altLang="en-US" sz="1700" kern="1200" dirty="0">
              <a:latin typeface="Meiryo UI" panose="020B0604030504040204" pitchFamily="50" charset="-128"/>
              <a:ea typeface="Meiryo UI" panose="020B0604030504040204" pitchFamily="50" charset="-128"/>
            </a:rPr>
            <a:t>　　オンライン形式でプログラム概要など</a:t>
          </a:r>
          <a:endParaRPr kumimoji="1" lang="en-US" altLang="ja-JP" sz="1700" kern="1200" dirty="0">
            <a:latin typeface="Meiryo UI" panose="020B0604030504040204" pitchFamily="50" charset="-128"/>
            <a:ea typeface="Meiryo UI" panose="020B0604030504040204" pitchFamily="50" charset="-128"/>
          </a:endParaRPr>
        </a:p>
        <a:p>
          <a:pPr marL="0" lvl="0" indent="0" algn="l" defTabSz="755650">
            <a:lnSpc>
              <a:spcPct val="90000"/>
            </a:lnSpc>
            <a:spcBef>
              <a:spcPct val="0"/>
            </a:spcBef>
            <a:spcAft>
              <a:spcPct val="35000"/>
            </a:spcAft>
            <a:buNone/>
          </a:pPr>
          <a:r>
            <a:rPr kumimoji="1" lang="ja-JP" altLang="en-US" sz="1700" kern="1200" dirty="0">
              <a:latin typeface="Meiryo UI" panose="020B0604030504040204" pitchFamily="50" charset="-128"/>
              <a:ea typeface="Meiryo UI" panose="020B0604030504040204" pitchFamily="50" charset="-128"/>
            </a:rPr>
            <a:t>　　２０２５年度は、５</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３０までに受講完了</a:t>
          </a:r>
        </a:p>
      </dsp:txBody>
      <dsp:txXfrm>
        <a:off x="1565278" y="2958041"/>
        <a:ext cx="5715084" cy="1375833"/>
      </dsp:txXfrm>
    </dsp:sp>
    <dsp:sp modelId="{883AE557-9946-4363-BE90-9D832D55D686}">
      <dsp:nvSpPr>
        <dsp:cNvPr id="0" name=""/>
        <dsp:cNvSpPr/>
      </dsp:nvSpPr>
      <dsp:spPr>
        <a:xfrm>
          <a:off x="1456072" y="4333875"/>
          <a:ext cx="58242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B5528A5-4B0B-4B5B-AB51-11F28293FBC4}"/>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ea typeface="ＭＳ Ｐゴシック"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8BC152B1-B3FA-41F7-AF52-E50D3358D18E}"/>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ea typeface="ＭＳ Ｐゴシック" pitchFamily="50" charset="-128"/>
              </a:defRPr>
            </a:lvl1pPr>
          </a:lstStyle>
          <a:p>
            <a:pPr>
              <a:defRPr/>
            </a:pPr>
            <a:fld id="{CD3A9B17-FCB6-4D9C-B843-49C772032024}" type="datetimeFigureOut">
              <a:rPr lang="ja-JP" altLang="en-US"/>
              <a:pPr>
                <a:defRPr/>
              </a:pPr>
              <a:t>2025/12/2</a:t>
            </a:fld>
            <a:endParaRPr lang="ja-JP" altLang="en-US"/>
          </a:p>
        </p:txBody>
      </p:sp>
      <p:sp>
        <p:nvSpPr>
          <p:cNvPr id="4" name="スライド イメージ プレースホルダー 3">
            <a:extLst>
              <a:ext uri="{FF2B5EF4-FFF2-40B4-BE49-F238E27FC236}">
                <a16:creationId xmlns:a16="http://schemas.microsoft.com/office/drawing/2014/main" id="{21A5E02A-12E6-4501-8C0B-57D5EEFEEFD4}"/>
              </a:ext>
            </a:extLst>
          </p:cNvPr>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C4B170A6-65C3-4137-989F-E507BA3B8551}"/>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9B708F1-ED97-4B01-B72A-061E358C97B3}"/>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CF654BC-7748-48FF-838C-1C13E8B7BA31}"/>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5871F1C-9925-45BA-A37A-50E888B374E1}" type="slidenum">
              <a:rPr lang="ja-JP" altLang="en-US"/>
              <a:pPr>
                <a:defRPr/>
              </a:pPr>
              <a:t>‹#›</a:t>
            </a:fld>
            <a:endParaRPr lang="ja-JP" altLang="en-US"/>
          </a:p>
        </p:txBody>
      </p:sp>
    </p:spTree>
    <p:extLst>
      <p:ext uri="{BB962C8B-B14F-4D97-AF65-F5344CB8AC3E}">
        <p14:creationId xmlns:p14="http://schemas.microsoft.com/office/powerpoint/2010/main" val="2754948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4D11-3039-E5F6-AC7C-F363B86457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DDC7B1-90F9-FAA5-8DA4-A12CF1923E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7A612B-F5A7-EF63-0A95-9648F0811B9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8378C2E-71ED-6938-DBE3-65230C669A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878C8-A803-45F4-A9AA-68B155997905}"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86797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EAD22-AD84-F452-996E-0D6493FE1A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6C6DE1-E28F-E6BE-477B-904A809F5F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F0D44-AA17-2C71-7B2C-B076FAB52D4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51D8487-EF31-5A4D-0836-3130C1235A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878C8-A803-45F4-A9AA-68B155997905}"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57329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1116-00B1-D5E5-9760-96CF88BA56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716BEF-92CD-E023-C437-3C53BC1DEC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0C4563-8521-D9B2-0B13-DBD38205B22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C6FE9F-8535-C648-CAB2-E616255D7B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878C8-A803-45F4-A9AA-68B155997905}"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02170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13EB-25FE-F4C5-55BA-8AD581F216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42B8A3-FB34-225C-3E81-065D64801A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196B7C-BD9F-2924-CE09-65851314B6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519798-0887-5B15-7285-FB41D02AF6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878C8-A803-45F4-A9AA-68B155997905}"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44932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2258B51-3BC1-466F-B591-9FD9E21805FC}"/>
              </a:ext>
            </a:extLst>
          </p:cNvPr>
          <p:cNvSpPr>
            <a:spLocks noGrp="1"/>
          </p:cNvSpPr>
          <p:nvPr>
            <p:ph type="dt" sz="half" idx="10"/>
          </p:nvPr>
        </p:nvSpPr>
        <p:spPr/>
        <p:txBody>
          <a:bodyPr/>
          <a:lstStyle>
            <a:lvl1pPr>
              <a:defRPr/>
            </a:lvl1pPr>
          </a:lstStyle>
          <a:p>
            <a:pPr>
              <a:defRPr/>
            </a:pPr>
            <a:fld id="{F571B61C-8FFF-443D-A265-0514371EC44C}"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1D2BE24F-55D1-4EF0-8BFA-19889111DB0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4C4A73A-FF40-484A-9028-329B7CD16F37}"/>
              </a:ext>
            </a:extLst>
          </p:cNvPr>
          <p:cNvSpPr>
            <a:spLocks noGrp="1"/>
          </p:cNvSpPr>
          <p:nvPr>
            <p:ph type="sldNum" sz="quarter" idx="12"/>
          </p:nvPr>
        </p:nvSpPr>
        <p:spPr/>
        <p:txBody>
          <a:bodyPr/>
          <a:lstStyle>
            <a:lvl1pPr>
              <a:defRPr/>
            </a:lvl1pPr>
          </a:lstStyle>
          <a:p>
            <a:pPr>
              <a:defRPr/>
            </a:pPr>
            <a:fld id="{48F6BEC3-1E7F-4AC9-9506-E5DCE7401176}" type="slidenum">
              <a:rPr lang="ja-JP" altLang="en-US"/>
              <a:pPr>
                <a:defRPr/>
              </a:pPr>
              <a:t>‹#›</a:t>
            </a:fld>
            <a:endParaRPr lang="ja-JP" altLang="en-US"/>
          </a:p>
        </p:txBody>
      </p:sp>
    </p:spTree>
    <p:extLst>
      <p:ext uri="{BB962C8B-B14F-4D97-AF65-F5344CB8AC3E}">
        <p14:creationId xmlns:p14="http://schemas.microsoft.com/office/powerpoint/2010/main" val="109794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F603D1B-167A-4EA9-83D3-22A5FBB902E3}"/>
              </a:ext>
            </a:extLst>
          </p:cNvPr>
          <p:cNvSpPr>
            <a:spLocks noGrp="1"/>
          </p:cNvSpPr>
          <p:nvPr>
            <p:ph type="dt" sz="half" idx="10"/>
          </p:nvPr>
        </p:nvSpPr>
        <p:spPr/>
        <p:txBody>
          <a:bodyPr/>
          <a:lstStyle>
            <a:lvl1pPr>
              <a:defRPr/>
            </a:lvl1pPr>
          </a:lstStyle>
          <a:p>
            <a:pPr>
              <a:defRPr/>
            </a:pPr>
            <a:fld id="{97EE6E6E-49AF-469B-98EA-0E642B23B956}"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E6E9E8E3-D2EC-4510-8FB3-E6F729CFD91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1E3867A-AB7E-40D3-8EC2-CAA174413EB7}"/>
              </a:ext>
            </a:extLst>
          </p:cNvPr>
          <p:cNvSpPr>
            <a:spLocks noGrp="1"/>
          </p:cNvSpPr>
          <p:nvPr>
            <p:ph type="sldNum" sz="quarter" idx="12"/>
          </p:nvPr>
        </p:nvSpPr>
        <p:spPr/>
        <p:txBody>
          <a:bodyPr/>
          <a:lstStyle>
            <a:lvl1pPr>
              <a:defRPr/>
            </a:lvl1pPr>
          </a:lstStyle>
          <a:p>
            <a:pPr>
              <a:defRPr/>
            </a:pPr>
            <a:fld id="{E78B9C1A-0BD6-4672-AD10-493020B5625D}" type="slidenum">
              <a:rPr lang="ja-JP" altLang="en-US"/>
              <a:pPr>
                <a:defRPr/>
              </a:pPr>
              <a:t>‹#›</a:t>
            </a:fld>
            <a:endParaRPr lang="ja-JP" altLang="en-US"/>
          </a:p>
        </p:txBody>
      </p:sp>
    </p:spTree>
    <p:extLst>
      <p:ext uri="{BB962C8B-B14F-4D97-AF65-F5344CB8AC3E}">
        <p14:creationId xmlns:p14="http://schemas.microsoft.com/office/powerpoint/2010/main" val="52896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0807D29-D9F3-415B-9EFF-525E37E77547}"/>
              </a:ext>
            </a:extLst>
          </p:cNvPr>
          <p:cNvSpPr>
            <a:spLocks noGrp="1"/>
          </p:cNvSpPr>
          <p:nvPr>
            <p:ph type="dt" sz="half" idx="10"/>
          </p:nvPr>
        </p:nvSpPr>
        <p:spPr/>
        <p:txBody>
          <a:bodyPr/>
          <a:lstStyle>
            <a:lvl1pPr>
              <a:defRPr/>
            </a:lvl1pPr>
          </a:lstStyle>
          <a:p>
            <a:pPr>
              <a:defRPr/>
            </a:pPr>
            <a:fld id="{536246C1-CCF8-4294-9EDE-B77D7886243F}"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7DDC1914-9E36-41C2-AE14-00755DC65BB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FE23BB5-CB78-4F54-951B-FE1042D27B3A}"/>
              </a:ext>
            </a:extLst>
          </p:cNvPr>
          <p:cNvSpPr>
            <a:spLocks noGrp="1"/>
          </p:cNvSpPr>
          <p:nvPr>
            <p:ph type="sldNum" sz="quarter" idx="12"/>
          </p:nvPr>
        </p:nvSpPr>
        <p:spPr/>
        <p:txBody>
          <a:bodyPr/>
          <a:lstStyle>
            <a:lvl1pPr>
              <a:defRPr/>
            </a:lvl1pPr>
          </a:lstStyle>
          <a:p>
            <a:pPr>
              <a:defRPr/>
            </a:pPr>
            <a:fld id="{86BD556D-B4A8-44C2-844B-C6A0EB78947E}" type="slidenum">
              <a:rPr lang="ja-JP" altLang="en-US"/>
              <a:pPr>
                <a:defRPr/>
              </a:pPr>
              <a:t>‹#›</a:t>
            </a:fld>
            <a:endParaRPr lang="ja-JP" altLang="en-US"/>
          </a:p>
        </p:txBody>
      </p:sp>
    </p:spTree>
    <p:extLst>
      <p:ext uri="{BB962C8B-B14F-4D97-AF65-F5344CB8AC3E}">
        <p14:creationId xmlns:p14="http://schemas.microsoft.com/office/powerpoint/2010/main" val="371742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フッターのみ">
    <p:spTree>
      <p:nvGrpSpPr>
        <p:cNvPr id="1" name=""/>
        <p:cNvGrpSpPr/>
        <p:nvPr/>
      </p:nvGrpSpPr>
      <p:grpSpPr>
        <a:xfrm>
          <a:off x="0" y="0"/>
          <a:ext cx="0" cy="0"/>
          <a:chOff x="0" y="0"/>
          <a:chExt cx="0" cy="0"/>
        </a:xfrm>
      </p:grpSpPr>
      <p:grpSp>
        <p:nvGrpSpPr>
          <p:cNvPr id="2" name="グループ化 6">
            <a:extLst>
              <a:ext uri="{FF2B5EF4-FFF2-40B4-BE49-F238E27FC236}">
                <a16:creationId xmlns:a16="http://schemas.microsoft.com/office/drawing/2014/main" id="{2B404635-D996-4475-B810-ACA41AB30A09}"/>
              </a:ext>
            </a:extLst>
          </p:cNvPr>
          <p:cNvGrpSpPr>
            <a:grpSpLocks/>
          </p:cNvGrpSpPr>
          <p:nvPr userDrawn="1"/>
        </p:nvGrpSpPr>
        <p:grpSpPr bwMode="auto">
          <a:xfrm>
            <a:off x="317500" y="6234113"/>
            <a:ext cx="9150350" cy="493712"/>
            <a:chOff x="292874" y="6234096"/>
            <a:chExt cx="8446314" cy="494098"/>
          </a:xfrm>
        </p:grpSpPr>
        <p:pic>
          <p:nvPicPr>
            <p:cNvPr id="3" name="図 7">
              <a:extLst>
                <a:ext uri="{FF2B5EF4-FFF2-40B4-BE49-F238E27FC236}">
                  <a16:creationId xmlns:a16="http://schemas.microsoft.com/office/drawing/2014/main" id="{6DFC63A4-914B-4475-9EE6-8D79F953A0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5255" y="6234096"/>
              <a:ext cx="8443933" cy="3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8">
              <a:extLst>
                <a:ext uri="{FF2B5EF4-FFF2-40B4-BE49-F238E27FC236}">
                  <a16:creationId xmlns:a16="http://schemas.microsoft.com/office/drawing/2014/main" id="{1D1228C3-ECE1-4522-90C7-90F76ED5DA8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92874" y="6613565"/>
              <a:ext cx="2676319" cy="1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9">
              <a:extLst>
                <a:ext uri="{FF2B5EF4-FFF2-40B4-BE49-F238E27FC236}">
                  <a16:creationId xmlns:a16="http://schemas.microsoft.com/office/drawing/2014/main" id="{3E08FAB0-1AD6-4144-A1D9-64F417E74701}"/>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614" y="6329688"/>
              <a:ext cx="685742"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734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タイトル有（カラー）">
    <p:spTree>
      <p:nvGrpSpPr>
        <p:cNvPr id="1" name=""/>
        <p:cNvGrpSpPr/>
        <p:nvPr/>
      </p:nvGrpSpPr>
      <p:grpSpPr>
        <a:xfrm>
          <a:off x="0" y="0"/>
          <a:ext cx="0" cy="0"/>
          <a:chOff x="0" y="0"/>
          <a:chExt cx="0" cy="0"/>
        </a:xfrm>
      </p:grpSpPr>
      <p:cxnSp>
        <p:nvCxnSpPr>
          <p:cNvPr id="6" name="直線コネクタ 5"/>
          <p:cNvCxnSpPr/>
          <p:nvPr/>
        </p:nvCxnSpPr>
        <p:spPr>
          <a:xfrm>
            <a:off x="196057" y="541538"/>
            <a:ext cx="9296392"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p:cNvSpPr>
            <a:spLocks noGrp="1"/>
          </p:cNvSpPr>
          <p:nvPr>
            <p:ph type="body" sz="quarter" idx="10" hasCustomPrompt="1"/>
          </p:nvPr>
        </p:nvSpPr>
        <p:spPr>
          <a:xfrm>
            <a:off x="219008" y="105103"/>
            <a:ext cx="5227395" cy="428734"/>
          </a:xfrm>
        </p:spPr>
        <p:txBody>
          <a:bodyPr wrap="none" lIns="0" tIns="0" rIns="0" bIns="0" anchor="b" anchorCtr="0">
            <a:normAutofit/>
          </a:bodyPr>
          <a:lstStyle>
            <a:lvl1pPr marL="0" indent="0">
              <a:buNone/>
              <a:defRPr sz="1950">
                <a:solidFill>
                  <a:schemeClr val="tx1">
                    <a:lumMod val="75000"/>
                    <a:lumOff val="25000"/>
                  </a:schemeClr>
                </a:solidFill>
              </a:defRPr>
            </a:lvl1pPr>
          </a:lstStyle>
          <a:p>
            <a:pPr lvl="0"/>
            <a:r>
              <a:rPr kumimoji="1" lang="ja-JP" altLang="en-US" dirty="0"/>
              <a:t>タイトル</a:t>
            </a:r>
            <a:endParaRPr kumimoji="1" lang="en-US" altLang="ja-JP" dirty="0"/>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73" y="6234096"/>
            <a:ext cx="9148840" cy="336756"/>
          </a:xfrm>
          <a:prstGeom prst="rect">
            <a:avLst/>
          </a:prstGeom>
        </p:spPr>
      </p:pic>
      <p:sp>
        <p:nvSpPr>
          <p:cNvPr id="21" name="スライド番号プレースホルダー 10"/>
          <p:cNvSpPr>
            <a:spLocks noGrp="1"/>
          </p:cNvSpPr>
          <p:nvPr>
            <p:ph type="sldNum" sz="quarter" idx="11"/>
          </p:nvPr>
        </p:nvSpPr>
        <p:spPr>
          <a:xfrm>
            <a:off x="8853488" y="6605199"/>
            <a:ext cx="619125" cy="206104"/>
          </a:xfrm>
        </p:spPr>
        <p:txBody>
          <a:bodyPr/>
          <a:lstStyle>
            <a:lvl1pPr>
              <a:defRPr>
                <a:solidFill>
                  <a:schemeClr val="tx1">
                    <a:lumMod val="75000"/>
                    <a:lumOff val="25000"/>
                  </a:schemeClr>
                </a:solidFill>
              </a:defRPr>
            </a:lvl1pPr>
          </a:lstStyle>
          <a:p>
            <a:fld id="{6E07BA8B-6E32-419F-A2B4-8A0A800939AD}" type="slidenum">
              <a:rPr kumimoji="1" lang="ja-JP" altLang="en-US" smtClean="0"/>
              <a:t>‹#›</a:t>
            </a:fld>
            <a:endParaRPr kumimoji="1" lang="ja-JP" altLang="en-US"/>
          </a:p>
        </p:txBody>
      </p:sp>
      <p:sp>
        <p:nvSpPr>
          <p:cNvPr id="22" name="テキスト ボックス 21"/>
          <p:cNvSpPr txBox="1"/>
          <p:nvPr/>
        </p:nvSpPr>
        <p:spPr>
          <a:xfrm>
            <a:off x="361322"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pic>
        <p:nvPicPr>
          <p:cNvPr id="23"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97" y="6295413"/>
            <a:ext cx="873689" cy="2268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303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表紙(カラー）">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22" y="1628800"/>
            <a:ext cx="9190292" cy="1655064"/>
          </a:xfrm>
          <a:prstGeom prst="rect">
            <a:avLst/>
          </a:prstGeom>
        </p:spPr>
      </p:pic>
      <p:sp>
        <p:nvSpPr>
          <p:cNvPr id="35" name="Rectangle 9"/>
          <p:cNvSpPr>
            <a:spLocks noChangeArrowheads="1"/>
          </p:cNvSpPr>
          <p:nvPr/>
        </p:nvSpPr>
        <p:spPr bwMode="auto">
          <a:xfrm>
            <a:off x="3238907" y="395538"/>
            <a:ext cx="845735" cy="5254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lgn="ctr">
              <a:spcBef>
                <a:spcPct val="20000"/>
              </a:spcBef>
              <a:defRPr kumimoji="1" sz="3200">
                <a:solidFill>
                  <a:schemeClr val="tx1"/>
                </a:solidFill>
                <a:latin typeface="Arial" charset="0"/>
                <a:ea typeface="ＭＳ Ｐゴシック" pitchFamily="-112" charset="-128"/>
              </a:defRPr>
            </a:lvl1pPr>
            <a:lvl2pPr algn="ctr">
              <a:spcBef>
                <a:spcPct val="20000"/>
              </a:spcBef>
              <a:defRPr kumimoji="1" sz="2800">
                <a:solidFill>
                  <a:schemeClr val="tx1"/>
                </a:solidFill>
                <a:latin typeface="Arial" charset="0"/>
                <a:ea typeface="ＭＳ Ｐゴシック" pitchFamily="-112" charset="-128"/>
              </a:defRPr>
            </a:lvl2pPr>
            <a:lvl3pPr algn="ctr">
              <a:spcBef>
                <a:spcPct val="20000"/>
              </a:spcBef>
              <a:defRPr kumimoji="1" sz="2400">
                <a:solidFill>
                  <a:schemeClr val="tx1"/>
                </a:solidFill>
                <a:latin typeface="Arial" charset="0"/>
                <a:ea typeface="ＭＳ Ｐゴシック" pitchFamily="-112" charset="-128"/>
              </a:defRPr>
            </a:lvl3pPr>
            <a:lvl4pPr algn="ctr">
              <a:spcBef>
                <a:spcPct val="20000"/>
              </a:spcBef>
              <a:defRPr kumimoji="1" sz="2000">
                <a:solidFill>
                  <a:schemeClr val="tx1"/>
                </a:solidFill>
                <a:latin typeface="Arial" charset="0"/>
                <a:ea typeface="ＭＳ Ｐゴシック" pitchFamily="-112" charset="-128"/>
              </a:defRPr>
            </a:lvl4pPr>
            <a:lvl5pPr algn="ctr">
              <a:spcBef>
                <a:spcPct val="20000"/>
              </a:spcBef>
              <a:defRPr kumimoji="1" sz="2000">
                <a:solidFill>
                  <a:schemeClr val="tx1"/>
                </a:solidFill>
                <a:latin typeface="Arial" charset="0"/>
                <a:ea typeface="ＭＳ Ｐゴシック" pitchFamily="-112" charset="-128"/>
              </a:defRPr>
            </a:lvl5pPr>
            <a:lvl6pPr algn="ctr" fontAlgn="base">
              <a:spcBef>
                <a:spcPct val="20000"/>
              </a:spcBef>
              <a:spcAft>
                <a:spcPct val="0"/>
              </a:spcAft>
              <a:defRPr kumimoji="1" sz="2000">
                <a:solidFill>
                  <a:schemeClr val="tx1"/>
                </a:solidFill>
                <a:latin typeface="Arial" charset="0"/>
                <a:ea typeface="ＭＳ Ｐゴシック" pitchFamily="-112" charset="-128"/>
              </a:defRPr>
            </a:lvl6pPr>
            <a:lvl7pPr algn="ctr" fontAlgn="base">
              <a:spcBef>
                <a:spcPct val="20000"/>
              </a:spcBef>
              <a:spcAft>
                <a:spcPct val="0"/>
              </a:spcAft>
              <a:defRPr kumimoji="1" sz="2000">
                <a:solidFill>
                  <a:schemeClr val="tx1"/>
                </a:solidFill>
                <a:latin typeface="Arial" charset="0"/>
                <a:ea typeface="ＭＳ Ｐゴシック" pitchFamily="-112" charset="-128"/>
              </a:defRPr>
            </a:lvl7pPr>
            <a:lvl8pPr algn="ctr" fontAlgn="base">
              <a:spcBef>
                <a:spcPct val="20000"/>
              </a:spcBef>
              <a:spcAft>
                <a:spcPct val="0"/>
              </a:spcAft>
              <a:defRPr kumimoji="1" sz="2000">
                <a:solidFill>
                  <a:schemeClr val="tx1"/>
                </a:solidFill>
                <a:latin typeface="Arial" charset="0"/>
                <a:ea typeface="ＭＳ Ｐゴシック" pitchFamily="-112" charset="-128"/>
              </a:defRPr>
            </a:lvl8pPr>
            <a:lvl9pPr algn="ctr" fontAlgn="base">
              <a:spcBef>
                <a:spcPct val="20000"/>
              </a:spcBef>
              <a:spcAft>
                <a:spcPct val="0"/>
              </a:spcAft>
              <a:defRPr kumimoji="1" sz="2000">
                <a:solidFill>
                  <a:schemeClr val="tx1"/>
                </a:solidFill>
                <a:latin typeface="Arial" charset="0"/>
                <a:ea typeface="ＭＳ Ｐゴシック" pitchFamily="-112" charset="-128"/>
              </a:defRPr>
            </a:lvl9pPr>
          </a:lstStyle>
          <a:p>
            <a:pPr algn="l"/>
            <a:r>
              <a:rPr lang="ja-JP" altLang="en-US" sz="975" dirty="0">
                <a:solidFill>
                  <a:schemeClr val="tx1">
                    <a:lumMod val="75000"/>
                    <a:lumOff val="25000"/>
                  </a:schemeClr>
                </a:solidFill>
                <a:latin typeface="ＭＳ Ｐゴシック" panose="020B0600070205080204" pitchFamily="50" charset="-128"/>
                <a:ea typeface="ＭＳ Ｐゴシック" panose="020B0600070205080204" pitchFamily="50" charset="-128"/>
              </a:rPr>
              <a:t>御中</a:t>
            </a:r>
            <a:endParaRPr lang="ja-JP" altLang="en-US" sz="26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cxnSp>
        <p:nvCxnSpPr>
          <p:cNvPr id="36" name="直線コネクタ 35"/>
          <p:cNvCxnSpPr/>
          <p:nvPr/>
        </p:nvCxnSpPr>
        <p:spPr>
          <a:xfrm>
            <a:off x="555947" y="711200"/>
            <a:ext cx="3275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0" hasCustomPrompt="1"/>
          </p:nvPr>
        </p:nvSpPr>
        <p:spPr>
          <a:xfrm>
            <a:off x="678487" y="332830"/>
            <a:ext cx="2476500" cy="385379"/>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975">
                <a:solidFill>
                  <a:schemeClr val="tx1">
                    <a:lumMod val="75000"/>
                    <a:lumOff val="25000"/>
                  </a:schemeClr>
                </a:solidFill>
              </a:defRPr>
            </a:lvl1pPr>
          </a:lstStyle>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a:t>
            </a:r>
            <a:endParaRPr kumimoji="1" lang="ja-JP" altLang="en-US" dirty="0"/>
          </a:p>
        </p:txBody>
      </p:sp>
      <p:sp>
        <p:nvSpPr>
          <p:cNvPr id="38" name="テキスト プレースホルダー 6"/>
          <p:cNvSpPr>
            <a:spLocks noGrp="1"/>
          </p:cNvSpPr>
          <p:nvPr>
            <p:ph type="body" sz="quarter" idx="11" hasCustomPrompt="1"/>
          </p:nvPr>
        </p:nvSpPr>
        <p:spPr>
          <a:xfrm>
            <a:off x="5427732" y="3954137"/>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1950">
                <a:solidFill>
                  <a:schemeClr val="tx1">
                    <a:lumMod val="75000"/>
                    <a:lumOff val="25000"/>
                  </a:schemeClr>
                </a:solidFill>
              </a:defRPr>
            </a:lvl1pPr>
          </a:lstStyle>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564" y="6228521"/>
            <a:ext cx="1352778" cy="517339"/>
          </a:xfrm>
          <a:prstGeom prst="rect">
            <a:avLst/>
          </a:prstGeom>
        </p:spPr>
      </p:pic>
      <p:sp>
        <p:nvSpPr>
          <p:cNvPr id="40" name="テキスト プレースホルダー 6"/>
          <p:cNvSpPr>
            <a:spLocks noGrp="1"/>
          </p:cNvSpPr>
          <p:nvPr>
            <p:ph type="body" sz="quarter" idx="12" hasCustomPrompt="1"/>
          </p:nvPr>
        </p:nvSpPr>
        <p:spPr>
          <a:xfrm>
            <a:off x="5427732" y="4502572"/>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1300">
                <a:solidFill>
                  <a:schemeClr val="tx1">
                    <a:lumMod val="75000"/>
                    <a:lumOff val="25000"/>
                  </a:schemeClr>
                </a:solidFill>
              </a:defRPr>
            </a:lvl1pPr>
          </a:lstStyle>
          <a:p>
            <a:pPr lvl="0"/>
            <a:r>
              <a:rPr kumimoji="1" lang="en-US" altLang="ja-JP" dirty="0" err="1"/>
              <a:t>yyyy</a:t>
            </a:r>
            <a:r>
              <a:rPr kumimoji="1" lang="en-US" altLang="ja-JP" dirty="0"/>
              <a:t>/mm/</a:t>
            </a:r>
            <a:r>
              <a:rPr kumimoji="1" lang="en-US" altLang="ja-JP" dirty="0" err="1"/>
              <a:t>dd</a:t>
            </a:r>
            <a:endParaRPr kumimoji="1" lang="ja-JP" altLang="en-US"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25" y="6373779"/>
            <a:ext cx="873689" cy="22682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25" y="5779656"/>
            <a:ext cx="9148288" cy="500621"/>
          </a:xfrm>
          <a:prstGeom prst="rect">
            <a:avLst/>
          </a:prstGeom>
        </p:spPr>
      </p:pic>
      <p:sp>
        <p:nvSpPr>
          <p:cNvPr id="31" name="テキスト ボックス 30"/>
          <p:cNvSpPr txBox="1"/>
          <p:nvPr/>
        </p:nvSpPr>
        <p:spPr>
          <a:xfrm>
            <a:off x="361322"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spTree>
    <p:extLst>
      <p:ext uri="{BB962C8B-B14F-4D97-AF65-F5344CB8AC3E}">
        <p14:creationId xmlns:p14="http://schemas.microsoft.com/office/powerpoint/2010/main" val="170420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表紙(カラー）">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22" y="1628800"/>
            <a:ext cx="9190292" cy="1655064"/>
          </a:xfrm>
          <a:prstGeom prst="rect">
            <a:avLst/>
          </a:prstGeom>
        </p:spPr>
      </p:pic>
      <p:sp>
        <p:nvSpPr>
          <p:cNvPr id="18" name="テキスト プレースホルダー 6"/>
          <p:cNvSpPr>
            <a:spLocks noGrp="1"/>
          </p:cNvSpPr>
          <p:nvPr>
            <p:ph type="body" sz="quarter" idx="11" hasCustomPrompt="1"/>
          </p:nvPr>
        </p:nvSpPr>
        <p:spPr>
          <a:xfrm>
            <a:off x="5427732" y="3954137"/>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1950">
                <a:solidFill>
                  <a:schemeClr val="tx1">
                    <a:lumMod val="75000"/>
                    <a:lumOff val="25000"/>
                  </a:schemeClr>
                </a:solidFill>
              </a:defRPr>
            </a:lvl1pPr>
          </a:lstStyle>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564" y="6228521"/>
            <a:ext cx="1352778" cy="517339"/>
          </a:xfrm>
          <a:prstGeom prst="rect">
            <a:avLst/>
          </a:prstGeom>
        </p:spPr>
      </p:pic>
      <p:sp>
        <p:nvSpPr>
          <p:cNvPr id="20" name="テキスト プレースホルダー 6"/>
          <p:cNvSpPr>
            <a:spLocks noGrp="1"/>
          </p:cNvSpPr>
          <p:nvPr>
            <p:ph type="body" sz="quarter" idx="12" hasCustomPrompt="1"/>
          </p:nvPr>
        </p:nvSpPr>
        <p:spPr>
          <a:xfrm>
            <a:off x="5427732" y="4502572"/>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1300">
                <a:solidFill>
                  <a:schemeClr val="tx1">
                    <a:lumMod val="75000"/>
                    <a:lumOff val="25000"/>
                  </a:schemeClr>
                </a:solidFill>
              </a:defRPr>
            </a:lvl1pPr>
          </a:lstStyle>
          <a:p>
            <a:pPr lvl="0"/>
            <a:r>
              <a:rPr kumimoji="1" lang="en-US" altLang="ja-JP" dirty="0" err="1"/>
              <a:t>yyyy</a:t>
            </a:r>
            <a:r>
              <a:rPr kumimoji="1" lang="en-US" altLang="ja-JP" dirty="0"/>
              <a:t>/mm/</a:t>
            </a:r>
            <a:r>
              <a:rPr kumimoji="1" lang="en-US" altLang="ja-JP" dirty="0" err="1"/>
              <a:t>dd</a:t>
            </a:r>
            <a:endParaRPr kumimoji="1" lang="ja-JP" altLang="en-US" dirty="0"/>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25" y="6373779"/>
            <a:ext cx="873689" cy="226823"/>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25" y="5779656"/>
            <a:ext cx="9148288" cy="500621"/>
          </a:xfrm>
          <a:prstGeom prst="rect">
            <a:avLst/>
          </a:prstGeom>
        </p:spPr>
      </p:pic>
      <p:sp>
        <p:nvSpPr>
          <p:cNvPr id="23" name="テキスト ボックス 22"/>
          <p:cNvSpPr txBox="1"/>
          <p:nvPr/>
        </p:nvSpPr>
        <p:spPr>
          <a:xfrm>
            <a:off x="361322"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spTree>
    <p:extLst>
      <p:ext uri="{BB962C8B-B14F-4D97-AF65-F5344CB8AC3E}">
        <p14:creationId xmlns:p14="http://schemas.microsoft.com/office/powerpoint/2010/main" val="44851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フッターのみ">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73" y="6234096"/>
            <a:ext cx="9148840" cy="336756"/>
          </a:xfrm>
          <a:prstGeom prst="rect">
            <a:avLst/>
          </a:prstGeom>
        </p:spPr>
      </p:pic>
      <p:sp>
        <p:nvSpPr>
          <p:cNvPr id="11" name="スライド番号プレースホルダー 10"/>
          <p:cNvSpPr>
            <a:spLocks noGrp="1"/>
          </p:cNvSpPr>
          <p:nvPr>
            <p:ph type="sldNum" sz="quarter" idx="11"/>
          </p:nvPr>
        </p:nvSpPr>
        <p:spPr>
          <a:xfrm>
            <a:off x="8853488" y="6605199"/>
            <a:ext cx="619125" cy="206104"/>
          </a:xfrm>
        </p:spPr>
        <p:txBody>
          <a:bodyPr/>
          <a:lstStyle>
            <a:lvl1pPr>
              <a:defRPr>
                <a:solidFill>
                  <a:schemeClr val="tx1">
                    <a:lumMod val="75000"/>
                    <a:lumOff val="25000"/>
                  </a:schemeClr>
                </a:solidFill>
              </a:defRPr>
            </a:lvl1pPr>
          </a:lstStyle>
          <a:p>
            <a:fld id="{6E07BA8B-6E32-419F-A2B4-8A0A800939AD}" type="slidenum">
              <a:rPr kumimoji="1" lang="ja-JP" altLang="en-US" smtClean="0"/>
              <a:t>‹#›</a:t>
            </a:fld>
            <a:endParaRPr kumimoji="1" lang="ja-JP" altLang="en-US"/>
          </a:p>
        </p:txBody>
      </p:sp>
      <p:sp>
        <p:nvSpPr>
          <p:cNvPr id="8" name="テキスト ボックス 7"/>
          <p:cNvSpPr txBox="1"/>
          <p:nvPr/>
        </p:nvSpPr>
        <p:spPr>
          <a:xfrm>
            <a:off x="361322"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pic>
        <p:nvPicPr>
          <p:cNvPr id="9" name="図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97" y="6295413"/>
            <a:ext cx="873689" cy="2268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1210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有（カラー）">
    <p:spTree>
      <p:nvGrpSpPr>
        <p:cNvPr id="1" name=""/>
        <p:cNvGrpSpPr/>
        <p:nvPr/>
      </p:nvGrpSpPr>
      <p:grpSpPr>
        <a:xfrm>
          <a:off x="0" y="0"/>
          <a:ext cx="0" cy="0"/>
          <a:chOff x="0" y="0"/>
          <a:chExt cx="0" cy="0"/>
        </a:xfrm>
      </p:grpSpPr>
      <p:cxnSp>
        <p:nvCxnSpPr>
          <p:cNvPr id="6" name="直線コネクタ 5"/>
          <p:cNvCxnSpPr/>
          <p:nvPr/>
        </p:nvCxnSpPr>
        <p:spPr>
          <a:xfrm>
            <a:off x="196057" y="541538"/>
            <a:ext cx="9296392"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p:cNvSpPr>
            <a:spLocks noGrp="1"/>
          </p:cNvSpPr>
          <p:nvPr>
            <p:ph type="body" sz="quarter" idx="10" hasCustomPrompt="1"/>
          </p:nvPr>
        </p:nvSpPr>
        <p:spPr>
          <a:xfrm>
            <a:off x="219008" y="105103"/>
            <a:ext cx="5227395" cy="428734"/>
          </a:xfrm>
        </p:spPr>
        <p:txBody>
          <a:bodyPr wrap="none" lIns="0" tIns="0" rIns="0" bIns="0" anchor="b" anchorCtr="0">
            <a:normAutofit/>
          </a:bodyPr>
          <a:lstStyle>
            <a:lvl1pPr marL="0" indent="0">
              <a:buNone/>
              <a:defRPr sz="1950">
                <a:solidFill>
                  <a:schemeClr val="tx1">
                    <a:lumMod val="75000"/>
                    <a:lumOff val="25000"/>
                  </a:schemeClr>
                </a:solidFill>
              </a:defRPr>
            </a:lvl1pPr>
          </a:lstStyle>
          <a:p>
            <a:pPr lvl="0"/>
            <a:r>
              <a:rPr kumimoji="1" lang="ja-JP" altLang="en-US" dirty="0"/>
              <a:t>タイトル</a:t>
            </a:r>
            <a:endParaRPr kumimoji="1" lang="en-US" altLang="ja-JP" dirty="0"/>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73" y="6234096"/>
            <a:ext cx="9148840" cy="336756"/>
          </a:xfrm>
          <a:prstGeom prst="rect">
            <a:avLst/>
          </a:prstGeom>
        </p:spPr>
      </p:pic>
      <p:sp>
        <p:nvSpPr>
          <p:cNvPr id="21" name="スライド番号プレースホルダー 10"/>
          <p:cNvSpPr>
            <a:spLocks noGrp="1"/>
          </p:cNvSpPr>
          <p:nvPr>
            <p:ph type="sldNum" sz="quarter" idx="11"/>
          </p:nvPr>
        </p:nvSpPr>
        <p:spPr>
          <a:xfrm>
            <a:off x="8853488" y="6605199"/>
            <a:ext cx="619125" cy="206104"/>
          </a:xfrm>
        </p:spPr>
        <p:txBody>
          <a:bodyPr/>
          <a:lstStyle>
            <a:lvl1pPr>
              <a:defRPr>
                <a:solidFill>
                  <a:schemeClr val="tx1">
                    <a:lumMod val="75000"/>
                    <a:lumOff val="25000"/>
                  </a:schemeClr>
                </a:solidFill>
              </a:defRPr>
            </a:lvl1pPr>
          </a:lstStyle>
          <a:p>
            <a:fld id="{6E07BA8B-6E32-419F-A2B4-8A0A800939AD}" type="slidenum">
              <a:rPr kumimoji="1" lang="ja-JP" altLang="en-US" smtClean="0"/>
              <a:t>‹#›</a:t>
            </a:fld>
            <a:endParaRPr kumimoji="1" lang="ja-JP" altLang="en-US"/>
          </a:p>
        </p:txBody>
      </p:sp>
      <p:sp>
        <p:nvSpPr>
          <p:cNvPr id="22" name="テキスト ボックス 21"/>
          <p:cNvSpPr txBox="1"/>
          <p:nvPr/>
        </p:nvSpPr>
        <p:spPr>
          <a:xfrm>
            <a:off x="361322"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pic>
        <p:nvPicPr>
          <p:cNvPr id="23"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97" y="6295413"/>
            <a:ext cx="873689" cy="2268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641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オビなし（カラー）">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0652" y="6228521"/>
            <a:ext cx="1352778" cy="517339"/>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13" y="6373779"/>
            <a:ext cx="873689" cy="226823"/>
          </a:xfrm>
          <a:prstGeom prst="rect">
            <a:avLst/>
          </a:prstGeom>
        </p:spPr>
      </p:pic>
      <p:sp>
        <p:nvSpPr>
          <p:cNvPr id="34" name="テキスト ボックス 33"/>
          <p:cNvSpPr txBox="1"/>
          <p:nvPr/>
        </p:nvSpPr>
        <p:spPr>
          <a:xfrm>
            <a:off x="299410" y="6652364"/>
            <a:ext cx="2508343" cy="192360"/>
          </a:xfrm>
          <a:prstGeom prst="rect">
            <a:avLst/>
          </a:prstGeom>
          <a:noFill/>
        </p:spPr>
        <p:txBody>
          <a:bodyPr wrap="square" rtlCol="0">
            <a:spAutoFit/>
          </a:bodyPr>
          <a:lstStyle/>
          <a:p>
            <a:r>
              <a:rPr kumimoji="1" lang="en-US" altLang="ja-JP" sz="650" dirty="0">
                <a:solidFill>
                  <a:schemeClr val="tx1">
                    <a:lumMod val="75000"/>
                    <a:lumOff val="25000"/>
                  </a:schemeClr>
                </a:solidFill>
              </a:rPr>
              <a:t>All</a:t>
            </a:r>
            <a:r>
              <a:rPr kumimoji="1" lang="en-US" altLang="ja-JP" sz="650" baseline="0" dirty="0">
                <a:solidFill>
                  <a:schemeClr val="tx1">
                    <a:lumMod val="75000"/>
                    <a:lumOff val="25000"/>
                  </a:schemeClr>
                </a:solidFill>
              </a:rPr>
              <a:t> contents copyright © DAIKEN CORPORATION All rights reserved.</a:t>
            </a:r>
            <a:endParaRPr kumimoji="1" lang="ja-JP" altLang="en-US" sz="650" dirty="0">
              <a:solidFill>
                <a:schemeClr val="tx1">
                  <a:lumMod val="75000"/>
                  <a:lumOff val="25000"/>
                </a:schemeClr>
              </a:solidFill>
            </a:endParaRPr>
          </a:p>
        </p:txBody>
      </p:sp>
      <p:sp>
        <p:nvSpPr>
          <p:cNvPr id="2" name="スライド番号プレースホルダー 1"/>
          <p:cNvSpPr>
            <a:spLocks noGrp="1"/>
          </p:cNvSpPr>
          <p:nvPr>
            <p:ph type="sldNum" sz="quarter" idx="10"/>
          </p:nvPr>
        </p:nvSpPr>
        <p:spPr/>
        <p:txBody>
          <a:bodyPr/>
          <a:lstStyle>
            <a:lvl1pPr>
              <a:defRPr>
                <a:solidFill>
                  <a:schemeClr val="tx1">
                    <a:lumMod val="75000"/>
                    <a:lumOff val="25000"/>
                  </a:schemeClr>
                </a:solidFill>
              </a:defRPr>
            </a:lvl1p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428555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表紙(モノクロ）">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098200" y="6416532"/>
            <a:ext cx="1375198" cy="154642"/>
            <a:chOff x="4623" y="4002"/>
            <a:chExt cx="944" cy="115"/>
          </a:xfrm>
        </p:grpSpPr>
        <p:sp>
          <p:nvSpPr>
            <p:cNvPr id="9" name="AutoShape 3"/>
            <p:cNvSpPr>
              <a:spLocks noChangeAspect="1" noChangeArrowheads="1" noTextEdit="1"/>
            </p:cNvSpPr>
            <p:nvPr/>
          </p:nvSpPr>
          <p:spPr bwMode="auto">
            <a:xfrm>
              <a:off x="4630" y="4004"/>
              <a:ext cx="937"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0" name="Freeform 5"/>
            <p:cNvSpPr>
              <a:spLocks/>
            </p:cNvSpPr>
            <p:nvPr/>
          </p:nvSpPr>
          <p:spPr bwMode="auto">
            <a:xfrm>
              <a:off x="4623" y="4006"/>
              <a:ext cx="106" cy="106"/>
            </a:xfrm>
            <a:custGeom>
              <a:avLst/>
              <a:gdLst>
                <a:gd name="T0" fmla="*/ 19 w 45"/>
                <a:gd name="T1" fmla="*/ 13 h 45"/>
                <a:gd name="T2" fmla="*/ 13 w 45"/>
                <a:gd name="T3" fmla="*/ 30 h 45"/>
                <a:gd name="T4" fmla="*/ 0 w 45"/>
                <a:gd name="T5" fmla="*/ 40 h 45"/>
                <a:gd name="T6" fmla="*/ 0 w 45"/>
                <a:gd name="T7" fmla="*/ 45 h 45"/>
                <a:gd name="T8" fmla="*/ 17 w 45"/>
                <a:gd name="T9" fmla="*/ 33 h 45"/>
                <a:gd name="T10" fmla="*/ 22 w 45"/>
                <a:gd name="T11" fmla="*/ 21 h 45"/>
                <a:gd name="T12" fmla="*/ 28 w 45"/>
                <a:gd name="T13" fmla="*/ 32 h 45"/>
                <a:gd name="T14" fmla="*/ 45 w 45"/>
                <a:gd name="T15" fmla="*/ 45 h 45"/>
                <a:gd name="T16" fmla="*/ 45 w 45"/>
                <a:gd name="T17" fmla="*/ 40 h 45"/>
                <a:gd name="T18" fmla="*/ 31 w 45"/>
                <a:gd name="T19" fmla="*/ 28 h 45"/>
                <a:gd name="T20" fmla="*/ 25 w 45"/>
                <a:gd name="T21" fmla="*/ 13 h 45"/>
                <a:gd name="T22" fmla="*/ 44 w 45"/>
                <a:gd name="T23" fmla="*/ 13 h 45"/>
                <a:gd name="T24" fmla="*/ 44 w 45"/>
                <a:gd name="T25" fmla="*/ 10 h 45"/>
                <a:gd name="T26" fmla="*/ 24 w 45"/>
                <a:gd name="T27" fmla="*/ 10 h 45"/>
                <a:gd name="T28" fmla="*/ 24 w 45"/>
                <a:gd name="T29" fmla="*/ 0 h 45"/>
                <a:gd name="T30" fmla="*/ 19 w 45"/>
                <a:gd name="T31" fmla="*/ 0 h 45"/>
                <a:gd name="T32" fmla="*/ 19 w 45"/>
                <a:gd name="T33" fmla="*/ 10 h 45"/>
                <a:gd name="T34" fmla="*/ 0 w 45"/>
                <a:gd name="T35" fmla="*/ 10 h 45"/>
                <a:gd name="T36" fmla="*/ 0 w 45"/>
                <a:gd name="T37" fmla="*/ 13 h 45"/>
                <a:gd name="T38" fmla="*/ 19 w 45"/>
                <a:gd name="T39"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19" y="13"/>
                  </a:moveTo>
                  <a:cubicBezTo>
                    <a:pt x="19" y="13"/>
                    <a:pt x="19" y="22"/>
                    <a:pt x="13" y="30"/>
                  </a:cubicBezTo>
                  <a:cubicBezTo>
                    <a:pt x="13" y="30"/>
                    <a:pt x="8" y="37"/>
                    <a:pt x="0" y="40"/>
                  </a:cubicBezTo>
                  <a:cubicBezTo>
                    <a:pt x="0" y="45"/>
                    <a:pt x="0" y="45"/>
                    <a:pt x="0" y="45"/>
                  </a:cubicBezTo>
                  <a:cubicBezTo>
                    <a:pt x="10" y="42"/>
                    <a:pt x="17" y="33"/>
                    <a:pt x="17" y="33"/>
                  </a:cubicBezTo>
                  <a:cubicBezTo>
                    <a:pt x="20" y="29"/>
                    <a:pt x="21" y="25"/>
                    <a:pt x="22" y="21"/>
                  </a:cubicBezTo>
                  <a:cubicBezTo>
                    <a:pt x="24" y="24"/>
                    <a:pt x="25" y="28"/>
                    <a:pt x="28" y="32"/>
                  </a:cubicBezTo>
                  <a:cubicBezTo>
                    <a:pt x="28" y="32"/>
                    <a:pt x="35" y="42"/>
                    <a:pt x="45" y="45"/>
                  </a:cubicBezTo>
                  <a:cubicBezTo>
                    <a:pt x="45" y="40"/>
                    <a:pt x="45" y="40"/>
                    <a:pt x="45" y="40"/>
                  </a:cubicBezTo>
                  <a:cubicBezTo>
                    <a:pt x="37" y="37"/>
                    <a:pt x="31" y="28"/>
                    <a:pt x="31" y="28"/>
                  </a:cubicBezTo>
                  <a:cubicBezTo>
                    <a:pt x="27" y="22"/>
                    <a:pt x="26" y="15"/>
                    <a:pt x="25" y="13"/>
                  </a:cubicBezTo>
                  <a:cubicBezTo>
                    <a:pt x="44" y="13"/>
                    <a:pt x="44" y="13"/>
                    <a:pt x="44" y="13"/>
                  </a:cubicBezTo>
                  <a:cubicBezTo>
                    <a:pt x="44" y="10"/>
                    <a:pt x="44" y="10"/>
                    <a:pt x="44" y="10"/>
                  </a:cubicBezTo>
                  <a:cubicBezTo>
                    <a:pt x="24" y="10"/>
                    <a:pt x="24" y="10"/>
                    <a:pt x="24" y="10"/>
                  </a:cubicBezTo>
                  <a:cubicBezTo>
                    <a:pt x="24" y="0"/>
                    <a:pt x="24" y="0"/>
                    <a:pt x="24" y="0"/>
                  </a:cubicBezTo>
                  <a:cubicBezTo>
                    <a:pt x="19" y="0"/>
                    <a:pt x="19" y="0"/>
                    <a:pt x="19" y="0"/>
                  </a:cubicBezTo>
                  <a:cubicBezTo>
                    <a:pt x="19" y="10"/>
                    <a:pt x="19" y="10"/>
                    <a:pt x="19" y="10"/>
                  </a:cubicBezTo>
                  <a:cubicBezTo>
                    <a:pt x="0" y="10"/>
                    <a:pt x="0" y="10"/>
                    <a:pt x="0" y="10"/>
                  </a:cubicBezTo>
                  <a:cubicBezTo>
                    <a:pt x="0" y="13"/>
                    <a:pt x="0" y="13"/>
                    <a:pt x="0" y="13"/>
                  </a:cubicBezTo>
                  <a:lnTo>
                    <a:pt x="19"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1" name="Freeform 6"/>
            <p:cNvSpPr>
              <a:spLocks noEditPoints="1"/>
            </p:cNvSpPr>
            <p:nvPr/>
          </p:nvSpPr>
          <p:spPr bwMode="auto">
            <a:xfrm>
              <a:off x="4769" y="4006"/>
              <a:ext cx="75" cy="92"/>
            </a:xfrm>
            <a:custGeom>
              <a:avLst/>
              <a:gdLst>
                <a:gd name="T0" fmla="*/ 13 w 32"/>
                <a:gd name="T1" fmla="*/ 39 h 39"/>
                <a:gd name="T2" fmla="*/ 18 w 32"/>
                <a:gd name="T3" fmla="*/ 39 h 39"/>
                <a:gd name="T4" fmla="*/ 18 w 32"/>
                <a:gd name="T5" fmla="*/ 35 h 39"/>
                <a:gd name="T6" fmla="*/ 32 w 32"/>
                <a:gd name="T7" fmla="*/ 35 h 39"/>
                <a:gd name="T8" fmla="*/ 32 w 32"/>
                <a:gd name="T9" fmla="*/ 31 h 39"/>
                <a:gd name="T10" fmla="*/ 18 w 32"/>
                <a:gd name="T11" fmla="*/ 31 h 39"/>
                <a:gd name="T12" fmla="*/ 18 w 32"/>
                <a:gd name="T13" fmla="*/ 27 h 39"/>
                <a:gd name="T14" fmla="*/ 31 w 32"/>
                <a:gd name="T15" fmla="*/ 27 h 39"/>
                <a:gd name="T16" fmla="*/ 31 w 32"/>
                <a:gd name="T17" fmla="*/ 23 h 39"/>
                <a:gd name="T18" fmla="*/ 18 w 32"/>
                <a:gd name="T19" fmla="*/ 23 h 39"/>
                <a:gd name="T20" fmla="*/ 18 w 32"/>
                <a:gd name="T21" fmla="*/ 20 h 39"/>
                <a:gd name="T22" fmla="*/ 25 w 32"/>
                <a:gd name="T23" fmla="*/ 20 h 39"/>
                <a:gd name="T24" fmla="*/ 29 w 32"/>
                <a:gd name="T25" fmla="*/ 20 h 39"/>
                <a:gd name="T26" fmla="*/ 29 w 32"/>
                <a:gd name="T27" fmla="*/ 20 h 39"/>
                <a:gd name="T28" fmla="*/ 29 w 32"/>
                <a:gd name="T29" fmla="*/ 13 h 39"/>
                <a:gd name="T30" fmla="*/ 32 w 32"/>
                <a:gd name="T31" fmla="*/ 13 h 39"/>
                <a:gd name="T32" fmla="*/ 32 w 32"/>
                <a:gd name="T33" fmla="*/ 10 h 39"/>
                <a:gd name="T34" fmla="*/ 29 w 32"/>
                <a:gd name="T35" fmla="*/ 10 h 39"/>
                <a:gd name="T36" fmla="*/ 29 w 32"/>
                <a:gd name="T37" fmla="*/ 5 h 39"/>
                <a:gd name="T38" fmla="*/ 29 w 32"/>
                <a:gd name="T39" fmla="*/ 4 h 39"/>
                <a:gd name="T40" fmla="*/ 29 w 32"/>
                <a:gd name="T41" fmla="*/ 4 h 39"/>
                <a:gd name="T42" fmla="*/ 29 w 32"/>
                <a:gd name="T43" fmla="*/ 4 h 39"/>
                <a:gd name="T44" fmla="*/ 29 w 32"/>
                <a:gd name="T45" fmla="*/ 4 h 39"/>
                <a:gd name="T46" fmla="*/ 27 w 32"/>
                <a:gd name="T47" fmla="*/ 2 h 39"/>
                <a:gd name="T48" fmla="*/ 27 w 32"/>
                <a:gd name="T49" fmla="*/ 2 h 39"/>
                <a:gd name="T50" fmla="*/ 27 w 32"/>
                <a:gd name="T51" fmla="*/ 2 h 39"/>
                <a:gd name="T52" fmla="*/ 27 w 32"/>
                <a:gd name="T53" fmla="*/ 2 h 39"/>
                <a:gd name="T54" fmla="*/ 27 w 32"/>
                <a:gd name="T55" fmla="*/ 2 h 39"/>
                <a:gd name="T56" fmla="*/ 18 w 32"/>
                <a:gd name="T57" fmla="*/ 2 h 39"/>
                <a:gd name="T58" fmla="*/ 18 w 32"/>
                <a:gd name="T59" fmla="*/ 0 h 39"/>
                <a:gd name="T60" fmla="*/ 13 w 32"/>
                <a:gd name="T61" fmla="*/ 0 h 39"/>
                <a:gd name="T62" fmla="*/ 13 w 32"/>
                <a:gd name="T63" fmla="*/ 2 h 39"/>
                <a:gd name="T64" fmla="*/ 1 w 32"/>
                <a:gd name="T65" fmla="*/ 2 h 39"/>
                <a:gd name="T66" fmla="*/ 1 w 32"/>
                <a:gd name="T67" fmla="*/ 6 h 39"/>
                <a:gd name="T68" fmla="*/ 13 w 32"/>
                <a:gd name="T69" fmla="*/ 6 h 39"/>
                <a:gd name="T70" fmla="*/ 13 w 32"/>
                <a:gd name="T71" fmla="*/ 10 h 39"/>
                <a:gd name="T72" fmla="*/ 0 w 32"/>
                <a:gd name="T73" fmla="*/ 10 h 39"/>
                <a:gd name="T74" fmla="*/ 0 w 32"/>
                <a:gd name="T75" fmla="*/ 13 h 39"/>
                <a:gd name="T76" fmla="*/ 13 w 32"/>
                <a:gd name="T77" fmla="*/ 13 h 39"/>
                <a:gd name="T78" fmla="*/ 13 w 32"/>
                <a:gd name="T79" fmla="*/ 16 h 39"/>
                <a:gd name="T80" fmla="*/ 2 w 32"/>
                <a:gd name="T81" fmla="*/ 16 h 39"/>
                <a:gd name="T82" fmla="*/ 2 w 32"/>
                <a:gd name="T83" fmla="*/ 20 h 39"/>
                <a:gd name="T84" fmla="*/ 13 w 32"/>
                <a:gd name="T85" fmla="*/ 20 h 39"/>
                <a:gd name="T86" fmla="*/ 13 w 32"/>
                <a:gd name="T87" fmla="*/ 23 h 39"/>
                <a:gd name="T88" fmla="*/ 2 w 32"/>
                <a:gd name="T89" fmla="*/ 23 h 39"/>
                <a:gd name="T90" fmla="*/ 2 w 32"/>
                <a:gd name="T91" fmla="*/ 27 h 39"/>
                <a:gd name="T92" fmla="*/ 13 w 32"/>
                <a:gd name="T93" fmla="*/ 27 h 39"/>
                <a:gd name="T94" fmla="*/ 13 w 32"/>
                <a:gd name="T95" fmla="*/ 31 h 39"/>
                <a:gd name="T96" fmla="*/ 0 w 32"/>
                <a:gd name="T97" fmla="*/ 31 h 39"/>
                <a:gd name="T98" fmla="*/ 0 w 32"/>
                <a:gd name="T99" fmla="*/ 35 h 39"/>
                <a:gd name="T100" fmla="*/ 13 w 32"/>
                <a:gd name="T101" fmla="*/ 35 h 39"/>
                <a:gd name="T102" fmla="*/ 13 w 32"/>
                <a:gd name="T103" fmla="*/ 39 h 39"/>
                <a:gd name="T104" fmla="*/ 18 w 32"/>
                <a:gd name="T105" fmla="*/ 6 h 39"/>
                <a:gd name="T106" fmla="*/ 25 w 32"/>
                <a:gd name="T107" fmla="*/ 6 h 39"/>
                <a:gd name="T108" fmla="*/ 25 w 32"/>
                <a:gd name="T109" fmla="*/ 10 h 39"/>
                <a:gd name="T110" fmla="*/ 18 w 32"/>
                <a:gd name="T111" fmla="*/ 10 h 39"/>
                <a:gd name="T112" fmla="*/ 18 w 32"/>
                <a:gd name="T113" fmla="*/ 6 h 39"/>
                <a:gd name="T114" fmla="*/ 18 w 32"/>
                <a:gd name="T115" fmla="*/ 13 h 39"/>
                <a:gd name="T116" fmla="*/ 25 w 32"/>
                <a:gd name="T117" fmla="*/ 13 h 39"/>
                <a:gd name="T118" fmla="*/ 25 w 32"/>
                <a:gd name="T119" fmla="*/ 16 h 39"/>
                <a:gd name="T120" fmla="*/ 18 w 32"/>
                <a:gd name="T121" fmla="*/ 16 h 39"/>
                <a:gd name="T122" fmla="*/ 18 w 32"/>
                <a:gd name="T123"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39">
                  <a:moveTo>
                    <a:pt x="13" y="39"/>
                  </a:moveTo>
                  <a:cubicBezTo>
                    <a:pt x="18" y="39"/>
                    <a:pt x="18" y="39"/>
                    <a:pt x="18" y="39"/>
                  </a:cubicBezTo>
                  <a:cubicBezTo>
                    <a:pt x="18" y="35"/>
                    <a:pt x="18" y="35"/>
                    <a:pt x="18" y="35"/>
                  </a:cubicBezTo>
                  <a:cubicBezTo>
                    <a:pt x="32" y="35"/>
                    <a:pt x="32" y="35"/>
                    <a:pt x="32" y="35"/>
                  </a:cubicBezTo>
                  <a:cubicBezTo>
                    <a:pt x="32" y="31"/>
                    <a:pt x="32" y="31"/>
                    <a:pt x="32" y="31"/>
                  </a:cubicBezTo>
                  <a:cubicBezTo>
                    <a:pt x="18" y="31"/>
                    <a:pt x="18" y="31"/>
                    <a:pt x="18" y="31"/>
                  </a:cubicBezTo>
                  <a:cubicBezTo>
                    <a:pt x="18" y="27"/>
                    <a:pt x="18" y="27"/>
                    <a:pt x="18" y="27"/>
                  </a:cubicBezTo>
                  <a:cubicBezTo>
                    <a:pt x="31" y="27"/>
                    <a:pt x="31" y="27"/>
                    <a:pt x="31" y="27"/>
                  </a:cubicBezTo>
                  <a:cubicBezTo>
                    <a:pt x="31" y="23"/>
                    <a:pt x="31" y="23"/>
                    <a:pt x="31" y="23"/>
                  </a:cubicBezTo>
                  <a:cubicBezTo>
                    <a:pt x="18" y="23"/>
                    <a:pt x="18" y="23"/>
                    <a:pt x="18" y="23"/>
                  </a:cubicBezTo>
                  <a:cubicBezTo>
                    <a:pt x="18" y="20"/>
                    <a:pt x="18" y="20"/>
                    <a:pt x="18" y="20"/>
                  </a:cubicBezTo>
                  <a:cubicBezTo>
                    <a:pt x="25" y="20"/>
                    <a:pt x="25" y="20"/>
                    <a:pt x="25" y="20"/>
                  </a:cubicBezTo>
                  <a:cubicBezTo>
                    <a:pt x="29" y="20"/>
                    <a:pt x="29" y="20"/>
                    <a:pt x="29" y="20"/>
                  </a:cubicBezTo>
                  <a:cubicBezTo>
                    <a:pt x="29" y="20"/>
                    <a:pt x="29" y="20"/>
                    <a:pt x="29" y="20"/>
                  </a:cubicBezTo>
                  <a:cubicBezTo>
                    <a:pt x="29" y="13"/>
                    <a:pt x="29" y="13"/>
                    <a:pt x="29" y="13"/>
                  </a:cubicBezTo>
                  <a:cubicBezTo>
                    <a:pt x="32" y="13"/>
                    <a:pt x="32" y="13"/>
                    <a:pt x="32" y="13"/>
                  </a:cubicBezTo>
                  <a:cubicBezTo>
                    <a:pt x="32" y="10"/>
                    <a:pt x="32" y="10"/>
                    <a:pt x="32" y="10"/>
                  </a:cubicBezTo>
                  <a:cubicBezTo>
                    <a:pt x="29" y="10"/>
                    <a:pt x="29" y="10"/>
                    <a:pt x="29" y="10"/>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3"/>
                    <a:pt x="28" y="2"/>
                    <a:pt x="27" y="2"/>
                  </a:cubicBezTo>
                  <a:cubicBezTo>
                    <a:pt x="27" y="2"/>
                    <a:pt x="27" y="2"/>
                    <a:pt x="27" y="2"/>
                  </a:cubicBezTo>
                  <a:cubicBezTo>
                    <a:pt x="27" y="2"/>
                    <a:pt x="27" y="2"/>
                    <a:pt x="27" y="2"/>
                  </a:cubicBezTo>
                  <a:cubicBezTo>
                    <a:pt x="27" y="2"/>
                    <a:pt x="27" y="2"/>
                    <a:pt x="27" y="2"/>
                  </a:cubicBezTo>
                  <a:cubicBezTo>
                    <a:pt x="27" y="2"/>
                    <a:pt x="27" y="2"/>
                    <a:pt x="27" y="2"/>
                  </a:cubicBezTo>
                  <a:cubicBezTo>
                    <a:pt x="18" y="2"/>
                    <a:pt x="18" y="2"/>
                    <a:pt x="18" y="2"/>
                  </a:cubicBezTo>
                  <a:cubicBezTo>
                    <a:pt x="18" y="0"/>
                    <a:pt x="18" y="0"/>
                    <a:pt x="18" y="0"/>
                  </a:cubicBezTo>
                  <a:cubicBezTo>
                    <a:pt x="13" y="0"/>
                    <a:pt x="13" y="0"/>
                    <a:pt x="13" y="0"/>
                  </a:cubicBezTo>
                  <a:cubicBezTo>
                    <a:pt x="13" y="2"/>
                    <a:pt x="13" y="2"/>
                    <a:pt x="13" y="2"/>
                  </a:cubicBezTo>
                  <a:cubicBezTo>
                    <a:pt x="1" y="2"/>
                    <a:pt x="1" y="2"/>
                    <a:pt x="1" y="2"/>
                  </a:cubicBezTo>
                  <a:cubicBezTo>
                    <a:pt x="1" y="6"/>
                    <a:pt x="1" y="6"/>
                    <a:pt x="1" y="6"/>
                  </a:cubicBezTo>
                  <a:cubicBezTo>
                    <a:pt x="13" y="6"/>
                    <a:pt x="13" y="6"/>
                    <a:pt x="13" y="6"/>
                  </a:cubicBezTo>
                  <a:cubicBezTo>
                    <a:pt x="13" y="10"/>
                    <a:pt x="13" y="10"/>
                    <a:pt x="13" y="10"/>
                  </a:cubicBezTo>
                  <a:cubicBezTo>
                    <a:pt x="0" y="10"/>
                    <a:pt x="0" y="10"/>
                    <a:pt x="0" y="10"/>
                  </a:cubicBezTo>
                  <a:cubicBezTo>
                    <a:pt x="0" y="13"/>
                    <a:pt x="0" y="13"/>
                    <a:pt x="0" y="13"/>
                  </a:cubicBezTo>
                  <a:cubicBezTo>
                    <a:pt x="13" y="13"/>
                    <a:pt x="13" y="13"/>
                    <a:pt x="13" y="13"/>
                  </a:cubicBezTo>
                  <a:cubicBezTo>
                    <a:pt x="13" y="16"/>
                    <a:pt x="13" y="16"/>
                    <a:pt x="13" y="16"/>
                  </a:cubicBezTo>
                  <a:cubicBezTo>
                    <a:pt x="2" y="16"/>
                    <a:pt x="2" y="16"/>
                    <a:pt x="2" y="16"/>
                  </a:cubicBezTo>
                  <a:cubicBezTo>
                    <a:pt x="2" y="20"/>
                    <a:pt x="2" y="20"/>
                    <a:pt x="2" y="20"/>
                  </a:cubicBezTo>
                  <a:cubicBezTo>
                    <a:pt x="13" y="20"/>
                    <a:pt x="13" y="20"/>
                    <a:pt x="13" y="20"/>
                  </a:cubicBezTo>
                  <a:cubicBezTo>
                    <a:pt x="13" y="23"/>
                    <a:pt x="13" y="23"/>
                    <a:pt x="13" y="23"/>
                  </a:cubicBezTo>
                  <a:cubicBezTo>
                    <a:pt x="2" y="23"/>
                    <a:pt x="2" y="23"/>
                    <a:pt x="2" y="23"/>
                  </a:cubicBezTo>
                  <a:cubicBezTo>
                    <a:pt x="2" y="27"/>
                    <a:pt x="2" y="27"/>
                    <a:pt x="2" y="27"/>
                  </a:cubicBezTo>
                  <a:cubicBezTo>
                    <a:pt x="13" y="27"/>
                    <a:pt x="13" y="27"/>
                    <a:pt x="13" y="27"/>
                  </a:cubicBezTo>
                  <a:cubicBezTo>
                    <a:pt x="13" y="31"/>
                    <a:pt x="13" y="31"/>
                    <a:pt x="13" y="31"/>
                  </a:cubicBezTo>
                  <a:cubicBezTo>
                    <a:pt x="0" y="31"/>
                    <a:pt x="0" y="31"/>
                    <a:pt x="0" y="31"/>
                  </a:cubicBezTo>
                  <a:cubicBezTo>
                    <a:pt x="0" y="35"/>
                    <a:pt x="0" y="35"/>
                    <a:pt x="0" y="35"/>
                  </a:cubicBezTo>
                  <a:cubicBezTo>
                    <a:pt x="13" y="35"/>
                    <a:pt x="13" y="35"/>
                    <a:pt x="13" y="35"/>
                  </a:cubicBezTo>
                  <a:lnTo>
                    <a:pt x="13" y="39"/>
                  </a:lnTo>
                  <a:close/>
                  <a:moveTo>
                    <a:pt x="18" y="6"/>
                  </a:moveTo>
                  <a:cubicBezTo>
                    <a:pt x="25" y="6"/>
                    <a:pt x="25" y="6"/>
                    <a:pt x="25" y="6"/>
                  </a:cubicBezTo>
                  <a:cubicBezTo>
                    <a:pt x="25" y="10"/>
                    <a:pt x="25" y="10"/>
                    <a:pt x="25" y="10"/>
                  </a:cubicBezTo>
                  <a:cubicBezTo>
                    <a:pt x="18" y="10"/>
                    <a:pt x="18" y="10"/>
                    <a:pt x="18" y="10"/>
                  </a:cubicBezTo>
                  <a:lnTo>
                    <a:pt x="18" y="6"/>
                  </a:lnTo>
                  <a:close/>
                  <a:moveTo>
                    <a:pt x="18" y="13"/>
                  </a:moveTo>
                  <a:cubicBezTo>
                    <a:pt x="25" y="13"/>
                    <a:pt x="25" y="13"/>
                    <a:pt x="25" y="13"/>
                  </a:cubicBezTo>
                  <a:cubicBezTo>
                    <a:pt x="25" y="16"/>
                    <a:pt x="25" y="16"/>
                    <a:pt x="25" y="16"/>
                  </a:cubicBezTo>
                  <a:cubicBezTo>
                    <a:pt x="18" y="16"/>
                    <a:pt x="18" y="16"/>
                    <a:pt x="18" y="16"/>
                  </a:cubicBezTo>
                  <a:lnTo>
                    <a:pt x="1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2" name="Freeform 7"/>
            <p:cNvSpPr>
              <a:spLocks/>
            </p:cNvSpPr>
            <p:nvPr/>
          </p:nvSpPr>
          <p:spPr bwMode="auto">
            <a:xfrm>
              <a:off x="4738" y="4011"/>
              <a:ext cx="108" cy="104"/>
            </a:xfrm>
            <a:custGeom>
              <a:avLst/>
              <a:gdLst>
                <a:gd name="T0" fmla="*/ 21 w 46"/>
                <a:gd name="T1" fmla="*/ 39 h 44"/>
                <a:gd name="T2" fmla="*/ 11 w 46"/>
                <a:gd name="T3" fmla="*/ 35 h 44"/>
                <a:gd name="T4" fmla="*/ 13 w 46"/>
                <a:gd name="T5" fmla="*/ 26 h 44"/>
                <a:gd name="T6" fmla="*/ 13 w 46"/>
                <a:gd name="T7" fmla="*/ 17 h 44"/>
                <a:gd name="T8" fmla="*/ 13 w 46"/>
                <a:gd name="T9" fmla="*/ 17 h 44"/>
                <a:gd name="T10" fmla="*/ 13 w 46"/>
                <a:gd name="T11" fmla="*/ 17 h 44"/>
                <a:gd name="T12" fmla="*/ 13 w 46"/>
                <a:gd name="T13" fmla="*/ 16 h 44"/>
                <a:gd name="T14" fmla="*/ 12 w 46"/>
                <a:gd name="T15" fmla="*/ 16 h 44"/>
                <a:gd name="T16" fmla="*/ 10 w 46"/>
                <a:gd name="T17" fmla="*/ 14 h 44"/>
                <a:gd name="T18" fmla="*/ 7 w 46"/>
                <a:gd name="T19" fmla="*/ 14 h 44"/>
                <a:gd name="T20" fmla="*/ 8 w 46"/>
                <a:gd name="T21" fmla="*/ 14 h 44"/>
                <a:gd name="T22" fmla="*/ 12 w 46"/>
                <a:gd name="T23" fmla="*/ 9 h 44"/>
                <a:gd name="T24" fmla="*/ 13 w 46"/>
                <a:gd name="T25" fmla="*/ 3 h 44"/>
                <a:gd name="T26" fmla="*/ 13 w 46"/>
                <a:gd name="T27" fmla="*/ 3 h 44"/>
                <a:gd name="T28" fmla="*/ 13 w 46"/>
                <a:gd name="T29" fmla="*/ 3 h 44"/>
                <a:gd name="T30" fmla="*/ 11 w 46"/>
                <a:gd name="T31" fmla="*/ 1 h 44"/>
                <a:gd name="T32" fmla="*/ 11 w 46"/>
                <a:gd name="T33" fmla="*/ 0 h 44"/>
                <a:gd name="T34" fmla="*/ 0 w 46"/>
                <a:gd name="T35" fmla="*/ 0 h 44"/>
                <a:gd name="T36" fmla="*/ 0 w 46"/>
                <a:gd name="T37" fmla="*/ 4 h 44"/>
                <a:gd name="T38" fmla="*/ 8 w 46"/>
                <a:gd name="T39" fmla="*/ 4 h 44"/>
                <a:gd name="T40" fmla="*/ 8 w 46"/>
                <a:gd name="T41" fmla="*/ 4 h 44"/>
                <a:gd name="T42" fmla="*/ 6 w 46"/>
                <a:gd name="T43" fmla="*/ 10 h 44"/>
                <a:gd name="T44" fmla="*/ 0 w 46"/>
                <a:gd name="T45" fmla="*/ 16 h 44"/>
                <a:gd name="T46" fmla="*/ 0 w 46"/>
                <a:gd name="T47" fmla="*/ 19 h 44"/>
                <a:gd name="T48" fmla="*/ 8 w 46"/>
                <a:gd name="T49" fmla="*/ 19 h 44"/>
                <a:gd name="T50" fmla="*/ 8 w 46"/>
                <a:gd name="T51" fmla="*/ 18 h 44"/>
                <a:gd name="T52" fmla="*/ 8 w 46"/>
                <a:gd name="T53" fmla="*/ 26 h 44"/>
                <a:gd name="T54" fmla="*/ 8 w 46"/>
                <a:gd name="T55" fmla="*/ 32 h 44"/>
                <a:gd name="T56" fmla="*/ 4 w 46"/>
                <a:gd name="T57" fmla="*/ 21 h 44"/>
                <a:gd name="T58" fmla="*/ 0 w 46"/>
                <a:gd name="T59" fmla="*/ 21 h 44"/>
                <a:gd name="T60" fmla="*/ 6 w 46"/>
                <a:gd name="T61" fmla="*/ 35 h 44"/>
                <a:gd name="T62" fmla="*/ 0 w 46"/>
                <a:gd name="T63" fmla="*/ 39 h 44"/>
                <a:gd name="T64" fmla="*/ 0 w 46"/>
                <a:gd name="T65" fmla="*/ 44 h 44"/>
                <a:gd name="T66" fmla="*/ 2 w 46"/>
                <a:gd name="T67" fmla="*/ 43 h 44"/>
                <a:gd name="T68" fmla="*/ 9 w 46"/>
                <a:gd name="T69" fmla="*/ 39 h 44"/>
                <a:gd name="T70" fmla="*/ 21 w 46"/>
                <a:gd name="T71" fmla="*/ 43 h 44"/>
                <a:gd name="T72" fmla="*/ 46 w 46"/>
                <a:gd name="T73" fmla="*/ 43 h 44"/>
                <a:gd name="T74" fmla="*/ 46 w 46"/>
                <a:gd name="T75" fmla="*/ 39 h 44"/>
                <a:gd name="T76" fmla="*/ 21 w 46"/>
                <a:gd name="T7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4">
                  <a:moveTo>
                    <a:pt x="21" y="39"/>
                  </a:moveTo>
                  <a:cubicBezTo>
                    <a:pt x="16" y="39"/>
                    <a:pt x="13" y="37"/>
                    <a:pt x="11" y="35"/>
                  </a:cubicBezTo>
                  <a:cubicBezTo>
                    <a:pt x="12" y="34"/>
                    <a:pt x="13" y="30"/>
                    <a:pt x="13" y="26"/>
                  </a:cubicBezTo>
                  <a:cubicBezTo>
                    <a:pt x="13" y="17"/>
                    <a:pt x="13" y="17"/>
                    <a:pt x="13" y="17"/>
                  </a:cubicBezTo>
                  <a:cubicBezTo>
                    <a:pt x="13" y="17"/>
                    <a:pt x="13" y="17"/>
                    <a:pt x="13" y="17"/>
                  </a:cubicBezTo>
                  <a:cubicBezTo>
                    <a:pt x="13" y="17"/>
                    <a:pt x="13" y="17"/>
                    <a:pt x="13" y="17"/>
                  </a:cubicBezTo>
                  <a:cubicBezTo>
                    <a:pt x="13" y="16"/>
                    <a:pt x="13" y="16"/>
                    <a:pt x="13" y="16"/>
                  </a:cubicBezTo>
                  <a:cubicBezTo>
                    <a:pt x="12" y="16"/>
                    <a:pt x="12" y="16"/>
                    <a:pt x="12" y="16"/>
                  </a:cubicBezTo>
                  <a:cubicBezTo>
                    <a:pt x="12" y="15"/>
                    <a:pt x="11" y="14"/>
                    <a:pt x="10" y="14"/>
                  </a:cubicBezTo>
                  <a:cubicBezTo>
                    <a:pt x="7" y="14"/>
                    <a:pt x="7" y="14"/>
                    <a:pt x="7" y="14"/>
                  </a:cubicBezTo>
                  <a:cubicBezTo>
                    <a:pt x="8" y="14"/>
                    <a:pt x="8" y="14"/>
                    <a:pt x="8" y="14"/>
                  </a:cubicBezTo>
                  <a:cubicBezTo>
                    <a:pt x="10" y="12"/>
                    <a:pt x="12" y="9"/>
                    <a:pt x="12" y="9"/>
                  </a:cubicBezTo>
                  <a:cubicBezTo>
                    <a:pt x="13" y="7"/>
                    <a:pt x="13" y="3"/>
                    <a:pt x="13" y="3"/>
                  </a:cubicBezTo>
                  <a:cubicBezTo>
                    <a:pt x="13" y="3"/>
                    <a:pt x="13" y="3"/>
                    <a:pt x="13" y="3"/>
                  </a:cubicBezTo>
                  <a:cubicBezTo>
                    <a:pt x="13" y="3"/>
                    <a:pt x="13" y="3"/>
                    <a:pt x="13" y="3"/>
                  </a:cubicBezTo>
                  <a:cubicBezTo>
                    <a:pt x="13" y="2"/>
                    <a:pt x="12" y="1"/>
                    <a:pt x="11" y="1"/>
                  </a:cubicBezTo>
                  <a:cubicBezTo>
                    <a:pt x="11" y="0"/>
                    <a:pt x="11" y="0"/>
                    <a:pt x="11" y="0"/>
                  </a:cubicBezTo>
                  <a:cubicBezTo>
                    <a:pt x="0" y="0"/>
                    <a:pt x="0" y="0"/>
                    <a:pt x="0" y="0"/>
                  </a:cubicBezTo>
                  <a:cubicBezTo>
                    <a:pt x="0" y="4"/>
                    <a:pt x="0" y="4"/>
                    <a:pt x="0" y="4"/>
                  </a:cubicBezTo>
                  <a:cubicBezTo>
                    <a:pt x="8" y="4"/>
                    <a:pt x="8" y="4"/>
                    <a:pt x="8" y="4"/>
                  </a:cubicBezTo>
                  <a:cubicBezTo>
                    <a:pt x="8" y="4"/>
                    <a:pt x="8" y="4"/>
                    <a:pt x="8" y="4"/>
                  </a:cubicBezTo>
                  <a:cubicBezTo>
                    <a:pt x="8" y="4"/>
                    <a:pt x="8" y="8"/>
                    <a:pt x="6" y="10"/>
                  </a:cubicBezTo>
                  <a:cubicBezTo>
                    <a:pt x="6" y="10"/>
                    <a:pt x="4" y="13"/>
                    <a:pt x="0" y="16"/>
                  </a:cubicBezTo>
                  <a:cubicBezTo>
                    <a:pt x="0" y="19"/>
                    <a:pt x="0" y="19"/>
                    <a:pt x="0" y="19"/>
                  </a:cubicBezTo>
                  <a:cubicBezTo>
                    <a:pt x="8" y="19"/>
                    <a:pt x="8" y="19"/>
                    <a:pt x="8" y="19"/>
                  </a:cubicBezTo>
                  <a:cubicBezTo>
                    <a:pt x="8" y="18"/>
                    <a:pt x="8" y="18"/>
                    <a:pt x="8" y="18"/>
                  </a:cubicBezTo>
                  <a:cubicBezTo>
                    <a:pt x="8" y="26"/>
                    <a:pt x="8" y="26"/>
                    <a:pt x="8" y="26"/>
                  </a:cubicBezTo>
                  <a:cubicBezTo>
                    <a:pt x="8" y="26"/>
                    <a:pt x="8" y="29"/>
                    <a:pt x="8" y="32"/>
                  </a:cubicBezTo>
                  <a:cubicBezTo>
                    <a:pt x="4" y="27"/>
                    <a:pt x="4" y="21"/>
                    <a:pt x="4" y="21"/>
                  </a:cubicBezTo>
                  <a:cubicBezTo>
                    <a:pt x="0" y="21"/>
                    <a:pt x="0" y="21"/>
                    <a:pt x="0" y="21"/>
                  </a:cubicBezTo>
                  <a:cubicBezTo>
                    <a:pt x="0" y="21"/>
                    <a:pt x="1" y="29"/>
                    <a:pt x="6" y="35"/>
                  </a:cubicBezTo>
                  <a:cubicBezTo>
                    <a:pt x="5" y="37"/>
                    <a:pt x="3" y="38"/>
                    <a:pt x="0" y="39"/>
                  </a:cubicBezTo>
                  <a:cubicBezTo>
                    <a:pt x="0" y="44"/>
                    <a:pt x="0" y="44"/>
                    <a:pt x="0" y="44"/>
                  </a:cubicBezTo>
                  <a:cubicBezTo>
                    <a:pt x="0" y="44"/>
                    <a:pt x="2" y="44"/>
                    <a:pt x="2" y="43"/>
                  </a:cubicBezTo>
                  <a:cubicBezTo>
                    <a:pt x="2" y="43"/>
                    <a:pt x="6" y="42"/>
                    <a:pt x="9" y="39"/>
                  </a:cubicBezTo>
                  <a:cubicBezTo>
                    <a:pt x="12" y="41"/>
                    <a:pt x="16" y="43"/>
                    <a:pt x="21" y="43"/>
                  </a:cubicBezTo>
                  <a:cubicBezTo>
                    <a:pt x="46" y="43"/>
                    <a:pt x="46" y="43"/>
                    <a:pt x="46" y="43"/>
                  </a:cubicBezTo>
                  <a:cubicBezTo>
                    <a:pt x="46" y="39"/>
                    <a:pt x="46" y="39"/>
                    <a:pt x="46" y="39"/>
                  </a:cubicBezTo>
                  <a:lnTo>
                    <a:pt x="21"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3" name="Freeform 8"/>
            <p:cNvSpPr>
              <a:spLocks/>
            </p:cNvSpPr>
            <p:nvPr/>
          </p:nvSpPr>
          <p:spPr bwMode="auto">
            <a:xfrm>
              <a:off x="4855" y="4013"/>
              <a:ext cx="101" cy="97"/>
            </a:xfrm>
            <a:custGeom>
              <a:avLst/>
              <a:gdLst>
                <a:gd name="T0" fmla="*/ 54 w 101"/>
                <a:gd name="T1" fmla="*/ 88 h 97"/>
                <a:gd name="T2" fmla="*/ 54 w 101"/>
                <a:gd name="T3" fmla="*/ 7 h 97"/>
                <a:gd name="T4" fmla="*/ 97 w 101"/>
                <a:gd name="T5" fmla="*/ 7 h 97"/>
                <a:gd name="T6" fmla="*/ 97 w 101"/>
                <a:gd name="T7" fmla="*/ 0 h 97"/>
                <a:gd name="T8" fmla="*/ 0 w 101"/>
                <a:gd name="T9" fmla="*/ 0 h 97"/>
                <a:gd name="T10" fmla="*/ 0 w 101"/>
                <a:gd name="T11" fmla="*/ 7 h 97"/>
                <a:gd name="T12" fmla="*/ 45 w 101"/>
                <a:gd name="T13" fmla="*/ 7 h 97"/>
                <a:gd name="T14" fmla="*/ 45 w 101"/>
                <a:gd name="T15" fmla="*/ 88 h 97"/>
                <a:gd name="T16" fmla="*/ 3 w 101"/>
                <a:gd name="T17" fmla="*/ 88 h 97"/>
                <a:gd name="T18" fmla="*/ 3 w 101"/>
                <a:gd name="T19" fmla="*/ 97 h 97"/>
                <a:gd name="T20" fmla="*/ 101 w 101"/>
                <a:gd name="T21" fmla="*/ 97 h 97"/>
                <a:gd name="T22" fmla="*/ 101 w 101"/>
                <a:gd name="T23" fmla="*/ 88 h 97"/>
                <a:gd name="T24" fmla="*/ 54 w 101"/>
                <a:gd name="T25"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97">
                  <a:moveTo>
                    <a:pt x="54" y="88"/>
                  </a:moveTo>
                  <a:lnTo>
                    <a:pt x="54" y="7"/>
                  </a:lnTo>
                  <a:lnTo>
                    <a:pt x="97" y="7"/>
                  </a:lnTo>
                  <a:lnTo>
                    <a:pt x="97" y="0"/>
                  </a:lnTo>
                  <a:lnTo>
                    <a:pt x="0" y="0"/>
                  </a:lnTo>
                  <a:lnTo>
                    <a:pt x="0" y="7"/>
                  </a:lnTo>
                  <a:lnTo>
                    <a:pt x="45" y="7"/>
                  </a:lnTo>
                  <a:lnTo>
                    <a:pt x="45" y="88"/>
                  </a:lnTo>
                  <a:lnTo>
                    <a:pt x="3" y="88"/>
                  </a:lnTo>
                  <a:lnTo>
                    <a:pt x="3" y="97"/>
                  </a:lnTo>
                  <a:lnTo>
                    <a:pt x="101" y="97"/>
                  </a:lnTo>
                  <a:lnTo>
                    <a:pt x="101" y="88"/>
                  </a:lnTo>
                  <a:lnTo>
                    <a:pt x="54" y="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4" name="Freeform 9"/>
            <p:cNvSpPr>
              <a:spLocks noEditPoints="1"/>
            </p:cNvSpPr>
            <p:nvPr/>
          </p:nvSpPr>
          <p:spPr bwMode="auto">
            <a:xfrm>
              <a:off x="4968" y="4004"/>
              <a:ext cx="108" cy="111"/>
            </a:xfrm>
            <a:custGeom>
              <a:avLst/>
              <a:gdLst>
                <a:gd name="T0" fmla="*/ 46 w 46"/>
                <a:gd name="T1" fmla="*/ 30 h 47"/>
                <a:gd name="T2" fmla="*/ 25 w 46"/>
                <a:gd name="T3" fmla="*/ 26 h 47"/>
                <a:gd name="T4" fmla="*/ 44 w 46"/>
                <a:gd name="T5" fmla="*/ 22 h 47"/>
                <a:gd name="T6" fmla="*/ 25 w 46"/>
                <a:gd name="T7" fmla="*/ 19 h 47"/>
                <a:gd name="T8" fmla="*/ 44 w 46"/>
                <a:gd name="T9" fmla="*/ 15 h 47"/>
                <a:gd name="T10" fmla="*/ 34 w 46"/>
                <a:gd name="T11" fmla="*/ 11 h 47"/>
                <a:gd name="T12" fmla="*/ 45 w 46"/>
                <a:gd name="T13" fmla="*/ 7 h 47"/>
                <a:gd name="T14" fmla="*/ 40 w 46"/>
                <a:gd name="T15" fmla="*/ 1 h 47"/>
                <a:gd name="T16" fmla="*/ 32 w 46"/>
                <a:gd name="T17" fmla="*/ 7 h 47"/>
                <a:gd name="T18" fmla="*/ 29 w 46"/>
                <a:gd name="T19" fmla="*/ 0 h 47"/>
                <a:gd name="T20" fmla="*/ 24 w 46"/>
                <a:gd name="T21" fmla="*/ 7 h 47"/>
                <a:gd name="T22" fmla="*/ 21 w 46"/>
                <a:gd name="T23" fmla="*/ 0 h 47"/>
                <a:gd name="T24" fmla="*/ 16 w 46"/>
                <a:gd name="T25" fmla="*/ 7 h 47"/>
                <a:gd name="T26" fmla="*/ 10 w 46"/>
                <a:gd name="T27" fmla="*/ 1 h 47"/>
                <a:gd name="T28" fmla="*/ 9 w 46"/>
                <a:gd name="T29" fmla="*/ 7 h 47"/>
                <a:gd name="T30" fmla="*/ 0 w 46"/>
                <a:gd name="T31" fmla="*/ 11 h 47"/>
                <a:gd name="T32" fmla="*/ 14 w 46"/>
                <a:gd name="T33" fmla="*/ 15 h 47"/>
                <a:gd name="T34" fmla="*/ 2 w 46"/>
                <a:gd name="T35" fmla="*/ 19 h 47"/>
                <a:gd name="T36" fmla="*/ 21 w 46"/>
                <a:gd name="T37" fmla="*/ 22 h 47"/>
                <a:gd name="T38" fmla="*/ 2 w 46"/>
                <a:gd name="T39" fmla="*/ 26 h 47"/>
                <a:gd name="T40" fmla="*/ 21 w 46"/>
                <a:gd name="T41" fmla="*/ 30 h 47"/>
                <a:gd name="T42" fmla="*/ 0 w 46"/>
                <a:gd name="T43" fmla="*/ 34 h 47"/>
                <a:gd name="T44" fmla="*/ 15 w 46"/>
                <a:gd name="T45" fmla="*/ 34 h 47"/>
                <a:gd name="T46" fmla="*/ 0 w 46"/>
                <a:gd name="T47" fmla="*/ 46 h 47"/>
                <a:gd name="T48" fmla="*/ 21 w 46"/>
                <a:gd name="T49" fmla="*/ 34 h 47"/>
                <a:gd name="T50" fmla="*/ 25 w 46"/>
                <a:gd name="T51" fmla="*/ 46 h 47"/>
                <a:gd name="T52" fmla="*/ 46 w 46"/>
                <a:gd name="T53" fmla="*/ 47 h 47"/>
                <a:gd name="T54" fmla="*/ 31 w 46"/>
                <a:gd name="T55" fmla="*/ 34 h 47"/>
                <a:gd name="T56" fmla="*/ 31 w 46"/>
                <a:gd name="T57" fmla="*/ 34 h 47"/>
                <a:gd name="T58" fmla="*/ 15 w 46"/>
                <a:gd name="T59" fmla="*/ 11 h 47"/>
                <a:gd name="T60" fmla="*/ 27 w 46"/>
                <a:gd name="T61" fmla="*/ 15 h 47"/>
                <a:gd name="T62" fmla="*/ 15 w 46"/>
                <a:gd name="T6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7">
                  <a:moveTo>
                    <a:pt x="46" y="34"/>
                  </a:moveTo>
                  <a:cubicBezTo>
                    <a:pt x="46" y="30"/>
                    <a:pt x="46" y="30"/>
                    <a:pt x="46" y="30"/>
                  </a:cubicBezTo>
                  <a:cubicBezTo>
                    <a:pt x="25" y="30"/>
                    <a:pt x="25" y="30"/>
                    <a:pt x="25" y="30"/>
                  </a:cubicBezTo>
                  <a:cubicBezTo>
                    <a:pt x="25" y="26"/>
                    <a:pt x="25" y="26"/>
                    <a:pt x="25" y="26"/>
                  </a:cubicBezTo>
                  <a:cubicBezTo>
                    <a:pt x="44" y="26"/>
                    <a:pt x="44" y="26"/>
                    <a:pt x="44" y="26"/>
                  </a:cubicBezTo>
                  <a:cubicBezTo>
                    <a:pt x="44" y="22"/>
                    <a:pt x="44" y="22"/>
                    <a:pt x="44" y="22"/>
                  </a:cubicBezTo>
                  <a:cubicBezTo>
                    <a:pt x="25" y="22"/>
                    <a:pt x="25" y="22"/>
                    <a:pt x="25" y="22"/>
                  </a:cubicBezTo>
                  <a:cubicBezTo>
                    <a:pt x="25" y="19"/>
                    <a:pt x="25" y="19"/>
                    <a:pt x="25" y="19"/>
                  </a:cubicBezTo>
                  <a:cubicBezTo>
                    <a:pt x="44" y="19"/>
                    <a:pt x="44" y="19"/>
                    <a:pt x="44" y="19"/>
                  </a:cubicBezTo>
                  <a:cubicBezTo>
                    <a:pt x="44" y="15"/>
                    <a:pt x="44" y="15"/>
                    <a:pt x="44" y="15"/>
                  </a:cubicBezTo>
                  <a:cubicBezTo>
                    <a:pt x="32" y="15"/>
                    <a:pt x="32" y="15"/>
                    <a:pt x="32" y="15"/>
                  </a:cubicBezTo>
                  <a:cubicBezTo>
                    <a:pt x="34" y="11"/>
                    <a:pt x="34" y="11"/>
                    <a:pt x="34" y="11"/>
                  </a:cubicBezTo>
                  <a:cubicBezTo>
                    <a:pt x="45" y="11"/>
                    <a:pt x="45" y="11"/>
                    <a:pt x="45" y="11"/>
                  </a:cubicBezTo>
                  <a:cubicBezTo>
                    <a:pt x="45" y="7"/>
                    <a:pt x="45" y="7"/>
                    <a:pt x="45" y="7"/>
                  </a:cubicBezTo>
                  <a:cubicBezTo>
                    <a:pt x="37" y="7"/>
                    <a:pt x="37" y="7"/>
                    <a:pt x="37" y="7"/>
                  </a:cubicBezTo>
                  <a:cubicBezTo>
                    <a:pt x="40" y="1"/>
                    <a:pt x="40" y="1"/>
                    <a:pt x="40" y="1"/>
                  </a:cubicBezTo>
                  <a:cubicBezTo>
                    <a:pt x="36" y="1"/>
                    <a:pt x="36" y="1"/>
                    <a:pt x="36" y="1"/>
                  </a:cubicBezTo>
                  <a:cubicBezTo>
                    <a:pt x="32" y="7"/>
                    <a:pt x="32" y="7"/>
                    <a:pt x="32" y="7"/>
                  </a:cubicBezTo>
                  <a:cubicBezTo>
                    <a:pt x="29" y="7"/>
                    <a:pt x="29" y="7"/>
                    <a:pt x="29" y="7"/>
                  </a:cubicBezTo>
                  <a:cubicBezTo>
                    <a:pt x="29" y="0"/>
                    <a:pt x="29" y="0"/>
                    <a:pt x="29" y="0"/>
                  </a:cubicBezTo>
                  <a:cubicBezTo>
                    <a:pt x="24" y="0"/>
                    <a:pt x="24" y="0"/>
                    <a:pt x="24" y="0"/>
                  </a:cubicBezTo>
                  <a:cubicBezTo>
                    <a:pt x="24" y="7"/>
                    <a:pt x="24" y="7"/>
                    <a:pt x="24" y="7"/>
                  </a:cubicBezTo>
                  <a:cubicBezTo>
                    <a:pt x="21" y="7"/>
                    <a:pt x="21" y="7"/>
                    <a:pt x="21" y="7"/>
                  </a:cubicBezTo>
                  <a:cubicBezTo>
                    <a:pt x="21" y="0"/>
                    <a:pt x="21" y="0"/>
                    <a:pt x="21" y="0"/>
                  </a:cubicBezTo>
                  <a:cubicBezTo>
                    <a:pt x="16" y="0"/>
                    <a:pt x="16" y="0"/>
                    <a:pt x="16" y="0"/>
                  </a:cubicBezTo>
                  <a:cubicBezTo>
                    <a:pt x="16" y="7"/>
                    <a:pt x="16" y="7"/>
                    <a:pt x="16" y="7"/>
                  </a:cubicBezTo>
                  <a:cubicBezTo>
                    <a:pt x="13" y="7"/>
                    <a:pt x="13" y="7"/>
                    <a:pt x="13" y="7"/>
                  </a:cubicBezTo>
                  <a:cubicBezTo>
                    <a:pt x="10" y="1"/>
                    <a:pt x="10" y="1"/>
                    <a:pt x="10" y="1"/>
                  </a:cubicBezTo>
                  <a:cubicBezTo>
                    <a:pt x="6" y="1"/>
                    <a:pt x="6" y="1"/>
                    <a:pt x="6" y="1"/>
                  </a:cubicBezTo>
                  <a:cubicBezTo>
                    <a:pt x="9" y="7"/>
                    <a:pt x="9" y="7"/>
                    <a:pt x="9" y="7"/>
                  </a:cubicBezTo>
                  <a:cubicBezTo>
                    <a:pt x="0" y="7"/>
                    <a:pt x="0" y="7"/>
                    <a:pt x="0" y="7"/>
                  </a:cubicBezTo>
                  <a:cubicBezTo>
                    <a:pt x="0" y="11"/>
                    <a:pt x="0" y="11"/>
                    <a:pt x="0" y="11"/>
                  </a:cubicBezTo>
                  <a:cubicBezTo>
                    <a:pt x="11" y="11"/>
                    <a:pt x="11" y="11"/>
                    <a:pt x="11" y="11"/>
                  </a:cubicBezTo>
                  <a:cubicBezTo>
                    <a:pt x="14" y="15"/>
                    <a:pt x="14" y="15"/>
                    <a:pt x="14" y="15"/>
                  </a:cubicBezTo>
                  <a:cubicBezTo>
                    <a:pt x="2" y="15"/>
                    <a:pt x="2" y="15"/>
                    <a:pt x="2" y="15"/>
                  </a:cubicBezTo>
                  <a:cubicBezTo>
                    <a:pt x="2" y="19"/>
                    <a:pt x="2" y="19"/>
                    <a:pt x="2" y="19"/>
                  </a:cubicBezTo>
                  <a:cubicBezTo>
                    <a:pt x="21" y="19"/>
                    <a:pt x="21" y="19"/>
                    <a:pt x="21" y="19"/>
                  </a:cubicBezTo>
                  <a:cubicBezTo>
                    <a:pt x="21" y="22"/>
                    <a:pt x="21" y="22"/>
                    <a:pt x="21" y="22"/>
                  </a:cubicBezTo>
                  <a:cubicBezTo>
                    <a:pt x="2" y="22"/>
                    <a:pt x="2" y="22"/>
                    <a:pt x="2" y="22"/>
                  </a:cubicBezTo>
                  <a:cubicBezTo>
                    <a:pt x="2" y="26"/>
                    <a:pt x="2" y="26"/>
                    <a:pt x="2" y="26"/>
                  </a:cubicBezTo>
                  <a:cubicBezTo>
                    <a:pt x="21" y="26"/>
                    <a:pt x="21" y="26"/>
                    <a:pt x="21" y="26"/>
                  </a:cubicBezTo>
                  <a:cubicBezTo>
                    <a:pt x="21" y="30"/>
                    <a:pt x="21" y="30"/>
                    <a:pt x="21" y="30"/>
                  </a:cubicBezTo>
                  <a:cubicBezTo>
                    <a:pt x="0" y="30"/>
                    <a:pt x="0" y="30"/>
                    <a:pt x="0" y="30"/>
                  </a:cubicBezTo>
                  <a:cubicBezTo>
                    <a:pt x="0" y="34"/>
                    <a:pt x="0" y="34"/>
                    <a:pt x="0" y="34"/>
                  </a:cubicBezTo>
                  <a:cubicBezTo>
                    <a:pt x="15" y="34"/>
                    <a:pt x="15" y="34"/>
                    <a:pt x="15" y="34"/>
                  </a:cubicBezTo>
                  <a:cubicBezTo>
                    <a:pt x="15" y="34"/>
                    <a:pt x="15" y="34"/>
                    <a:pt x="15" y="34"/>
                  </a:cubicBezTo>
                  <a:cubicBezTo>
                    <a:pt x="14" y="35"/>
                    <a:pt x="9" y="39"/>
                    <a:pt x="0" y="42"/>
                  </a:cubicBezTo>
                  <a:cubicBezTo>
                    <a:pt x="0" y="46"/>
                    <a:pt x="0" y="46"/>
                    <a:pt x="0" y="46"/>
                  </a:cubicBezTo>
                  <a:cubicBezTo>
                    <a:pt x="0" y="46"/>
                    <a:pt x="11" y="43"/>
                    <a:pt x="20" y="34"/>
                  </a:cubicBezTo>
                  <a:cubicBezTo>
                    <a:pt x="21" y="34"/>
                    <a:pt x="21" y="34"/>
                    <a:pt x="21" y="34"/>
                  </a:cubicBezTo>
                  <a:cubicBezTo>
                    <a:pt x="21" y="46"/>
                    <a:pt x="21" y="46"/>
                    <a:pt x="21" y="46"/>
                  </a:cubicBezTo>
                  <a:cubicBezTo>
                    <a:pt x="25" y="46"/>
                    <a:pt x="25" y="46"/>
                    <a:pt x="25" y="46"/>
                  </a:cubicBezTo>
                  <a:cubicBezTo>
                    <a:pt x="25" y="34"/>
                    <a:pt x="25" y="34"/>
                    <a:pt x="25" y="34"/>
                  </a:cubicBezTo>
                  <a:cubicBezTo>
                    <a:pt x="34" y="43"/>
                    <a:pt x="46" y="47"/>
                    <a:pt x="46" y="47"/>
                  </a:cubicBezTo>
                  <a:cubicBezTo>
                    <a:pt x="46" y="42"/>
                    <a:pt x="46" y="42"/>
                    <a:pt x="46" y="42"/>
                  </a:cubicBezTo>
                  <a:cubicBezTo>
                    <a:pt x="35" y="39"/>
                    <a:pt x="31" y="34"/>
                    <a:pt x="31" y="34"/>
                  </a:cubicBezTo>
                  <a:cubicBezTo>
                    <a:pt x="31" y="34"/>
                    <a:pt x="31" y="34"/>
                    <a:pt x="31" y="34"/>
                  </a:cubicBezTo>
                  <a:cubicBezTo>
                    <a:pt x="31" y="34"/>
                    <a:pt x="31" y="34"/>
                    <a:pt x="31" y="34"/>
                  </a:cubicBezTo>
                  <a:lnTo>
                    <a:pt x="46" y="34"/>
                  </a:lnTo>
                  <a:close/>
                  <a:moveTo>
                    <a:pt x="15" y="11"/>
                  </a:moveTo>
                  <a:cubicBezTo>
                    <a:pt x="30" y="11"/>
                    <a:pt x="30" y="11"/>
                    <a:pt x="30" y="11"/>
                  </a:cubicBezTo>
                  <a:cubicBezTo>
                    <a:pt x="27" y="15"/>
                    <a:pt x="27" y="15"/>
                    <a:pt x="27" y="15"/>
                  </a:cubicBezTo>
                  <a:cubicBezTo>
                    <a:pt x="18" y="15"/>
                    <a:pt x="18" y="15"/>
                    <a:pt x="18" y="15"/>
                  </a:cubicBezTo>
                  <a:lnTo>
                    <a:pt x="1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5" name="Freeform 10"/>
            <p:cNvSpPr>
              <a:spLocks/>
            </p:cNvSpPr>
            <p:nvPr/>
          </p:nvSpPr>
          <p:spPr bwMode="auto">
            <a:xfrm>
              <a:off x="5123" y="4002"/>
              <a:ext cx="78" cy="110"/>
            </a:xfrm>
            <a:custGeom>
              <a:avLst/>
              <a:gdLst>
                <a:gd name="T0" fmla="*/ 11 w 33"/>
                <a:gd name="T1" fmla="*/ 23 h 47"/>
                <a:gd name="T2" fmla="*/ 0 w 33"/>
                <a:gd name="T3" fmla="*/ 40 h 47"/>
                <a:gd name="T4" fmla="*/ 0 w 33"/>
                <a:gd name="T5" fmla="*/ 45 h 47"/>
                <a:gd name="T6" fmla="*/ 15 w 33"/>
                <a:gd name="T7" fmla="*/ 24 h 47"/>
                <a:gd name="T8" fmla="*/ 15 w 33"/>
                <a:gd name="T9" fmla="*/ 47 h 47"/>
                <a:gd name="T10" fmla="*/ 19 w 33"/>
                <a:gd name="T11" fmla="*/ 47 h 47"/>
                <a:gd name="T12" fmla="*/ 19 w 33"/>
                <a:gd name="T13" fmla="*/ 25 h 47"/>
                <a:gd name="T14" fmla="*/ 33 w 33"/>
                <a:gd name="T15" fmla="*/ 45 h 47"/>
                <a:gd name="T16" fmla="*/ 33 w 33"/>
                <a:gd name="T17" fmla="*/ 40 h 47"/>
                <a:gd name="T18" fmla="*/ 23 w 33"/>
                <a:gd name="T19" fmla="*/ 23 h 47"/>
                <a:gd name="T20" fmla="*/ 33 w 33"/>
                <a:gd name="T21" fmla="*/ 23 h 47"/>
                <a:gd name="T22" fmla="*/ 33 w 33"/>
                <a:gd name="T23" fmla="*/ 19 h 47"/>
                <a:gd name="T24" fmla="*/ 19 w 33"/>
                <a:gd name="T25" fmla="*/ 19 h 47"/>
                <a:gd name="T26" fmla="*/ 19 w 33"/>
                <a:gd name="T27" fmla="*/ 11 h 47"/>
                <a:gd name="T28" fmla="*/ 32 w 33"/>
                <a:gd name="T29" fmla="*/ 11 h 47"/>
                <a:gd name="T30" fmla="*/ 32 w 33"/>
                <a:gd name="T31" fmla="*/ 7 h 47"/>
                <a:gd name="T32" fmla="*/ 19 w 33"/>
                <a:gd name="T33" fmla="*/ 7 h 47"/>
                <a:gd name="T34" fmla="*/ 19 w 33"/>
                <a:gd name="T35" fmla="*/ 0 h 47"/>
                <a:gd name="T36" fmla="*/ 15 w 33"/>
                <a:gd name="T37" fmla="*/ 0 h 47"/>
                <a:gd name="T38" fmla="*/ 15 w 33"/>
                <a:gd name="T39" fmla="*/ 7 h 47"/>
                <a:gd name="T40" fmla="*/ 9 w 33"/>
                <a:gd name="T41" fmla="*/ 7 h 47"/>
                <a:gd name="T42" fmla="*/ 9 w 33"/>
                <a:gd name="T43" fmla="*/ 7 h 47"/>
                <a:gd name="T44" fmla="*/ 8 w 33"/>
                <a:gd name="T45" fmla="*/ 6 h 47"/>
                <a:gd name="T46" fmla="*/ 10 w 33"/>
                <a:gd name="T47" fmla="*/ 3 h 47"/>
                <a:gd name="T48" fmla="*/ 5 w 33"/>
                <a:gd name="T49" fmla="*/ 3 h 47"/>
                <a:gd name="T50" fmla="*/ 3 w 33"/>
                <a:gd name="T51" fmla="*/ 9 h 47"/>
                <a:gd name="T52" fmla="*/ 5 w 33"/>
                <a:gd name="T53" fmla="*/ 11 h 47"/>
                <a:gd name="T54" fmla="*/ 15 w 33"/>
                <a:gd name="T55" fmla="*/ 11 h 47"/>
                <a:gd name="T56" fmla="*/ 15 w 33"/>
                <a:gd name="T57" fmla="*/ 19 h 47"/>
                <a:gd name="T58" fmla="*/ 1 w 33"/>
                <a:gd name="T59" fmla="*/ 19 h 47"/>
                <a:gd name="T60" fmla="*/ 1 w 33"/>
                <a:gd name="T61" fmla="*/ 23 h 47"/>
                <a:gd name="T62" fmla="*/ 11 w 33"/>
                <a:gd name="T6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7">
                  <a:moveTo>
                    <a:pt x="11" y="23"/>
                  </a:moveTo>
                  <a:cubicBezTo>
                    <a:pt x="11" y="23"/>
                    <a:pt x="9" y="34"/>
                    <a:pt x="0" y="40"/>
                  </a:cubicBezTo>
                  <a:cubicBezTo>
                    <a:pt x="0" y="45"/>
                    <a:pt x="0" y="45"/>
                    <a:pt x="0" y="45"/>
                  </a:cubicBezTo>
                  <a:cubicBezTo>
                    <a:pt x="0" y="45"/>
                    <a:pt x="10" y="41"/>
                    <a:pt x="15" y="24"/>
                  </a:cubicBezTo>
                  <a:cubicBezTo>
                    <a:pt x="15" y="47"/>
                    <a:pt x="15" y="47"/>
                    <a:pt x="15" y="47"/>
                  </a:cubicBezTo>
                  <a:cubicBezTo>
                    <a:pt x="19" y="47"/>
                    <a:pt x="19" y="47"/>
                    <a:pt x="19" y="47"/>
                  </a:cubicBezTo>
                  <a:cubicBezTo>
                    <a:pt x="19" y="25"/>
                    <a:pt x="19" y="25"/>
                    <a:pt x="19" y="25"/>
                  </a:cubicBezTo>
                  <a:cubicBezTo>
                    <a:pt x="24" y="41"/>
                    <a:pt x="33" y="45"/>
                    <a:pt x="33" y="45"/>
                  </a:cubicBezTo>
                  <a:cubicBezTo>
                    <a:pt x="33" y="40"/>
                    <a:pt x="33" y="40"/>
                    <a:pt x="33" y="40"/>
                  </a:cubicBezTo>
                  <a:cubicBezTo>
                    <a:pt x="25" y="33"/>
                    <a:pt x="23" y="23"/>
                    <a:pt x="23" y="23"/>
                  </a:cubicBezTo>
                  <a:cubicBezTo>
                    <a:pt x="33" y="23"/>
                    <a:pt x="33" y="23"/>
                    <a:pt x="33" y="23"/>
                  </a:cubicBezTo>
                  <a:cubicBezTo>
                    <a:pt x="33" y="19"/>
                    <a:pt x="33" y="19"/>
                    <a:pt x="33" y="19"/>
                  </a:cubicBezTo>
                  <a:cubicBezTo>
                    <a:pt x="19" y="19"/>
                    <a:pt x="19" y="19"/>
                    <a:pt x="19" y="19"/>
                  </a:cubicBezTo>
                  <a:cubicBezTo>
                    <a:pt x="19" y="11"/>
                    <a:pt x="19" y="11"/>
                    <a:pt x="19" y="11"/>
                  </a:cubicBezTo>
                  <a:cubicBezTo>
                    <a:pt x="32" y="11"/>
                    <a:pt x="32" y="11"/>
                    <a:pt x="32" y="11"/>
                  </a:cubicBezTo>
                  <a:cubicBezTo>
                    <a:pt x="32" y="7"/>
                    <a:pt x="32" y="7"/>
                    <a:pt x="32" y="7"/>
                  </a:cubicBezTo>
                  <a:cubicBezTo>
                    <a:pt x="19" y="7"/>
                    <a:pt x="19" y="7"/>
                    <a:pt x="19" y="7"/>
                  </a:cubicBezTo>
                  <a:cubicBezTo>
                    <a:pt x="19" y="0"/>
                    <a:pt x="19" y="0"/>
                    <a:pt x="19" y="0"/>
                  </a:cubicBezTo>
                  <a:cubicBezTo>
                    <a:pt x="15" y="0"/>
                    <a:pt x="15" y="0"/>
                    <a:pt x="15" y="0"/>
                  </a:cubicBezTo>
                  <a:cubicBezTo>
                    <a:pt x="15" y="7"/>
                    <a:pt x="15" y="7"/>
                    <a:pt x="15" y="7"/>
                  </a:cubicBezTo>
                  <a:cubicBezTo>
                    <a:pt x="9" y="7"/>
                    <a:pt x="9" y="7"/>
                    <a:pt x="9" y="7"/>
                  </a:cubicBezTo>
                  <a:cubicBezTo>
                    <a:pt x="9" y="7"/>
                    <a:pt x="9" y="7"/>
                    <a:pt x="9" y="7"/>
                  </a:cubicBezTo>
                  <a:cubicBezTo>
                    <a:pt x="9" y="7"/>
                    <a:pt x="8" y="6"/>
                    <a:pt x="8" y="6"/>
                  </a:cubicBezTo>
                  <a:cubicBezTo>
                    <a:pt x="9" y="4"/>
                    <a:pt x="10" y="3"/>
                    <a:pt x="10" y="3"/>
                  </a:cubicBezTo>
                  <a:cubicBezTo>
                    <a:pt x="5" y="3"/>
                    <a:pt x="5" y="3"/>
                    <a:pt x="5" y="3"/>
                  </a:cubicBezTo>
                  <a:cubicBezTo>
                    <a:pt x="5" y="3"/>
                    <a:pt x="3" y="7"/>
                    <a:pt x="3" y="9"/>
                  </a:cubicBezTo>
                  <a:cubicBezTo>
                    <a:pt x="3" y="9"/>
                    <a:pt x="3" y="11"/>
                    <a:pt x="5" y="11"/>
                  </a:cubicBezTo>
                  <a:cubicBezTo>
                    <a:pt x="15" y="11"/>
                    <a:pt x="15" y="11"/>
                    <a:pt x="15" y="11"/>
                  </a:cubicBezTo>
                  <a:cubicBezTo>
                    <a:pt x="15" y="19"/>
                    <a:pt x="15" y="19"/>
                    <a:pt x="15" y="19"/>
                  </a:cubicBezTo>
                  <a:cubicBezTo>
                    <a:pt x="1" y="19"/>
                    <a:pt x="1" y="19"/>
                    <a:pt x="1" y="19"/>
                  </a:cubicBezTo>
                  <a:cubicBezTo>
                    <a:pt x="1" y="23"/>
                    <a:pt x="1" y="23"/>
                    <a:pt x="1" y="23"/>
                  </a:cubicBezTo>
                  <a:lnTo>
                    <a:pt x="11"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6" name="Freeform 11"/>
            <p:cNvSpPr>
              <a:spLocks/>
            </p:cNvSpPr>
            <p:nvPr/>
          </p:nvSpPr>
          <p:spPr bwMode="auto">
            <a:xfrm>
              <a:off x="5090" y="4004"/>
              <a:ext cx="35" cy="108"/>
            </a:xfrm>
            <a:custGeom>
              <a:avLst/>
              <a:gdLst>
                <a:gd name="T0" fmla="*/ 11 w 15"/>
                <a:gd name="T1" fmla="*/ 10 h 46"/>
                <a:gd name="T2" fmla="*/ 15 w 15"/>
                <a:gd name="T3" fmla="*/ 10 h 46"/>
                <a:gd name="T4" fmla="*/ 15 w 15"/>
                <a:gd name="T5" fmla="*/ 6 h 46"/>
                <a:gd name="T6" fmla="*/ 11 w 15"/>
                <a:gd name="T7" fmla="*/ 6 h 46"/>
                <a:gd name="T8" fmla="*/ 11 w 15"/>
                <a:gd name="T9" fmla="*/ 0 h 46"/>
                <a:gd name="T10" fmla="*/ 6 w 15"/>
                <a:gd name="T11" fmla="*/ 0 h 46"/>
                <a:gd name="T12" fmla="*/ 6 w 15"/>
                <a:gd name="T13" fmla="*/ 6 h 46"/>
                <a:gd name="T14" fmla="*/ 0 w 15"/>
                <a:gd name="T15" fmla="*/ 6 h 46"/>
                <a:gd name="T16" fmla="*/ 0 w 15"/>
                <a:gd name="T17" fmla="*/ 10 h 46"/>
                <a:gd name="T18" fmla="*/ 6 w 15"/>
                <a:gd name="T19" fmla="*/ 10 h 46"/>
                <a:gd name="T20" fmla="*/ 0 w 15"/>
                <a:gd name="T21" fmla="*/ 26 h 46"/>
                <a:gd name="T22" fmla="*/ 0 w 15"/>
                <a:gd name="T23" fmla="*/ 33 h 46"/>
                <a:gd name="T24" fmla="*/ 6 w 15"/>
                <a:gd name="T25" fmla="*/ 23 h 46"/>
                <a:gd name="T26" fmla="*/ 6 w 15"/>
                <a:gd name="T27" fmla="*/ 23 h 46"/>
                <a:gd name="T28" fmla="*/ 6 w 15"/>
                <a:gd name="T29" fmla="*/ 46 h 46"/>
                <a:gd name="T30" fmla="*/ 11 w 15"/>
                <a:gd name="T31" fmla="*/ 46 h 46"/>
                <a:gd name="T32" fmla="*/ 11 w 15"/>
                <a:gd name="T33" fmla="*/ 22 h 46"/>
                <a:gd name="T34" fmla="*/ 15 w 15"/>
                <a:gd name="T35" fmla="*/ 28 h 46"/>
                <a:gd name="T36" fmla="*/ 15 w 15"/>
                <a:gd name="T37" fmla="*/ 21 h 46"/>
                <a:gd name="T38" fmla="*/ 11 w 15"/>
                <a:gd name="T3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46">
                  <a:moveTo>
                    <a:pt x="11" y="10"/>
                  </a:moveTo>
                  <a:cubicBezTo>
                    <a:pt x="15" y="10"/>
                    <a:pt x="15" y="10"/>
                    <a:pt x="15" y="10"/>
                  </a:cubicBezTo>
                  <a:cubicBezTo>
                    <a:pt x="15" y="6"/>
                    <a:pt x="15" y="6"/>
                    <a:pt x="15" y="6"/>
                  </a:cubicBezTo>
                  <a:cubicBezTo>
                    <a:pt x="11" y="6"/>
                    <a:pt x="11" y="6"/>
                    <a:pt x="11" y="6"/>
                  </a:cubicBezTo>
                  <a:cubicBezTo>
                    <a:pt x="11" y="0"/>
                    <a:pt x="11" y="0"/>
                    <a:pt x="11" y="0"/>
                  </a:cubicBezTo>
                  <a:cubicBezTo>
                    <a:pt x="6" y="0"/>
                    <a:pt x="6" y="0"/>
                    <a:pt x="6" y="0"/>
                  </a:cubicBezTo>
                  <a:cubicBezTo>
                    <a:pt x="6" y="6"/>
                    <a:pt x="6" y="6"/>
                    <a:pt x="6" y="6"/>
                  </a:cubicBezTo>
                  <a:cubicBezTo>
                    <a:pt x="0" y="6"/>
                    <a:pt x="0" y="6"/>
                    <a:pt x="0" y="6"/>
                  </a:cubicBezTo>
                  <a:cubicBezTo>
                    <a:pt x="0" y="10"/>
                    <a:pt x="0" y="10"/>
                    <a:pt x="0" y="10"/>
                  </a:cubicBezTo>
                  <a:cubicBezTo>
                    <a:pt x="6" y="10"/>
                    <a:pt x="6" y="10"/>
                    <a:pt x="6" y="10"/>
                  </a:cubicBezTo>
                  <a:cubicBezTo>
                    <a:pt x="5" y="11"/>
                    <a:pt x="4" y="20"/>
                    <a:pt x="0" y="26"/>
                  </a:cubicBezTo>
                  <a:cubicBezTo>
                    <a:pt x="0" y="33"/>
                    <a:pt x="0" y="33"/>
                    <a:pt x="0" y="33"/>
                  </a:cubicBezTo>
                  <a:cubicBezTo>
                    <a:pt x="0" y="33"/>
                    <a:pt x="4" y="30"/>
                    <a:pt x="6" y="23"/>
                  </a:cubicBezTo>
                  <a:cubicBezTo>
                    <a:pt x="6" y="23"/>
                    <a:pt x="6" y="23"/>
                    <a:pt x="6" y="23"/>
                  </a:cubicBezTo>
                  <a:cubicBezTo>
                    <a:pt x="6" y="46"/>
                    <a:pt x="6" y="46"/>
                    <a:pt x="6" y="46"/>
                  </a:cubicBezTo>
                  <a:cubicBezTo>
                    <a:pt x="11" y="46"/>
                    <a:pt x="11" y="46"/>
                    <a:pt x="11" y="46"/>
                  </a:cubicBezTo>
                  <a:cubicBezTo>
                    <a:pt x="11" y="22"/>
                    <a:pt x="11" y="22"/>
                    <a:pt x="11" y="22"/>
                  </a:cubicBezTo>
                  <a:cubicBezTo>
                    <a:pt x="12" y="24"/>
                    <a:pt x="13" y="27"/>
                    <a:pt x="15" y="28"/>
                  </a:cubicBezTo>
                  <a:cubicBezTo>
                    <a:pt x="15" y="21"/>
                    <a:pt x="15" y="21"/>
                    <a:pt x="15" y="21"/>
                  </a:cubicBezTo>
                  <a:cubicBezTo>
                    <a:pt x="12" y="16"/>
                    <a:pt x="11" y="12"/>
                    <a:pt x="11"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7" name="Freeform 12"/>
            <p:cNvSpPr>
              <a:spLocks/>
            </p:cNvSpPr>
            <p:nvPr/>
          </p:nvSpPr>
          <p:spPr bwMode="auto">
            <a:xfrm>
              <a:off x="5212" y="4051"/>
              <a:ext cx="68" cy="59"/>
            </a:xfrm>
            <a:custGeom>
              <a:avLst/>
              <a:gdLst>
                <a:gd name="T0" fmla="*/ 17 w 29"/>
                <a:gd name="T1" fmla="*/ 4 h 25"/>
                <a:gd name="T2" fmla="*/ 27 w 29"/>
                <a:gd name="T3" fmla="*/ 4 h 25"/>
                <a:gd name="T4" fmla="*/ 27 w 29"/>
                <a:gd name="T5" fmla="*/ 0 h 25"/>
                <a:gd name="T6" fmla="*/ 1 w 29"/>
                <a:gd name="T7" fmla="*/ 0 h 25"/>
                <a:gd name="T8" fmla="*/ 1 w 29"/>
                <a:gd name="T9" fmla="*/ 4 h 25"/>
                <a:gd name="T10" fmla="*/ 12 w 29"/>
                <a:gd name="T11" fmla="*/ 4 h 25"/>
                <a:gd name="T12" fmla="*/ 12 w 29"/>
                <a:gd name="T13" fmla="*/ 20 h 25"/>
                <a:gd name="T14" fmla="*/ 0 w 29"/>
                <a:gd name="T15" fmla="*/ 21 h 25"/>
                <a:gd name="T16" fmla="*/ 0 w 29"/>
                <a:gd name="T17" fmla="*/ 25 h 25"/>
                <a:gd name="T18" fmla="*/ 29 w 29"/>
                <a:gd name="T19" fmla="*/ 22 h 25"/>
                <a:gd name="T20" fmla="*/ 29 w 29"/>
                <a:gd name="T21" fmla="*/ 18 h 25"/>
                <a:gd name="T22" fmla="*/ 17 w 29"/>
                <a:gd name="T23" fmla="*/ 20 h 25"/>
                <a:gd name="T24" fmla="*/ 17 w 29"/>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7" y="4"/>
                  </a:moveTo>
                  <a:cubicBezTo>
                    <a:pt x="27" y="4"/>
                    <a:pt x="27" y="4"/>
                    <a:pt x="27" y="4"/>
                  </a:cubicBezTo>
                  <a:cubicBezTo>
                    <a:pt x="27" y="0"/>
                    <a:pt x="27" y="0"/>
                    <a:pt x="27" y="0"/>
                  </a:cubicBezTo>
                  <a:cubicBezTo>
                    <a:pt x="1" y="0"/>
                    <a:pt x="1" y="0"/>
                    <a:pt x="1" y="0"/>
                  </a:cubicBezTo>
                  <a:cubicBezTo>
                    <a:pt x="1" y="4"/>
                    <a:pt x="1" y="4"/>
                    <a:pt x="1" y="4"/>
                  </a:cubicBezTo>
                  <a:cubicBezTo>
                    <a:pt x="12" y="4"/>
                    <a:pt x="12" y="4"/>
                    <a:pt x="12" y="4"/>
                  </a:cubicBezTo>
                  <a:cubicBezTo>
                    <a:pt x="12" y="20"/>
                    <a:pt x="12" y="20"/>
                    <a:pt x="12" y="20"/>
                  </a:cubicBezTo>
                  <a:cubicBezTo>
                    <a:pt x="6" y="21"/>
                    <a:pt x="0" y="21"/>
                    <a:pt x="0" y="21"/>
                  </a:cubicBezTo>
                  <a:cubicBezTo>
                    <a:pt x="0" y="25"/>
                    <a:pt x="0" y="25"/>
                    <a:pt x="0" y="25"/>
                  </a:cubicBezTo>
                  <a:cubicBezTo>
                    <a:pt x="0" y="25"/>
                    <a:pt x="20" y="24"/>
                    <a:pt x="29" y="22"/>
                  </a:cubicBezTo>
                  <a:cubicBezTo>
                    <a:pt x="29" y="18"/>
                    <a:pt x="29" y="18"/>
                    <a:pt x="29" y="18"/>
                  </a:cubicBezTo>
                  <a:cubicBezTo>
                    <a:pt x="26" y="18"/>
                    <a:pt x="21" y="19"/>
                    <a:pt x="17" y="20"/>
                  </a:cubicBezTo>
                  <a:lnTo>
                    <a:pt x="17"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8" name="Freeform 13"/>
            <p:cNvSpPr>
              <a:spLocks/>
            </p:cNvSpPr>
            <p:nvPr/>
          </p:nvSpPr>
          <p:spPr bwMode="auto">
            <a:xfrm>
              <a:off x="5212" y="4004"/>
              <a:ext cx="108" cy="108"/>
            </a:xfrm>
            <a:custGeom>
              <a:avLst/>
              <a:gdLst>
                <a:gd name="T0" fmla="*/ 34 w 46"/>
                <a:gd name="T1" fmla="*/ 17 h 46"/>
                <a:gd name="T2" fmla="*/ 34 w 46"/>
                <a:gd name="T3" fmla="*/ 11 h 46"/>
                <a:gd name="T4" fmla="*/ 36 w 46"/>
                <a:gd name="T5" fmla="*/ 11 h 46"/>
                <a:gd name="T6" fmla="*/ 41 w 46"/>
                <a:gd name="T7" fmla="*/ 11 h 46"/>
                <a:gd name="T8" fmla="*/ 42 w 46"/>
                <a:gd name="T9" fmla="*/ 11 h 46"/>
                <a:gd name="T10" fmla="*/ 45 w 46"/>
                <a:gd name="T11" fmla="*/ 9 h 46"/>
                <a:gd name="T12" fmla="*/ 45 w 46"/>
                <a:gd name="T13" fmla="*/ 2 h 46"/>
                <a:gd name="T14" fmla="*/ 40 w 46"/>
                <a:gd name="T15" fmla="*/ 2 h 46"/>
                <a:gd name="T16" fmla="*/ 40 w 46"/>
                <a:gd name="T17" fmla="*/ 7 h 46"/>
                <a:gd name="T18" fmla="*/ 39 w 46"/>
                <a:gd name="T19" fmla="*/ 7 h 46"/>
                <a:gd name="T20" fmla="*/ 34 w 46"/>
                <a:gd name="T21" fmla="*/ 7 h 46"/>
                <a:gd name="T22" fmla="*/ 34 w 46"/>
                <a:gd name="T23" fmla="*/ 0 h 46"/>
                <a:gd name="T24" fmla="*/ 30 w 46"/>
                <a:gd name="T25" fmla="*/ 0 h 46"/>
                <a:gd name="T26" fmla="*/ 30 w 46"/>
                <a:gd name="T27" fmla="*/ 7 h 46"/>
                <a:gd name="T28" fmla="*/ 0 w 46"/>
                <a:gd name="T29" fmla="*/ 7 h 46"/>
                <a:gd name="T30" fmla="*/ 0 w 46"/>
                <a:gd name="T31" fmla="*/ 11 h 46"/>
                <a:gd name="T32" fmla="*/ 30 w 46"/>
                <a:gd name="T33" fmla="*/ 11 h 46"/>
                <a:gd name="T34" fmla="*/ 30 w 46"/>
                <a:gd name="T35" fmla="*/ 17 h 46"/>
                <a:gd name="T36" fmla="*/ 46 w 46"/>
                <a:gd name="T37" fmla="*/ 46 h 46"/>
                <a:gd name="T38" fmla="*/ 46 w 46"/>
                <a:gd name="T39" fmla="*/ 41 h 46"/>
                <a:gd name="T40" fmla="*/ 34 w 46"/>
                <a:gd name="T41"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34" y="17"/>
                  </a:moveTo>
                  <a:cubicBezTo>
                    <a:pt x="34" y="11"/>
                    <a:pt x="34" y="11"/>
                    <a:pt x="34" y="11"/>
                  </a:cubicBezTo>
                  <a:cubicBezTo>
                    <a:pt x="36" y="11"/>
                    <a:pt x="36" y="11"/>
                    <a:pt x="36" y="11"/>
                  </a:cubicBezTo>
                  <a:cubicBezTo>
                    <a:pt x="41" y="11"/>
                    <a:pt x="41" y="11"/>
                    <a:pt x="41" y="11"/>
                  </a:cubicBezTo>
                  <a:cubicBezTo>
                    <a:pt x="42" y="11"/>
                    <a:pt x="42" y="11"/>
                    <a:pt x="42" y="11"/>
                  </a:cubicBezTo>
                  <a:cubicBezTo>
                    <a:pt x="45" y="11"/>
                    <a:pt x="45" y="9"/>
                    <a:pt x="45" y="9"/>
                  </a:cubicBezTo>
                  <a:cubicBezTo>
                    <a:pt x="45" y="2"/>
                    <a:pt x="45" y="2"/>
                    <a:pt x="45" y="2"/>
                  </a:cubicBezTo>
                  <a:cubicBezTo>
                    <a:pt x="40" y="2"/>
                    <a:pt x="40" y="2"/>
                    <a:pt x="40" y="2"/>
                  </a:cubicBezTo>
                  <a:cubicBezTo>
                    <a:pt x="40" y="7"/>
                    <a:pt x="40" y="7"/>
                    <a:pt x="40" y="7"/>
                  </a:cubicBezTo>
                  <a:cubicBezTo>
                    <a:pt x="40" y="7"/>
                    <a:pt x="40" y="7"/>
                    <a:pt x="39" y="7"/>
                  </a:cubicBezTo>
                  <a:cubicBezTo>
                    <a:pt x="34" y="7"/>
                    <a:pt x="34" y="7"/>
                    <a:pt x="34" y="7"/>
                  </a:cubicBezTo>
                  <a:cubicBezTo>
                    <a:pt x="34" y="0"/>
                    <a:pt x="34" y="0"/>
                    <a:pt x="34" y="0"/>
                  </a:cubicBezTo>
                  <a:cubicBezTo>
                    <a:pt x="30" y="0"/>
                    <a:pt x="30" y="0"/>
                    <a:pt x="30" y="0"/>
                  </a:cubicBezTo>
                  <a:cubicBezTo>
                    <a:pt x="30" y="7"/>
                    <a:pt x="30" y="7"/>
                    <a:pt x="30" y="7"/>
                  </a:cubicBezTo>
                  <a:cubicBezTo>
                    <a:pt x="0" y="7"/>
                    <a:pt x="0" y="7"/>
                    <a:pt x="0" y="7"/>
                  </a:cubicBezTo>
                  <a:cubicBezTo>
                    <a:pt x="0" y="11"/>
                    <a:pt x="0" y="11"/>
                    <a:pt x="0" y="11"/>
                  </a:cubicBezTo>
                  <a:cubicBezTo>
                    <a:pt x="30" y="11"/>
                    <a:pt x="30" y="11"/>
                    <a:pt x="30" y="11"/>
                  </a:cubicBezTo>
                  <a:cubicBezTo>
                    <a:pt x="30" y="17"/>
                    <a:pt x="30" y="17"/>
                    <a:pt x="30" y="17"/>
                  </a:cubicBezTo>
                  <a:cubicBezTo>
                    <a:pt x="30" y="17"/>
                    <a:pt x="30" y="40"/>
                    <a:pt x="46" y="46"/>
                  </a:cubicBezTo>
                  <a:cubicBezTo>
                    <a:pt x="46" y="41"/>
                    <a:pt x="46" y="41"/>
                    <a:pt x="46" y="41"/>
                  </a:cubicBezTo>
                  <a:cubicBezTo>
                    <a:pt x="35" y="35"/>
                    <a:pt x="34" y="17"/>
                    <a:pt x="34" y="17"/>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9" name="Freeform 14"/>
            <p:cNvSpPr>
              <a:spLocks/>
            </p:cNvSpPr>
            <p:nvPr/>
          </p:nvSpPr>
          <p:spPr bwMode="auto">
            <a:xfrm>
              <a:off x="5330" y="4063"/>
              <a:ext cx="105" cy="49"/>
            </a:xfrm>
            <a:custGeom>
              <a:avLst/>
              <a:gdLst>
                <a:gd name="T0" fmla="*/ 0 w 45"/>
                <a:gd name="T1" fmla="*/ 4 h 21"/>
                <a:gd name="T2" fmla="*/ 9 w 45"/>
                <a:gd name="T3" fmla="*/ 4 h 21"/>
                <a:gd name="T4" fmla="*/ 2 w 45"/>
                <a:gd name="T5" fmla="*/ 17 h 21"/>
                <a:gd name="T6" fmla="*/ 2 w 45"/>
                <a:gd name="T7" fmla="*/ 17 h 21"/>
                <a:gd name="T8" fmla="*/ 5 w 45"/>
                <a:gd name="T9" fmla="*/ 21 h 21"/>
                <a:gd name="T10" fmla="*/ 40 w 45"/>
                <a:gd name="T11" fmla="*/ 21 h 21"/>
                <a:gd name="T12" fmla="*/ 43 w 45"/>
                <a:gd name="T13" fmla="*/ 18 h 21"/>
                <a:gd name="T14" fmla="*/ 43 w 45"/>
                <a:gd name="T15" fmla="*/ 18 h 21"/>
                <a:gd name="T16" fmla="*/ 43 w 45"/>
                <a:gd name="T17" fmla="*/ 18 h 21"/>
                <a:gd name="T18" fmla="*/ 37 w 45"/>
                <a:gd name="T19" fmla="*/ 6 h 21"/>
                <a:gd name="T20" fmla="*/ 32 w 45"/>
                <a:gd name="T21" fmla="*/ 6 h 21"/>
                <a:gd name="T22" fmla="*/ 38 w 45"/>
                <a:gd name="T23" fmla="*/ 17 h 21"/>
                <a:gd name="T24" fmla="*/ 7 w 45"/>
                <a:gd name="T25" fmla="*/ 17 h 21"/>
                <a:gd name="T26" fmla="*/ 14 w 45"/>
                <a:gd name="T27" fmla="*/ 4 h 21"/>
                <a:gd name="T28" fmla="*/ 44 w 45"/>
                <a:gd name="T29" fmla="*/ 4 h 21"/>
                <a:gd name="T30" fmla="*/ 44 w 45"/>
                <a:gd name="T31" fmla="*/ 0 h 21"/>
                <a:gd name="T32" fmla="*/ 0 w 45"/>
                <a:gd name="T33" fmla="*/ 0 h 21"/>
                <a:gd name="T34" fmla="*/ 0 w 45"/>
                <a:gd name="T3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1">
                  <a:moveTo>
                    <a:pt x="0" y="4"/>
                  </a:moveTo>
                  <a:cubicBezTo>
                    <a:pt x="9" y="4"/>
                    <a:pt x="9" y="4"/>
                    <a:pt x="9" y="4"/>
                  </a:cubicBezTo>
                  <a:cubicBezTo>
                    <a:pt x="2" y="17"/>
                    <a:pt x="2" y="17"/>
                    <a:pt x="2" y="17"/>
                  </a:cubicBezTo>
                  <a:cubicBezTo>
                    <a:pt x="2" y="17"/>
                    <a:pt x="2" y="17"/>
                    <a:pt x="2" y="17"/>
                  </a:cubicBezTo>
                  <a:cubicBezTo>
                    <a:pt x="2" y="17"/>
                    <a:pt x="1" y="21"/>
                    <a:pt x="5" y="21"/>
                  </a:cubicBezTo>
                  <a:cubicBezTo>
                    <a:pt x="40" y="21"/>
                    <a:pt x="40" y="21"/>
                    <a:pt x="40" y="21"/>
                  </a:cubicBezTo>
                  <a:cubicBezTo>
                    <a:pt x="45" y="21"/>
                    <a:pt x="43" y="18"/>
                    <a:pt x="43" y="18"/>
                  </a:cubicBezTo>
                  <a:cubicBezTo>
                    <a:pt x="43" y="18"/>
                    <a:pt x="43" y="18"/>
                    <a:pt x="43" y="18"/>
                  </a:cubicBezTo>
                  <a:cubicBezTo>
                    <a:pt x="43" y="18"/>
                    <a:pt x="43" y="18"/>
                    <a:pt x="43" y="18"/>
                  </a:cubicBezTo>
                  <a:cubicBezTo>
                    <a:pt x="37" y="6"/>
                    <a:pt x="37" y="6"/>
                    <a:pt x="37" y="6"/>
                  </a:cubicBezTo>
                  <a:cubicBezTo>
                    <a:pt x="32" y="6"/>
                    <a:pt x="32" y="6"/>
                    <a:pt x="32" y="6"/>
                  </a:cubicBezTo>
                  <a:cubicBezTo>
                    <a:pt x="38" y="17"/>
                    <a:pt x="38" y="17"/>
                    <a:pt x="38" y="17"/>
                  </a:cubicBezTo>
                  <a:cubicBezTo>
                    <a:pt x="7" y="17"/>
                    <a:pt x="7" y="17"/>
                    <a:pt x="7" y="17"/>
                  </a:cubicBezTo>
                  <a:cubicBezTo>
                    <a:pt x="14" y="4"/>
                    <a:pt x="14" y="4"/>
                    <a:pt x="14" y="4"/>
                  </a:cubicBezTo>
                  <a:cubicBezTo>
                    <a:pt x="44" y="4"/>
                    <a:pt x="44" y="4"/>
                    <a:pt x="44" y="4"/>
                  </a:cubicBezTo>
                  <a:cubicBezTo>
                    <a:pt x="44" y="0"/>
                    <a:pt x="44" y="0"/>
                    <a:pt x="44" y="0"/>
                  </a:cubicBezTo>
                  <a:cubicBezTo>
                    <a:pt x="0" y="0"/>
                    <a:pt x="0" y="0"/>
                    <a:pt x="0" y="0"/>
                  </a:cubicBez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0" name="Freeform 15"/>
            <p:cNvSpPr>
              <a:spLocks noEditPoints="1"/>
            </p:cNvSpPr>
            <p:nvPr/>
          </p:nvSpPr>
          <p:spPr bwMode="auto">
            <a:xfrm>
              <a:off x="5325" y="4004"/>
              <a:ext cx="113" cy="42"/>
            </a:xfrm>
            <a:custGeom>
              <a:avLst/>
              <a:gdLst>
                <a:gd name="T0" fmla="*/ 27 w 48"/>
                <a:gd name="T1" fmla="*/ 0 h 18"/>
                <a:gd name="T2" fmla="*/ 21 w 48"/>
                <a:gd name="T3" fmla="*/ 0 h 18"/>
                <a:gd name="T4" fmla="*/ 8 w 48"/>
                <a:gd name="T5" fmla="*/ 10 h 18"/>
                <a:gd name="T6" fmla="*/ 0 w 48"/>
                <a:gd name="T7" fmla="*/ 13 h 18"/>
                <a:gd name="T8" fmla="*/ 0 w 48"/>
                <a:gd name="T9" fmla="*/ 18 h 18"/>
                <a:gd name="T10" fmla="*/ 11 w 48"/>
                <a:gd name="T11" fmla="*/ 14 h 18"/>
                <a:gd name="T12" fmla="*/ 11 w 48"/>
                <a:gd name="T13" fmla="*/ 17 h 18"/>
                <a:gd name="T14" fmla="*/ 37 w 48"/>
                <a:gd name="T15" fmla="*/ 17 h 18"/>
                <a:gd name="T16" fmla="*/ 37 w 48"/>
                <a:gd name="T17" fmla="*/ 13 h 18"/>
                <a:gd name="T18" fmla="*/ 48 w 48"/>
                <a:gd name="T19" fmla="*/ 18 h 18"/>
                <a:gd name="T20" fmla="*/ 48 w 48"/>
                <a:gd name="T21" fmla="*/ 13 h 18"/>
                <a:gd name="T22" fmla="*/ 27 w 48"/>
                <a:gd name="T23" fmla="*/ 0 h 18"/>
                <a:gd name="T24" fmla="*/ 12 w 48"/>
                <a:gd name="T25" fmla="*/ 13 h 18"/>
                <a:gd name="T26" fmla="*/ 24 w 48"/>
                <a:gd name="T27" fmla="*/ 3 h 18"/>
                <a:gd name="T28" fmla="*/ 36 w 48"/>
                <a:gd name="T29" fmla="*/ 13 h 18"/>
                <a:gd name="T30" fmla="*/ 12 w 48"/>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8">
                  <a:moveTo>
                    <a:pt x="27" y="0"/>
                  </a:moveTo>
                  <a:cubicBezTo>
                    <a:pt x="21" y="0"/>
                    <a:pt x="21" y="0"/>
                    <a:pt x="21" y="0"/>
                  </a:cubicBezTo>
                  <a:cubicBezTo>
                    <a:pt x="21" y="0"/>
                    <a:pt x="15" y="6"/>
                    <a:pt x="8" y="10"/>
                  </a:cubicBezTo>
                  <a:cubicBezTo>
                    <a:pt x="0" y="13"/>
                    <a:pt x="0" y="13"/>
                    <a:pt x="0" y="13"/>
                  </a:cubicBezTo>
                  <a:cubicBezTo>
                    <a:pt x="0" y="18"/>
                    <a:pt x="0" y="18"/>
                    <a:pt x="0" y="18"/>
                  </a:cubicBezTo>
                  <a:cubicBezTo>
                    <a:pt x="0" y="18"/>
                    <a:pt x="5" y="17"/>
                    <a:pt x="11" y="14"/>
                  </a:cubicBezTo>
                  <a:cubicBezTo>
                    <a:pt x="11" y="17"/>
                    <a:pt x="11" y="17"/>
                    <a:pt x="11" y="17"/>
                  </a:cubicBezTo>
                  <a:cubicBezTo>
                    <a:pt x="37" y="17"/>
                    <a:pt x="37" y="17"/>
                    <a:pt x="37" y="17"/>
                  </a:cubicBezTo>
                  <a:cubicBezTo>
                    <a:pt x="37" y="13"/>
                    <a:pt x="37" y="13"/>
                    <a:pt x="37" y="13"/>
                  </a:cubicBezTo>
                  <a:cubicBezTo>
                    <a:pt x="43" y="17"/>
                    <a:pt x="48" y="18"/>
                    <a:pt x="48" y="18"/>
                  </a:cubicBezTo>
                  <a:cubicBezTo>
                    <a:pt x="48" y="13"/>
                    <a:pt x="48" y="13"/>
                    <a:pt x="48" y="13"/>
                  </a:cubicBezTo>
                  <a:cubicBezTo>
                    <a:pt x="40" y="12"/>
                    <a:pt x="27" y="0"/>
                    <a:pt x="27" y="0"/>
                  </a:cubicBezTo>
                  <a:moveTo>
                    <a:pt x="12" y="13"/>
                  </a:moveTo>
                  <a:cubicBezTo>
                    <a:pt x="16" y="11"/>
                    <a:pt x="20" y="7"/>
                    <a:pt x="24" y="3"/>
                  </a:cubicBezTo>
                  <a:cubicBezTo>
                    <a:pt x="28" y="7"/>
                    <a:pt x="32" y="11"/>
                    <a:pt x="36" y="13"/>
                  </a:cubicBezTo>
                  <a:lnTo>
                    <a:pt x="12"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1" name="Freeform 16"/>
            <p:cNvSpPr>
              <a:spLocks/>
            </p:cNvSpPr>
            <p:nvPr/>
          </p:nvSpPr>
          <p:spPr bwMode="auto">
            <a:xfrm>
              <a:off x="5489" y="4004"/>
              <a:ext cx="71" cy="106"/>
            </a:xfrm>
            <a:custGeom>
              <a:avLst/>
              <a:gdLst>
                <a:gd name="T0" fmla="*/ 43 w 71"/>
                <a:gd name="T1" fmla="*/ 97 h 106"/>
                <a:gd name="T2" fmla="*/ 43 w 71"/>
                <a:gd name="T3" fmla="*/ 26 h 106"/>
                <a:gd name="T4" fmla="*/ 71 w 71"/>
                <a:gd name="T5" fmla="*/ 26 h 106"/>
                <a:gd name="T6" fmla="*/ 71 w 71"/>
                <a:gd name="T7" fmla="*/ 16 h 106"/>
                <a:gd name="T8" fmla="*/ 43 w 71"/>
                <a:gd name="T9" fmla="*/ 16 h 106"/>
                <a:gd name="T10" fmla="*/ 43 w 71"/>
                <a:gd name="T11" fmla="*/ 0 h 106"/>
                <a:gd name="T12" fmla="*/ 31 w 71"/>
                <a:gd name="T13" fmla="*/ 0 h 106"/>
                <a:gd name="T14" fmla="*/ 31 w 71"/>
                <a:gd name="T15" fmla="*/ 16 h 106"/>
                <a:gd name="T16" fmla="*/ 7 w 71"/>
                <a:gd name="T17" fmla="*/ 16 h 106"/>
                <a:gd name="T18" fmla="*/ 7 w 71"/>
                <a:gd name="T19" fmla="*/ 26 h 106"/>
                <a:gd name="T20" fmla="*/ 31 w 71"/>
                <a:gd name="T21" fmla="*/ 26 h 106"/>
                <a:gd name="T22" fmla="*/ 31 w 71"/>
                <a:gd name="T23" fmla="*/ 97 h 106"/>
                <a:gd name="T24" fmla="*/ 0 w 71"/>
                <a:gd name="T25" fmla="*/ 97 h 106"/>
                <a:gd name="T26" fmla="*/ 0 w 71"/>
                <a:gd name="T27" fmla="*/ 106 h 106"/>
                <a:gd name="T28" fmla="*/ 71 w 71"/>
                <a:gd name="T29" fmla="*/ 106 h 106"/>
                <a:gd name="T30" fmla="*/ 71 w 71"/>
                <a:gd name="T31" fmla="*/ 97 h 106"/>
                <a:gd name="T32" fmla="*/ 43 w 71"/>
                <a:gd name="T3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06">
                  <a:moveTo>
                    <a:pt x="43" y="97"/>
                  </a:moveTo>
                  <a:lnTo>
                    <a:pt x="43" y="26"/>
                  </a:lnTo>
                  <a:lnTo>
                    <a:pt x="71" y="26"/>
                  </a:lnTo>
                  <a:lnTo>
                    <a:pt x="71" y="16"/>
                  </a:lnTo>
                  <a:lnTo>
                    <a:pt x="43" y="16"/>
                  </a:lnTo>
                  <a:lnTo>
                    <a:pt x="43" y="0"/>
                  </a:lnTo>
                  <a:lnTo>
                    <a:pt x="31" y="0"/>
                  </a:lnTo>
                  <a:lnTo>
                    <a:pt x="31" y="16"/>
                  </a:lnTo>
                  <a:lnTo>
                    <a:pt x="7" y="16"/>
                  </a:lnTo>
                  <a:lnTo>
                    <a:pt x="7" y="26"/>
                  </a:lnTo>
                  <a:lnTo>
                    <a:pt x="31" y="26"/>
                  </a:lnTo>
                  <a:lnTo>
                    <a:pt x="31" y="97"/>
                  </a:lnTo>
                  <a:lnTo>
                    <a:pt x="0" y="97"/>
                  </a:lnTo>
                  <a:lnTo>
                    <a:pt x="0" y="106"/>
                  </a:lnTo>
                  <a:lnTo>
                    <a:pt x="71" y="106"/>
                  </a:lnTo>
                  <a:lnTo>
                    <a:pt x="71" y="97"/>
                  </a:lnTo>
                  <a:lnTo>
                    <a:pt x="43" y="9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2" name="Freeform 17"/>
            <p:cNvSpPr>
              <a:spLocks/>
            </p:cNvSpPr>
            <p:nvPr/>
          </p:nvSpPr>
          <p:spPr bwMode="auto">
            <a:xfrm>
              <a:off x="5445" y="4006"/>
              <a:ext cx="54" cy="106"/>
            </a:xfrm>
            <a:custGeom>
              <a:avLst/>
              <a:gdLst>
                <a:gd name="T0" fmla="*/ 23 w 23"/>
                <a:gd name="T1" fmla="*/ 33 h 45"/>
                <a:gd name="T2" fmla="*/ 23 w 23"/>
                <a:gd name="T3" fmla="*/ 27 h 45"/>
                <a:gd name="T4" fmla="*/ 16 w 23"/>
                <a:gd name="T5" fmla="*/ 22 h 45"/>
                <a:gd name="T6" fmla="*/ 21 w 23"/>
                <a:gd name="T7" fmla="*/ 8 h 45"/>
                <a:gd name="T8" fmla="*/ 21 w 23"/>
                <a:gd name="T9" fmla="*/ 8 h 45"/>
                <a:gd name="T10" fmla="*/ 21 w 23"/>
                <a:gd name="T11" fmla="*/ 8 h 45"/>
                <a:gd name="T12" fmla="*/ 19 w 23"/>
                <a:gd name="T13" fmla="*/ 6 h 45"/>
                <a:gd name="T14" fmla="*/ 14 w 23"/>
                <a:gd name="T15" fmla="*/ 6 h 45"/>
                <a:gd name="T16" fmla="*/ 14 w 23"/>
                <a:gd name="T17" fmla="*/ 0 h 45"/>
                <a:gd name="T18" fmla="*/ 9 w 23"/>
                <a:gd name="T19" fmla="*/ 0 h 45"/>
                <a:gd name="T20" fmla="*/ 9 w 23"/>
                <a:gd name="T21" fmla="*/ 6 h 45"/>
                <a:gd name="T22" fmla="*/ 1 w 23"/>
                <a:gd name="T23" fmla="*/ 6 h 45"/>
                <a:gd name="T24" fmla="*/ 1 w 23"/>
                <a:gd name="T25" fmla="*/ 10 h 45"/>
                <a:gd name="T26" fmla="*/ 17 w 23"/>
                <a:gd name="T27" fmla="*/ 10 h 45"/>
                <a:gd name="T28" fmla="*/ 0 w 23"/>
                <a:gd name="T29" fmla="*/ 28 h 45"/>
                <a:gd name="T30" fmla="*/ 0 w 23"/>
                <a:gd name="T31" fmla="*/ 33 h 45"/>
                <a:gd name="T32" fmla="*/ 0 w 23"/>
                <a:gd name="T33" fmla="*/ 33 h 45"/>
                <a:gd name="T34" fmla="*/ 0 w 23"/>
                <a:gd name="T35" fmla="*/ 33 h 45"/>
                <a:gd name="T36" fmla="*/ 0 w 23"/>
                <a:gd name="T37" fmla="*/ 33 h 45"/>
                <a:gd name="T38" fmla="*/ 0 w 23"/>
                <a:gd name="T39" fmla="*/ 33 h 45"/>
                <a:gd name="T40" fmla="*/ 9 w 23"/>
                <a:gd name="T41" fmla="*/ 28 h 45"/>
                <a:gd name="T42" fmla="*/ 9 w 23"/>
                <a:gd name="T43" fmla="*/ 45 h 45"/>
                <a:gd name="T44" fmla="*/ 14 w 23"/>
                <a:gd name="T45" fmla="*/ 45 h 45"/>
                <a:gd name="T46" fmla="*/ 14 w 23"/>
                <a:gd name="T47" fmla="*/ 25 h 45"/>
                <a:gd name="T48" fmla="*/ 23 w 23"/>
                <a:gd name="T4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5">
                  <a:moveTo>
                    <a:pt x="23" y="33"/>
                  </a:moveTo>
                  <a:cubicBezTo>
                    <a:pt x="23" y="27"/>
                    <a:pt x="23" y="27"/>
                    <a:pt x="23" y="27"/>
                  </a:cubicBezTo>
                  <a:cubicBezTo>
                    <a:pt x="20" y="26"/>
                    <a:pt x="17" y="23"/>
                    <a:pt x="16" y="22"/>
                  </a:cubicBezTo>
                  <a:cubicBezTo>
                    <a:pt x="21" y="15"/>
                    <a:pt x="21" y="8"/>
                    <a:pt x="21" y="8"/>
                  </a:cubicBezTo>
                  <a:cubicBezTo>
                    <a:pt x="21" y="8"/>
                    <a:pt x="21" y="8"/>
                    <a:pt x="21" y="8"/>
                  </a:cubicBezTo>
                  <a:cubicBezTo>
                    <a:pt x="21" y="8"/>
                    <a:pt x="21" y="8"/>
                    <a:pt x="21" y="8"/>
                  </a:cubicBezTo>
                  <a:cubicBezTo>
                    <a:pt x="21" y="7"/>
                    <a:pt x="20" y="6"/>
                    <a:pt x="19" y="6"/>
                  </a:cubicBezTo>
                  <a:cubicBezTo>
                    <a:pt x="14" y="6"/>
                    <a:pt x="14" y="6"/>
                    <a:pt x="14" y="6"/>
                  </a:cubicBezTo>
                  <a:cubicBezTo>
                    <a:pt x="14" y="0"/>
                    <a:pt x="14" y="0"/>
                    <a:pt x="14" y="0"/>
                  </a:cubicBezTo>
                  <a:cubicBezTo>
                    <a:pt x="9" y="0"/>
                    <a:pt x="9" y="0"/>
                    <a:pt x="9" y="0"/>
                  </a:cubicBezTo>
                  <a:cubicBezTo>
                    <a:pt x="9" y="6"/>
                    <a:pt x="9" y="6"/>
                    <a:pt x="9" y="6"/>
                  </a:cubicBezTo>
                  <a:cubicBezTo>
                    <a:pt x="1" y="6"/>
                    <a:pt x="1" y="6"/>
                    <a:pt x="1" y="6"/>
                  </a:cubicBezTo>
                  <a:cubicBezTo>
                    <a:pt x="1" y="10"/>
                    <a:pt x="1" y="10"/>
                    <a:pt x="1" y="10"/>
                  </a:cubicBezTo>
                  <a:cubicBezTo>
                    <a:pt x="17" y="10"/>
                    <a:pt x="17" y="10"/>
                    <a:pt x="17" y="10"/>
                  </a:cubicBezTo>
                  <a:cubicBezTo>
                    <a:pt x="15" y="14"/>
                    <a:pt x="11" y="23"/>
                    <a:pt x="0" y="28"/>
                  </a:cubicBezTo>
                  <a:cubicBezTo>
                    <a:pt x="0" y="33"/>
                    <a:pt x="0" y="33"/>
                    <a:pt x="0" y="33"/>
                  </a:cubicBezTo>
                  <a:cubicBezTo>
                    <a:pt x="0" y="33"/>
                    <a:pt x="0" y="33"/>
                    <a:pt x="0" y="33"/>
                  </a:cubicBezTo>
                  <a:cubicBezTo>
                    <a:pt x="0" y="33"/>
                    <a:pt x="0" y="33"/>
                    <a:pt x="0" y="33"/>
                  </a:cubicBezTo>
                  <a:cubicBezTo>
                    <a:pt x="0" y="33"/>
                    <a:pt x="0" y="33"/>
                    <a:pt x="0" y="33"/>
                  </a:cubicBezTo>
                  <a:cubicBezTo>
                    <a:pt x="0" y="33"/>
                    <a:pt x="0" y="33"/>
                    <a:pt x="0" y="33"/>
                  </a:cubicBezTo>
                  <a:cubicBezTo>
                    <a:pt x="4" y="32"/>
                    <a:pt x="7" y="30"/>
                    <a:pt x="9" y="28"/>
                  </a:cubicBezTo>
                  <a:cubicBezTo>
                    <a:pt x="9" y="45"/>
                    <a:pt x="9" y="45"/>
                    <a:pt x="9" y="45"/>
                  </a:cubicBezTo>
                  <a:cubicBezTo>
                    <a:pt x="14" y="45"/>
                    <a:pt x="14" y="45"/>
                    <a:pt x="14" y="45"/>
                  </a:cubicBezTo>
                  <a:cubicBezTo>
                    <a:pt x="14" y="25"/>
                    <a:pt x="14" y="25"/>
                    <a:pt x="14" y="25"/>
                  </a:cubicBezTo>
                  <a:cubicBezTo>
                    <a:pt x="18" y="30"/>
                    <a:pt x="23" y="33"/>
                    <a:pt x="23" y="3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grpSp>
      <p:grpSp>
        <p:nvGrpSpPr>
          <p:cNvPr id="2" name="グループ化 1"/>
          <p:cNvGrpSpPr/>
          <p:nvPr/>
        </p:nvGrpSpPr>
        <p:grpSpPr>
          <a:xfrm>
            <a:off x="316570" y="5775070"/>
            <a:ext cx="9156827" cy="954728"/>
            <a:chOff x="292218" y="5775070"/>
            <a:chExt cx="8452456" cy="954728"/>
          </a:xfrm>
        </p:grpSpPr>
        <p:grpSp>
          <p:nvGrpSpPr>
            <p:cNvPr id="5" name="Group 43"/>
            <p:cNvGrpSpPr>
              <a:grpSpLocks noChangeAspect="1"/>
            </p:cNvGrpSpPr>
            <p:nvPr/>
          </p:nvGrpSpPr>
          <p:grpSpPr bwMode="auto">
            <a:xfrm>
              <a:off x="297823" y="6351971"/>
              <a:ext cx="1017421" cy="215555"/>
              <a:chOff x="0" y="0"/>
              <a:chExt cx="118" cy="25"/>
            </a:xfrm>
          </p:grpSpPr>
          <p:sp>
            <p:nvSpPr>
              <p:cNvPr id="23"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z="1463"/>
              </a:p>
            </p:txBody>
          </p:sp>
          <p:sp>
            <p:nvSpPr>
              <p:cNvPr id="24"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25"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z="1463"/>
              </a:p>
            </p:txBody>
          </p:sp>
          <p:sp>
            <p:nvSpPr>
              <p:cNvPr id="26"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27"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28"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29"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grpSp>
        <p:pic>
          <p:nvPicPr>
            <p:cNvPr id="7"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 y="6615498"/>
              <a:ext cx="2668643" cy="1143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80" y="5775070"/>
              <a:ext cx="8447694" cy="500807"/>
            </a:xfrm>
            <a:prstGeom prst="rect">
              <a:avLst/>
            </a:prstGeom>
          </p:spPr>
        </p:pic>
      </p:gr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01" y="1612571"/>
            <a:ext cx="9190292" cy="1655064"/>
          </a:xfrm>
          <a:prstGeom prst="rect">
            <a:avLst/>
          </a:prstGeom>
        </p:spPr>
      </p:pic>
      <p:sp>
        <p:nvSpPr>
          <p:cNvPr id="34" name="Rectangle 9"/>
          <p:cNvSpPr>
            <a:spLocks noChangeArrowheads="1"/>
          </p:cNvSpPr>
          <p:nvPr/>
        </p:nvSpPr>
        <p:spPr bwMode="auto">
          <a:xfrm>
            <a:off x="3176994" y="395538"/>
            <a:ext cx="845735" cy="5254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lgn="ctr">
              <a:spcBef>
                <a:spcPct val="20000"/>
              </a:spcBef>
              <a:defRPr kumimoji="1" sz="3200">
                <a:solidFill>
                  <a:schemeClr val="tx1"/>
                </a:solidFill>
                <a:latin typeface="Arial" charset="0"/>
                <a:ea typeface="ＭＳ Ｐゴシック" pitchFamily="-112" charset="-128"/>
              </a:defRPr>
            </a:lvl1pPr>
            <a:lvl2pPr algn="ctr">
              <a:spcBef>
                <a:spcPct val="20000"/>
              </a:spcBef>
              <a:defRPr kumimoji="1" sz="2800">
                <a:solidFill>
                  <a:schemeClr val="tx1"/>
                </a:solidFill>
                <a:latin typeface="Arial" charset="0"/>
                <a:ea typeface="ＭＳ Ｐゴシック" pitchFamily="-112" charset="-128"/>
              </a:defRPr>
            </a:lvl2pPr>
            <a:lvl3pPr algn="ctr">
              <a:spcBef>
                <a:spcPct val="20000"/>
              </a:spcBef>
              <a:defRPr kumimoji="1" sz="2400">
                <a:solidFill>
                  <a:schemeClr val="tx1"/>
                </a:solidFill>
                <a:latin typeface="Arial" charset="0"/>
                <a:ea typeface="ＭＳ Ｐゴシック" pitchFamily="-112" charset="-128"/>
              </a:defRPr>
            </a:lvl3pPr>
            <a:lvl4pPr algn="ctr">
              <a:spcBef>
                <a:spcPct val="20000"/>
              </a:spcBef>
              <a:defRPr kumimoji="1" sz="2000">
                <a:solidFill>
                  <a:schemeClr val="tx1"/>
                </a:solidFill>
                <a:latin typeface="Arial" charset="0"/>
                <a:ea typeface="ＭＳ Ｐゴシック" pitchFamily="-112" charset="-128"/>
              </a:defRPr>
            </a:lvl4pPr>
            <a:lvl5pPr algn="ctr">
              <a:spcBef>
                <a:spcPct val="20000"/>
              </a:spcBef>
              <a:defRPr kumimoji="1" sz="2000">
                <a:solidFill>
                  <a:schemeClr val="tx1"/>
                </a:solidFill>
                <a:latin typeface="Arial" charset="0"/>
                <a:ea typeface="ＭＳ Ｐゴシック" pitchFamily="-112" charset="-128"/>
              </a:defRPr>
            </a:lvl5pPr>
            <a:lvl6pPr algn="ctr" fontAlgn="base">
              <a:spcBef>
                <a:spcPct val="20000"/>
              </a:spcBef>
              <a:spcAft>
                <a:spcPct val="0"/>
              </a:spcAft>
              <a:defRPr kumimoji="1" sz="2000">
                <a:solidFill>
                  <a:schemeClr val="tx1"/>
                </a:solidFill>
                <a:latin typeface="Arial" charset="0"/>
                <a:ea typeface="ＭＳ Ｐゴシック" pitchFamily="-112" charset="-128"/>
              </a:defRPr>
            </a:lvl6pPr>
            <a:lvl7pPr algn="ctr" fontAlgn="base">
              <a:spcBef>
                <a:spcPct val="20000"/>
              </a:spcBef>
              <a:spcAft>
                <a:spcPct val="0"/>
              </a:spcAft>
              <a:defRPr kumimoji="1" sz="2000">
                <a:solidFill>
                  <a:schemeClr val="tx1"/>
                </a:solidFill>
                <a:latin typeface="Arial" charset="0"/>
                <a:ea typeface="ＭＳ Ｐゴシック" pitchFamily="-112" charset="-128"/>
              </a:defRPr>
            </a:lvl7pPr>
            <a:lvl8pPr algn="ctr" fontAlgn="base">
              <a:spcBef>
                <a:spcPct val="20000"/>
              </a:spcBef>
              <a:spcAft>
                <a:spcPct val="0"/>
              </a:spcAft>
              <a:defRPr kumimoji="1" sz="2000">
                <a:solidFill>
                  <a:schemeClr val="tx1"/>
                </a:solidFill>
                <a:latin typeface="Arial" charset="0"/>
                <a:ea typeface="ＭＳ Ｐゴシック" pitchFamily="-112" charset="-128"/>
              </a:defRPr>
            </a:lvl8pPr>
            <a:lvl9pPr algn="ctr" fontAlgn="base">
              <a:spcBef>
                <a:spcPct val="20000"/>
              </a:spcBef>
              <a:spcAft>
                <a:spcPct val="0"/>
              </a:spcAft>
              <a:defRPr kumimoji="1" sz="2000">
                <a:solidFill>
                  <a:schemeClr val="tx1"/>
                </a:solidFill>
                <a:latin typeface="Arial" charset="0"/>
                <a:ea typeface="ＭＳ Ｐゴシック" pitchFamily="-112" charset="-128"/>
              </a:defRPr>
            </a:lvl9pPr>
          </a:lstStyle>
          <a:p>
            <a:pPr algn="l"/>
            <a:r>
              <a:rPr lang="ja-JP" altLang="en-US" sz="975" dirty="0">
                <a:latin typeface="ＭＳ Ｐゴシック" panose="020B0600070205080204" pitchFamily="50" charset="-128"/>
                <a:ea typeface="ＭＳ Ｐゴシック" panose="020B0600070205080204" pitchFamily="50" charset="-128"/>
              </a:rPr>
              <a:t>御中</a:t>
            </a:r>
            <a:endParaRPr lang="ja-JP" altLang="en-US" sz="2600" dirty="0">
              <a:latin typeface="ＭＳ Ｐゴシック" panose="020B0600070205080204" pitchFamily="50" charset="-128"/>
              <a:ea typeface="ＭＳ Ｐゴシック" panose="020B0600070205080204" pitchFamily="50" charset="-128"/>
            </a:endParaRPr>
          </a:p>
        </p:txBody>
      </p:sp>
      <p:cxnSp>
        <p:nvCxnSpPr>
          <p:cNvPr id="35" name="直線コネクタ 34"/>
          <p:cNvCxnSpPr/>
          <p:nvPr/>
        </p:nvCxnSpPr>
        <p:spPr>
          <a:xfrm>
            <a:off x="494034" y="711200"/>
            <a:ext cx="3275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プレースホルダー 6"/>
          <p:cNvSpPr>
            <a:spLocks noGrp="1"/>
          </p:cNvSpPr>
          <p:nvPr>
            <p:ph type="body" sz="quarter" idx="10" hasCustomPrompt="1"/>
          </p:nvPr>
        </p:nvSpPr>
        <p:spPr>
          <a:xfrm>
            <a:off x="616575" y="332830"/>
            <a:ext cx="2476500" cy="385379"/>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975"/>
            </a:lvl1pPr>
          </a:lstStyle>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a:t>
            </a:r>
            <a:endParaRPr kumimoji="1" lang="ja-JP" altLang="en-US" dirty="0"/>
          </a:p>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dirty="0"/>
          </a:p>
          <a:p>
            <a:pPr lvl="0"/>
            <a:endParaRPr kumimoji="1" lang="ja-JP" altLang="en-US" dirty="0"/>
          </a:p>
        </p:txBody>
      </p:sp>
      <p:sp>
        <p:nvSpPr>
          <p:cNvPr id="38" name="テキスト プレースホルダー 6"/>
          <p:cNvSpPr>
            <a:spLocks noGrp="1"/>
          </p:cNvSpPr>
          <p:nvPr>
            <p:ph type="body" sz="quarter" idx="11" hasCustomPrompt="1"/>
          </p:nvPr>
        </p:nvSpPr>
        <p:spPr>
          <a:xfrm>
            <a:off x="4482192" y="3954137"/>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1463"/>
            </a:lvl1pPr>
          </a:lstStyle>
          <a:p>
            <a:pPr marL="0" marR="0" lvl="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a:p>
            <a:pPr lvl="0"/>
            <a:endParaRPr kumimoji="1" lang="ja-JP" altLang="en-US" dirty="0"/>
          </a:p>
        </p:txBody>
      </p:sp>
      <p:sp>
        <p:nvSpPr>
          <p:cNvPr id="40" name="テキスト プレースホルダー 6"/>
          <p:cNvSpPr>
            <a:spLocks noGrp="1"/>
          </p:cNvSpPr>
          <p:nvPr>
            <p:ph type="body" sz="quarter" idx="12" hasCustomPrompt="1"/>
          </p:nvPr>
        </p:nvSpPr>
        <p:spPr>
          <a:xfrm>
            <a:off x="4482192" y="4246675"/>
            <a:ext cx="4123882" cy="279783"/>
          </a:xfrm>
        </p:spPr>
        <p:txBody>
          <a:bodyPr lIns="0" rIns="0" bIns="0" anchor="ctr" anchorCtr="0">
            <a:noAutofit/>
          </a:bodyPr>
          <a:lstStyle>
            <a:lvl1pPr marL="0" marR="0" indent="0" algn="l" defTabSz="742950" rtl="0" eaLnBrk="1" fontAlgn="auto" latinLnBrk="0" hangingPunct="1">
              <a:lnSpc>
                <a:spcPct val="100000"/>
              </a:lnSpc>
              <a:spcBef>
                <a:spcPct val="20000"/>
              </a:spcBef>
              <a:spcAft>
                <a:spcPts val="0"/>
              </a:spcAft>
              <a:buClrTx/>
              <a:buSzTx/>
              <a:buFont typeface="Arial" panose="020B0604020202020204" pitchFamily="34" charset="0"/>
              <a:buNone/>
              <a:tabLst/>
              <a:defRPr sz="975"/>
            </a:lvl1pPr>
          </a:lstStyle>
          <a:p>
            <a:pPr lvl="0"/>
            <a:r>
              <a:rPr kumimoji="1" lang="en-US" altLang="ja-JP" dirty="0"/>
              <a:t>2016.00.00</a:t>
            </a:r>
            <a:endParaRPr kumimoji="1" lang="ja-JP" altLang="en-US" dirty="0"/>
          </a:p>
        </p:txBody>
      </p:sp>
      <p:sp>
        <p:nvSpPr>
          <p:cNvPr id="4" name="スライド番号プレースホルダー 3"/>
          <p:cNvSpPr>
            <a:spLocks noGrp="1"/>
          </p:cNvSpPr>
          <p:nvPr>
            <p:ph type="sldNum" sz="quarter" idx="13"/>
          </p:nvPr>
        </p:nvSpPr>
        <p:spPr/>
        <p:txBody>
          <a:body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174260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B7B7224-4A00-464A-936E-1DA5BD081023}"/>
              </a:ext>
            </a:extLst>
          </p:cNvPr>
          <p:cNvSpPr>
            <a:spLocks noGrp="1"/>
          </p:cNvSpPr>
          <p:nvPr>
            <p:ph type="dt" sz="half" idx="10"/>
          </p:nvPr>
        </p:nvSpPr>
        <p:spPr/>
        <p:txBody>
          <a:bodyPr/>
          <a:lstStyle>
            <a:lvl1pPr>
              <a:defRPr/>
            </a:lvl1pPr>
          </a:lstStyle>
          <a:p>
            <a:pPr>
              <a:defRPr/>
            </a:pPr>
            <a:fld id="{81DFF12F-DA01-4555-B825-B9439900A626}"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641350DC-93AE-4443-8EC5-2C44AF4A4A9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48D65C-FFD5-4448-9968-6C8FB40BD7D7}"/>
              </a:ext>
            </a:extLst>
          </p:cNvPr>
          <p:cNvSpPr>
            <a:spLocks noGrp="1"/>
          </p:cNvSpPr>
          <p:nvPr>
            <p:ph type="sldNum" sz="quarter" idx="12"/>
          </p:nvPr>
        </p:nvSpPr>
        <p:spPr/>
        <p:txBody>
          <a:bodyPr/>
          <a:lstStyle>
            <a:lvl1pPr>
              <a:defRPr/>
            </a:lvl1pPr>
          </a:lstStyle>
          <a:p>
            <a:pPr>
              <a:defRPr/>
            </a:pPr>
            <a:fld id="{8D1F75A2-CC07-42BB-93C8-6191954FED57}" type="slidenum">
              <a:rPr lang="ja-JP" altLang="en-US"/>
              <a:pPr>
                <a:defRPr/>
              </a:pPr>
              <a:t>‹#›</a:t>
            </a:fld>
            <a:endParaRPr lang="ja-JP" altLang="en-US"/>
          </a:p>
        </p:txBody>
      </p:sp>
    </p:spTree>
    <p:extLst>
      <p:ext uri="{BB962C8B-B14F-4D97-AF65-F5344CB8AC3E}">
        <p14:creationId xmlns:p14="http://schemas.microsoft.com/office/powerpoint/2010/main" val="2250904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フッターのみ（モノクロ）">
    <p:spTree>
      <p:nvGrpSpPr>
        <p:cNvPr id="1" name=""/>
        <p:cNvGrpSpPr/>
        <p:nvPr/>
      </p:nvGrpSpPr>
      <p:grpSpPr>
        <a:xfrm>
          <a:off x="0" y="0"/>
          <a:ext cx="0" cy="0"/>
          <a:chOff x="0" y="0"/>
          <a:chExt cx="0" cy="0"/>
        </a:xfrm>
      </p:grpSpPr>
      <p:grpSp>
        <p:nvGrpSpPr>
          <p:cNvPr id="2" name="グループ化 1"/>
          <p:cNvGrpSpPr/>
          <p:nvPr/>
        </p:nvGrpSpPr>
        <p:grpSpPr>
          <a:xfrm>
            <a:off x="313632" y="6234081"/>
            <a:ext cx="9153822" cy="491883"/>
            <a:chOff x="289506" y="6234079"/>
            <a:chExt cx="8449682" cy="491883"/>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863" y="6234079"/>
              <a:ext cx="8442325" cy="336692"/>
            </a:xfrm>
            <a:prstGeom prst="rect">
              <a:avLst/>
            </a:prstGeom>
          </p:spPr>
        </p:pic>
        <p:pic>
          <p:nvPicPr>
            <p:cNvPr id="17" name="図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図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スライド番号プレースホルダー 3"/>
          <p:cNvSpPr>
            <a:spLocks noGrp="1"/>
          </p:cNvSpPr>
          <p:nvPr>
            <p:ph type="sldNum" sz="quarter" idx="10"/>
          </p:nvPr>
        </p:nvSpPr>
        <p:spPr/>
        <p:txBody>
          <a:body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312273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あり（モノクロ）">
    <p:spTree>
      <p:nvGrpSpPr>
        <p:cNvPr id="1" name=""/>
        <p:cNvGrpSpPr/>
        <p:nvPr/>
      </p:nvGrpSpPr>
      <p:grpSpPr>
        <a:xfrm>
          <a:off x="0" y="0"/>
          <a:ext cx="0" cy="0"/>
          <a:chOff x="0" y="0"/>
          <a:chExt cx="0" cy="0"/>
        </a:xfrm>
      </p:grpSpPr>
      <p:grpSp>
        <p:nvGrpSpPr>
          <p:cNvPr id="2" name="グループ化 1"/>
          <p:cNvGrpSpPr/>
          <p:nvPr/>
        </p:nvGrpSpPr>
        <p:grpSpPr>
          <a:xfrm>
            <a:off x="313632" y="6231698"/>
            <a:ext cx="9153822" cy="494264"/>
            <a:chOff x="289506" y="6231698"/>
            <a:chExt cx="8449682" cy="494264"/>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863" y="6231698"/>
              <a:ext cx="8442325" cy="336692"/>
            </a:xfrm>
            <a:prstGeom prst="rect">
              <a:avLst/>
            </a:prstGeom>
          </p:spPr>
        </p:pic>
        <p:pic>
          <p:nvPicPr>
            <p:cNvPr id="18" name="図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8" name="直線コネクタ 7"/>
          <p:cNvCxnSpPr/>
          <p:nvPr/>
        </p:nvCxnSpPr>
        <p:spPr>
          <a:xfrm>
            <a:off x="196057" y="541538"/>
            <a:ext cx="929639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
          <p:cNvSpPr>
            <a:spLocks noGrp="1"/>
          </p:cNvSpPr>
          <p:nvPr>
            <p:ph type="body" sz="quarter" idx="10" hasCustomPrompt="1"/>
          </p:nvPr>
        </p:nvSpPr>
        <p:spPr>
          <a:xfrm>
            <a:off x="219008" y="105103"/>
            <a:ext cx="5227395" cy="428734"/>
          </a:xfrm>
        </p:spPr>
        <p:txBody>
          <a:bodyPr wrap="none" lIns="0" tIns="0" rIns="0" bIns="0" anchor="b" anchorCtr="0">
            <a:normAutofit/>
          </a:bodyPr>
          <a:lstStyle>
            <a:lvl1pPr marL="0" indent="0">
              <a:buNone/>
              <a:defRPr sz="1950"/>
            </a:lvl1pPr>
          </a:lstStyle>
          <a:p>
            <a:pPr lvl="0"/>
            <a:r>
              <a:rPr kumimoji="1" lang="ja-JP" altLang="en-US" dirty="0"/>
              <a:t>タイトル</a:t>
            </a:r>
            <a:endParaRPr kumimoji="1" lang="en-US" altLang="ja-JP" dirty="0"/>
          </a:p>
        </p:txBody>
      </p:sp>
      <p:sp>
        <p:nvSpPr>
          <p:cNvPr id="3" name="スライド番号プレースホルダー 2"/>
          <p:cNvSpPr>
            <a:spLocks noGrp="1"/>
          </p:cNvSpPr>
          <p:nvPr>
            <p:ph type="sldNum" sz="quarter" idx="11"/>
          </p:nvPr>
        </p:nvSpPr>
        <p:spPr/>
        <p:txBody>
          <a:body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350531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オビなし（モノクロ）">
    <p:spTree>
      <p:nvGrpSpPr>
        <p:cNvPr id="1" name=""/>
        <p:cNvGrpSpPr/>
        <p:nvPr/>
      </p:nvGrpSpPr>
      <p:grpSpPr>
        <a:xfrm>
          <a:off x="0" y="0"/>
          <a:ext cx="0" cy="0"/>
          <a:chOff x="0" y="0"/>
          <a:chExt cx="0" cy="0"/>
        </a:xfrm>
      </p:grpSpPr>
      <p:grpSp>
        <p:nvGrpSpPr>
          <p:cNvPr id="5" name="Group 43"/>
          <p:cNvGrpSpPr>
            <a:grpSpLocks noChangeAspect="1"/>
          </p:cNvGrpSpPr>
          <p:nvPr/>
        </p:nvGrpSpPr>
        <p:grpSpPr bwMode="auto">
          <a:xfrm>
            <a:off x="318748" y="6329272"/>
            <a:ext cx="1217613" cy="238125"/>
            <a:chOff x="0" y="0"/>
            <a:chExt cx="118" cy="25"/>
          </a:xfrm>
        </p:grpSpPr>
        <p:sp>
          <p:nvSpPr>
            <p:cNvPr id="6"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z="1463"/>
            </a:p>
          </p:txBody>
        </p:sp>
        <p:sp>
          <p:nvSpPr>
            <p:cNvPr id="7"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8"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z="1463"/>
            </a:p>
          </p:txBody>
        </p:sp>
        <p:sp>
          <p:nvSpPr>
            <p:cNvPr id="9"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10"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11"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sp>
          <p:nvSpPr>
            <p:cNvPr id="12"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sz="1463"/>
            </a:p>
          </p:txBody>
        </p:sp>
      </p:grpSp>
      <p:pic>
        <p:nvPicPr>
          <p:cNvPr id="13" name="図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35" y="6612986"/>
            <a:ext cx="2891030" cy="1143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4"/>
          <p:cNvGrpSpPr>
            <a:grpSpLocks noChangeAspect="1"/>
          </p:cNvGrpSpPr>
          <p:nvPr/>
        </p:nvGrpSpPr>
        <p:grpSpPr bwMode="auto">
          <a:xfrm>
            <a:off x="8185317" y="6432225"/>
            <a:ext cx="1279196" cy="144000"/>
            <a:chOff x="4617" y="4002"/>
            <a:chExt cx="943" cy="115"/>
          </a:xfrm>
        </p:grpSpPr>
        <p:sp>
          <p:nvSpPr>
            <p:cNvPr id="15" name="AutoShape 3"/>
            <p:cNvSpPr>
              <a:spLocks noChangeAspect="1" noChangeArrowheads="1" noTextEdit="1"/>
            </p:cNvSpPr>
            <p:nvPr/>
          </p:nvSpPr>
          <p:spPr bwMode="auto">
            <a:xfrm>
              <a:off x="4617" y="4004"/>
              <a:ext cx="937"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6" name="Freeform 5"/>
            <p:cNvSpPr>
              <a:spLocks/>
            </p:cNvSpPr>
            <p:nvPr/>
          </p:nvSpPr>
          <p:spPr bwMode="auto">
            <a:xfrm>
              <a:off x="4623" y="4006"/>
              <a:ext cx="106" cy="106"/>
            </a:xfrm>
            <a:custGeom>
              <a:avLst/>
              <a:gdLst>
                <a:gd name="T0" fmla="*/ 19 w 45"/>
                <a:gd name="T1" fmla="*/ 13 h 45"/>
                <a:gd name="T2" fmla="*/ 13 w 45"/>
                <a:gd name="T3" fmla="*/ 30 h 45"/>
                <a:gd name="T4" fmla="*/ 0 w 45"/>
                <a:gd name="T5" fmla="*/ 40 h 45"/>
                <a:gd name="T6" fmla="*/ 0 w 45"/>
                <a:gd name="T7" fmla="*/ 45 h 45"/>
                <a:gd name="T8" fmla="*/ 17 w 45"/>
                <a:gd name="T9" fmla="*/ 33 h 45"/>
                <a:gd name="T10" fmla="*/ 22 w 45"/>
                <a:gd name="T11" fmla="*/ 21 h 45"/>
                <a:gd name="T12" fmla="*/ 28 w 45"/>
                <a:gd name="T13" fmla="*/ 32 h 45"/>
                <a:gd name="T14" fmla="*/ 45 w 45"/>
                <a:gd name="T15" fmla="*/ 45 h 45"/>
                <a:gd name="T16" fmla="*/ 45 w 45"/>
                <a:gd name="T17" fmla="*/ 40 h 45"/>
                <a:gd name="T18" fmla="*/ 31 w 45"/>
                <a:gd name="T19" fmla="*/ 28 h 45"/>
                <a:gd name="T20" fmla="*/ 25 w 45"/>
                <a:gd name="T21" fmla="*/ 13 h 45"/>
                <a:gd name="T22" fmla="*/ 44 w 45"/>
                <a:gd name="T23" fmla="*/ 13 h 45"/>
                <a:gd name="T24" fmla="*/ 44 w 45"/>
                <a:gd name="T25" fmla="*/ 10 h 45"/>
                <a:gd name="T26" fmla="*/ 24 w 45"/>
                <a:gd name="T27" fmla="*/ 10 h 45"/>
                <a:gd name="T28" fmla="*/ 24 w 45"/>
                <a:gd name="T29" fmla="*/ 0 h 45"/>
                <a:gd name="T30" fmla="*/ 19 w 45"/>
                <a:gd name="T31" fmla="*/ 0 h 45"/>
                <a:gd name="T32" fmla="*/ 19 w 45"/>
                <a:gd name="T33" fmla="*/ 10 h 45"/>
                <a:gd name="T34" fmla="*/ 0 w 45"/>
                <a:gd name="T35" fmla="*/ 10 h 45"/>
                <a:gd name="T36" fmla="*/ 0 w 45"/>
                <a:gd name="T37" fmla="*/ 13 h 45"/>
                <a:gd name="T38" fmla="*/ 19 w 45"/>
                <a:gd name="T39"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19" y="13"/>
                  </a:moveTo>
                  <a:cubicBezTo>
                    <a:pt x="19" y="13"/>
                    <a:pt x="19" y="22"/>
                    <a:pt x="13" y="30"/>
                  </a:cubicBezTo>
                  <a:cubicBezTo>
                    <a:pt x="13" y="30"/>
                    <a:pt x="8" y="37"/>
                    <a:pt x="0" y="40"/>
                  </a:cubicBezTo>
                  <a:cubicBezTo>
                    <a:pt x="0" y="45"/>
                    <a:pt x="0" y="45"/>
                    <a:pt x="0" y="45"/>
                  </a:cubicBezTo>
                  <a:cubicBezTo>
                    <a:pt x="10" y="42"/>
                    <a:pt x="17" y="33"/>
                    <a:pt x="17" y="33"/>
                  </a:cubicBezTo>
                  <a:cubicBezTo>
                    <a:pt x="20" y="29"/>
                    <a:pt x="21" y="25"/>
                    <a:pt x="22" y="21"/>
                  </a:cubicBezTo>
                  <a:cubicBezTo>
                    <a:pt x="24" y="24"/>
                    <a:pt x="25" y="28"/>
                    <a:pt x="28" y="32"/>
                  </a:cubicBezTo>
                  <a:cubicBezTo>
                    <a:pt x="28" y="32"/>
                    <a:pt x="35" y="42"/>
                    <a:pt x="45" y="45"/>
                  </a:cubicBezTo>
                  <a:cubicBezTo>
                    <a:pt x="45" y="40"/>
                    <a:pt x="45" y="40"/>
                    <a:pt x="45" y="40"/>
                  </a:cubicBezTo>
                  <a:cubicBezTo>
                    <a:pt x="37" y="37"/>
                    <a:pt x="31" y="28"/>
                    <a:pt x="31" y="28"/>
                  </a:cubicBezTo>
                  <a:cubicBezTo>
                    <a:pt x="27" y="22"/>
                    <a:pt x="26" y="15"/>
                    <a:pt x="25" y="13"/>
                  </a:cubicBezTo>
                  <a:cubicBezTo>
                    <a:pt x="44" y="13"/>
                    <a:pt x="44" y="13"/>
                    <a:pt x="44" y="13"/>
                  </a:cubicBezTo>
                  <a:cubicBezTo>
                    <a:pt x="44" y="10"/>
                    <a:pt x="44" y="10"/>
                    <a:pt x="44" y="10"/>
                  </a:cubicBezTo>
                  <a:cubicBezTo>
                    <a:pt x="24" y="10"/>
                    <a:pt x="24" y="10"/>
                    <a:pt x="24" y="10"/>
                  </a:cubicBezTo>
                  <a:cubicBezTo>
                    <a:pt x="24" y="0"/>
                    <a:pt x="24" y="0"/>
                    <a:pt x="24" y="0"/>
                  </a:cubicBezTo>
                  <a:cubicBezTo>
                    <a:pt x="19" y="0"/>
                    <a:pt x="19" y="0"/>
                    <a:pt x="19" y="0"/>
                  </a:cubicBezTo>
                  <a:cubicBezTo>
                    <a:pt x="19" y="10"/>
                    <a:pt x="19" y="10"/>
                    <a:pt x="19" y="10"/>
                  </a:cubicBezTo>
                  <a:cubicBezTo>
                    <a:pt x="0" y="10"/>
                    <a:pt x="0" y="10"/>
                    <a:pt x="0" y="10"/>
                  </a:cubicBezTo>
                  <a:cubicBezTo>
                    <a:pt x="0" y="13"/>
                    <a:pt x="0" y="13"/>
                    <a:pt x="0" y="13"/>
                  </a:cubicBezTo>
                  <a:lnTo>
                    <a:pt x="19"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7" name="Freeform 6"/>
            <p:cNvSpPr>
              <a:spLocks noEditPoints="1"/>
            </p:cNvSpPr>
            <p:nvPr/>
          </p:nvSpPr>
          <p:spPr bwMode="auto">
            <a:xfrm>
              <a:off x="4769" y="4006"/>
              <a:ext cx="75" cy="92"/>
            </a:xfrm>
            <a:custGeom>
              <a:avLst/>
              <a:gdLst>
                <a:gd name="T0" fmla="*/ 13 w 32"/>
                <a:gd name="T1" fmla="*/ 39 h 39"/>
                <a:gd name="T2" fmla="*/ 18 w 32"/>
                <a:gd name="T3" fmla="*/ 39 h 39"/>
                <a:gd name="T4" fmla="*/ 18 w 32"/>
                <a:gd name="T5" fmla="*/ 35 h 39"/>
                <a:gd name="T6" fmla="*/ 32 w 32"/>
                <a:gd name="T7" fmla="*/ 35 h 39"/>
                <a:gd name="T8" fmla="*/ 32 w 32"/>
                <a:gd name="T9" fmla="*/ 31 h 39"/>
                <a:gd name="T10" fmla="*/ 18 w 32"/>
                <a:gd name="T11" fmla="*/ 31 h 39"/>
                <a:gd name="T12" fmla="*/ 18 w 32"/>
                <a:gd name="T13" fmla="*/ 27 h 39"/>
                <a:gd name="T14" fmla="*/ 31 w 32"/>
                <a:gd name="T15" fmla="*/ 27 h 39"/>
                <a:gd name="T16" fmla="*/ 31 w 32"/>
                <a:gd name="T17" fmla="*/ 23 h 39"/>
                <a:gd name="T18" fmla="*/ 18 w 32"/>
                <a:gd name="T19" fmla="*/ 23 h 39"/>
                <a:gd name="T20" fmla="*/ 18 w 32"/>
                <a:gd name="T21" fmla="*/ 20 h 39"/>
                <a:gd name="T22" fmla="*/ 25 w 32"/>
                <a:gd name="T23" fmla="*/ 20 h 39"/>
                <a:gd name="T24" fmla="*/ 29 w 32"/>
                <a:gd name="T25" fmla="*/ 20 h 39"/>
                <a:gd name="T26" fmla="*/ 29 w 32"/>
                <a:gd name="T27" fmla="*/ 20 h 39"/>
                <a:gd name="T28" fmla="*/ 29 w 32"/>
                <a:gd name="T29" fmla="*/ 13 h 39"/>
                <a:gd name="T30" fmla="*/ 32 w 32"/>
                <a:gd name="T31" fmla="*/ 13 h 39"/>
                <a:gd name="T32" fmla="*/ 32 w 32"/>
                <a:gd name="T33" fmla="*/ 10 h 39"/>
                <a:gd name="T34" fmla="*/ 29 w 32"/>
                <a:gd name="T35" fmla="*/ 10 h 39"/>
                <a:gd name="T36" fmla="*/ 29 w 32"/>
                <a:gd name="T37" fmla="*/ 5 h 39"/>
                <a:gd name="T38" fmla="*/ 29 w 32"/>
                <a:gd name="T39" fmla="*/ 4 h 39"/>
                <a:gd name="T40" fmla="*/ 29 w 32"/>
                <a:gd name="T41" fmla="*/ 4 h 39"/>
                <a:gd name="T42" fmla="*/ 29 w 32"/>
                <a:gd name="T43" fmla="*/ 4 h 39"/>
                <a:gd name="T44" fmla="*/ 29 w 32"/>
                <a:gd name="T45" fmla="*/ 4 h 39"/>
                <a:gd name="T46" fmla="*/ 27 w 32"/>
                <a:gd name="T47" fmla="*/ 2 h 39"/>
                <a:gd name="T48" fmla="*/ 27 w 32"/>
                <a:gd name="T49" fmla="*/ 2 h 39"/>
                <a:gd name="T50" fmla="*/ 27 w 32"/>
                <a:gd name="T51" fmla="*/ 2 h 39"/>
                <a:gd name="T52" fmla="*/ 27 w 32"/>
                <a:gd name="T53" fmla="*/ 2 h 39"/>
                <a:gd name="T54" fmla="*/ 27 w 32"/>
                <a:gd name="T55" fmla="*/ 2 h 39"/>
                <a:gd name="T56" fmla="*/ 18 w 32"/>
                <a:gd name="T57" fmla="*/ 2 h 39"/>
                <a:gd name="T58" fmla="*/ 18 w 32"/>
                <a:gd name="T59" fmla="*/ 0 h 39"/>
                <a:gd name="T60" fmla="*/ 13 w 32"/>
                <a:gd name="T61" fmla="*/ 0 h 39"/>
                <a:gd name="T62" fmla="*/ 13 w 32"/>
                <a:gd name="T63" fmla="*/ 2 h 39"/>
                <a:gd name="T64" fmla="*/ 1 w 32"/>
                <a:gd name="T65" fmla="*/ 2 h 39"/>
                <a:gd name="T66" fmla="*/ 1 w 32"/>
                <a:gd name="T67" fmla="*/ 6 h 39"/>
                <a:gd name="T68" fmla="*/ 13 w 32"/>
                <a:gd name="T69" fmla="*/ 6 h 39"/>
                <a:gd name="T70" fmla="*/ 13 w 32"/>
                <a:gd name="T71" fmla="*/ 10 h 39"/>
                <a:gd name="T72" fmla="*/ 0 w 32"/>
                <a:gd name="T73" fmla="*/ 10 h 39"/>
                <a:gd name="T74" fmla="*/ 0 w 32"/>
                <a:gd name="T75" fmla="*/ 13 h 39"/>
                <a:gd name="T76" fmla="*/ 13 w 32"/>
                <a:gd name="T77" fmla="*/ 13 h 39"/>
                <a:gd name="T78" fmla="*/ 13 w 32"/>
                <a:gd name="T79" fmla="*/ 16 h 39"/>
                <a:gd name="T80" fmla="*/ 2 w 32"/>
                <a:gd name="T81" fmla="*/ 16 h 39"/>
                <a:gd name="T82" fmla="*/ 2 w 32"/>
                <a:gd name="T83" fmla="*/ 20 h 39"/>
                <a:gd name="T84" fmla="*/ 13 w 32"/>
                <a:gd name="T85" fmla="*/ 20 h 39"/>
                <a:gd name="T86" fmla="*/ 13 w 32"/>
                <a:gd name="T87" fmla="*/ 23 h 39"/>
                <a:gd name="T88" fmla="*/ 2 w 32"/>
                <a:gd name="T89" fmla="*/ 23 h 39"/>
                <a:gd name="T90" fmla="*/ 2 w 32"/>
                <a:gd name="T91" fmla="*/ 27 h 39"/>
                <a:gd name="T92" fmla="*/ 13 w 32"/>
                <a:gd name="T93" fmla="*/ 27 h 39"/>
                <a:gd name="T94" fmla="*/ 13 w 32"/>
                <a:gd name="T95" fmla="*/ 31 h 39"/>
                <a:gd name="T96" fmla="*/ 0 w 32"/>
                <a:gd name="T97" fmla="*/ 31 h 39"/>
                <a:gd name="T98" fmla="*/ 0 w 32"/>
                <a:gd name="T99" fmla="*/ 35 h 39"/>
                <a:gd name="T100" fmla="*/ 13 w 32"/>
                <a:gd name="T101" fmla="*/ 35 h 39"/>
                <a:gd name="T102" fmla="*/ 13 w 32"/>
                <a:gd name="T103" fmla="*/ 39 h 39"/>
                <a:gd name="T104" fmla="*/ 18 w 32"/>
                <a:gd name="T105" fmla="*/ 6 h 39"/>
                <a:gd name="T106" fmla="*/ 25 w 32"/>
                <a:gd name="T107" fmla="*/ 6 h 39"/>
                <a:gd name="T108" fmla="*/ 25 w 32"/>
                <a:gd name="T109" fmla="*/ 10 h 39"/>
                <a:gd name="T110" fmla="*/ 18 w 32"/>
                <a:gd name="T111" fmla="*/ 10 h 39"/>
                <a:gd name="T112" fmla="*/ 18 w 32"/>
                <a:gd name="T113" fmla="*/ 6 h 39"/>
                <a:gd name="T114" fmla="*/ 18 w 32"/>
                <a:gd name="T115" fmla="*/ 13 h 39"/>
                <a:gd name="T116" fmla="*/ 25 w 32"/>
                <a:gd name="T117" fmla="*/ 13 h 39"/>
                <a:gd name="T118" fmla="*/ 25 w 32"/>
                <a:gd name="T119" fmla="*/ 16 h 39"/>
                <a:gd name="T120" fmla="*/ 18 w 32"/>
                <a:gd name="T121" fmla="*/ 16 h 39"/>
                <a:gd name="T122" fmla="*/ 18 w 32"/>
                <a:gd name="T123"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39">
                  <a:moveTo>
                    <a:pt x="13" y="39"/>
                  </a:moveTo>
                  <a:cubicBezTo>
                    <a:pt x="18" y="39"/>
                    <a:pt x="18" y="39"/>
                    <a:pt x="18" y="39"/>
                  </a:cubicBezTo>
                  <a:cubicBezTo>
                    <a:pt x="18" y="35"/>
                    <a:pt x="18" y="35"/>
                    <a:pt x="18" y="35"/>
                  </a:cubicBezTo>
                  <a:cubicBezTo>
                    <a:pt x="32" y="35"/>
                    <a:pt x="32" y="35"/>
                    <a:pt x="32" y="35"/>
                  </a:cubicBezTo>
                  <a:cubicBezTo>
                    <a:pt x="32" y="31"/>
                    <a:pt x="32" y="31"/>
                    <a:pt x="32" y="31"/>
                  </a:cubicBezTo>
                  <a:cubicBezTo>
                    <a:pt x="18" y="31"/>
                    <a:pt x="18" y="31"/>
                    <a:pt x="18" y="31"/>
                  </a:cubicBezTo>
                  <a:cubicBezTo>
                    <a:pt x="18" y="27"/>
                    <a:pt x="18" y="27"/>
                    <a:pt x="18" y="27"/>
                  </a:cubicBezTo>
                  <a:cubicBezTo>
                    <a:pt x="31" y="27"/>
                    <a:pt x="31" y="27"/>
                    <a:pt x="31" y="27"/>
                  </a:cubicBezTo>
                  <a:cubicBezTo>
                    <a:pt x="31" y="23"/>
                    <a:pt x="31" y="23"/>
                    <a:pt x="31" y="23"/>
                  </a:cubicBezTo>
                  <a:cubicBezTo>
                    <a:pt x="18" y="23"/>
                    <a:pt x="18" y="23"/>
                    <a:pt x="18" y="23"/>
                  </a:cubicBezTo>
                  <a:cubicBezTo>
                    <a:pt x="18" y="20"/>
                    <a:pt x="18" y="20"/>
                    <a:pt x="18" y="20"/>
                  </a:cubicBezTo>
                  <a:cubicBezTo>
                    <a:pt x="25" y="20"/>
                    <a:pt x="25" y="20"/>
                    <a:pt x="25" y="20"/>
                  </a:cubicBezTo>
                  <a:cubicBezTo>
                    <a:pt x="29" y="20"/>
                    <a:pt x="29" y="20"/>
                    <a:pt x="29" y="20"/>
                  </a:cubicBezTo>
                  <a:cubicBezTo>
                    <a:pt x="29" y="20"/>
                    <a:pt x="29" y="20"/>
                    <a:pt x="29" y="20"/>
                  </a:cubicBezTo>
                  <a:cubicBezTo>
                    <a:pt x="29" y="13"/>
                    <a:pt x="29" y="13"/>
                    <a:pt x="29" y="13"/>
                  </a:cubicBezTo>
                  <a:cubicBezTo>
                    <a:pt x="32" y="13"/>
                    <a:pt x="32" y="13"/>
                    <a:pt x="32" y="13"/>
                  </a:cubicBezTo>
                  <a:cubicBezTo>
                    <a:pt x="32" y="10"/>
                    <a:pt x="32" y="10"/>
                    <a:pt x="32" y="10"/>
                  </a:cubicBezTo>
                  <a:cubicBezTo>
                    <a:pt x="29" y="10"/>
                    <a:pt x="29" y="10"/>
                    <a:pt x="29" y="10"/>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3"/>
                    <a:pt x="28" y="2"/>
                    <a:pt x="27" y="2"/>
                  </a:cubicBezTo>
                  <a:cubicBezTo>
                    <a:pt x="27" y="2"/>
                    <a:pt x="27" y="2"/>
                    <a:pt x="27" y="2"/>
                  </a:cubicBezTo>
                  <a:cubicBezTo>
                    <a:pt x="27" y="2"/>
                    <a:pt x="27" y="2"/>
                    <a:pt x="27" y="2"/>
                  </a:cubicBezTo>
                  <a:cubicBezTo>
                    <a:pt x="27" y="2"/>
                    <a:pt x="27" y="2"/>
                    <a:pt x="27" y="2"/>
                  </a:cubicBezTo>
                  <a:cubicBezTo>
                    <a:pt x="27" y="2"/>
                    <a:pt x="27" y="2"/>
                    <a:pt x="27" y="2"/>
                  </a:cubicBezTo>
                  <a:cubicBezTo>
                    <a:pt x="18" y="2"/>
                    <a:pt x="18" y="2"/>
                    <a:pt x="18" y="2"/>
                  </a:cubicBezTo>
                  <a:cubicBezTo>
                    <a:pt x="18" y="0"/>
                    <a:pt x="18" y="0"/>
                    <a:pt x="18" y="0"/>
                  </a:cubicBezTo>
                  <a:cubicBezTo>
                    <a:pt x="13" y="0"/>
                    <a:pt x="13" y="0"/>
                    <a:pt x="13" y="0"/>
                  </a:cubicBezTo>
                  <a:cubicBezTo>
                    <a:pt x="13" y="2"/>
                    <a:pt x="13" y="2"/>
                    <a:pt x="13" y="2"/>
                  </a:cubicBezTo>
                  <a:cubicBezTo>
                    <a:pt x="1" y="2"/>
                    <a:pt x="1" y="2"/>
                    <a:pt x="1" y="2"/>
                  </a:cubicBezTo>
                  <a:cubicBezTo>
                    <a:pt x="1" y="6"/>
                    <a:pt x="1" y="6"/>
                    <a:pt x="1" y="6"/>
                  </a:cubicBezTo>
                  <a:cubicBezTo>
                    <a:pt x="13" y="6"/>
                    <a:pt x="13" y="6"/>
                    <a:pt x="13" y="6"/>
                  </a:cubicBezTo>
                  <a:cubicBezTo>
                    <a:pt x="13" y="10"/>
                    <a:pt x="13" y="10"/>
                    <a:pt x="13" y="10"/>
                  </a:cubicBezTo>
                  <a:cubicBezTo>
                    <a:pt x="0" y="10"/>
                    <a:pt x="0" y="10"/>
                    <a:pt x="0" y="10"/>
                  </a:cubicBezTo>
                  <a:cubicBezTo>
                    <a:pt x="0" y="13"/>
                    <a:pt x="0" y="13"/>
                    <a:pt x="0" y="13"/>
                  </a:cubicBezTo>
                  <a:cubicBezTo>
                    <a:pt x="13" y="13"/>
                    <a:pt x="13" y="13"/>
                    <a:pt x="13" y="13"/>
                  </a:cubicBezTo>
                  <a:cubicBezTo>
                    <a:pt x="13" y="16"/>
                    <a:pt x="13" y="16"/>
                    <a:pt x="13" y="16"/>
                  </a:cubicBezTo>
                  <a:cubicBezTo>
                    <a:pt x="2" y="16"/>
                    <a:pt x="2" y="16"/>
                    <a:pt x="2" y="16"/>
                  </a:cubicBezTo>
                  <a:cubicBezTo>
                    <a:pt x="2" y="20"/>
                    <a:pt x="2" y="20"/>
                    <a:pt x="2" y="20"/>
                  </a:cubicBezTo>
                  <a:cubicBezTo>
                    <a:pt x="13" y="20"/>
                    <a:pt x="13" y="20"/>
                    <a:pt x="13" y="20"/>
                  </a:cubicBezTo>
                  <a:cubicBezTo>
                    <a:pt x="13" y="23"/>
                    <a:pt x="13" y="23"/>
                    <a:pt x="13" y="23"/>
                  </a:cubicBezTo>
                  <a:cubicBezTo>
                    <a:pt x="2" y="23"/>
                    <a:pt x="2" y="23"/>
                    <a:pt x="2" y="23"/>
                  </a:cubicBezTo>
                  <a:cubicBezTo>
                    <a:pt x="2" y="27"/>
                    <a:pt x="2" y="27"/>
                    <a:pt x="2" y="27"/>
                  </a:cubicBezTo>
                  <a:cubicBezTo>
                    <a:pt x="13" y="27"/>
                    <a:pt x="13" y="27"/>
                    <a:pt x="13" y="27"/>
                  </a:cubicBezTo>
                  <a:cubicBezTo>
                    <a:pt x="13" y="31"/>
                    <a:pt x="13" y="31"/>
                    <a:pt x="13" y="31"/>
                  </a:cubicBezTo>
                  <a:cubicBezTo>
                    <a:pt x="0" y="31"/>
                    <a:pt x="0" y="31"/>
                    <a:pt x="0" y="31"/>
                  </a:cubicBezTo>
                  <a:cubicBezTo>
                    <a:pt x="0" y="35"/>
                    <a:pt x="0" y="35"/>
                    <a:pt x="0" y="35"/>
                  </a:cubicBezTo>
                  <a:cubicBezTo>
                    <a:pt x="13" y="35"/>
                    <a:pt x="13" y="35"/>
                    <a:pt x="13" y="35"/>
                  </a:cubicBezTo>
                  <a:lnTo>
                    <a:pt x="13" y="39"/>
                  </a:lnTo>
                  <a:close/>
                  <a:moveTo>
                    <a:pt x="18" y="6"/>
                  </a:moveTo>
                  <a:cubicBezTo>
                    <a:pt x="25" y="6"/>
                    <a:pt x="25" y="6"/>
                    <a:pt x="25" y="6"/>
                  </a:cubicBezTo>
                  <a:cubicBezTo>
                    <a:pt x="25" y="10"/>
                    <a:pt x="25" y="10"/>
                    <a:pt x="25" y="10"/>
                  </a:cubicBezTo>
                  <a:cubicBezTo>
                    <a:pt x="18" y="10"/>
                    <a:pt x="18" y="10"/>
                    <a:pt x="18" y="10"/>
                  </a:cubicBezTo>
                  <a:lnTo>
                    <a:pt x="18" y="6"/>
                  </a:lnTo>
                  <a:close/>
                  <a:moveTo>
                    <a:pt x="18" y="13"/>
                  </a:moveTo>
                  <a:cubicBezTo>
                    <a:pt x="25" y="13"/>
                    <a:pt x="25" y="13"/>
                    <a:pt x="25" y="13"/>
                  </a:cubicBezTo>
                  <a:cubicBezTo>
                    <a:pt x="25" y="16"/>
                    <a:pt x="25" y="16"/>
                    <a:pt x="25" y="16"/>
                  </a:cubicBezTo>
                  <a:cubicBezTo>
                    <a:pt x="18" y="16"/>
                    <a:pt x="18" y="16"/>
                    <a:pt x="18" y="16"/>
                  </a:cubicBezTo>
                  <a:lnTo>
                    <a:pt x="1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8" name="Freeform 7"/>
            <p:cNvSpPr>
              <a:spLocks/>
            </p:cNvSpPr>
            <p:nvPr/>
          </p:nvSpPr>
          <p:spPr bwMode="auto">
            <a:xfrm>
              <a:off x="4738" y="4011"/>
              <a:ext cx="108" cy="104"/>
            </a:xfrm>
            <a:custGeom>
              <a:avLst/>
              <a:gdLst>
                <a:gd name="T0" fmla="*/ 21 w 46"/>
                <a:gd name="T1" fmla="*/ 39 h 44"/>
                <a:gd name="T2" fmla="*/ 11 w 46"/>
                <a:gd name="T3" fmla="*/ 35 h 44"/>
                <a:gd name="T4" fmla="*/ 13 w 46"/>
                <a:gd name="T5" fmla="*/ 26 h 44"/>
                <a:gd name="T6" fmla="*/ 13 w 46"/>
                <a:gd name="T7" fmla="*/ 17 h 44"/>
                <a:gd name="T8" fmla="*/ 13 w 46"/>
                <a:gd name="T9" fmla="*/ 17 h 44"/>
                <a:gd name="T10" fmla="*/ 13 w 46"/>
                <a:gd name="T11" fmla="*/ 17 h 44"/>
                <a:gd name="T12" fmla="*/ 13 w 46"/>
                <a:gd name="T13" fmla="*/ 16 h 44"/>
                <a:gd name="T14" fmla="*/ 12 w 46"/>
                <a:gd name="T15" fmla="*/ 16 h 44"/>
                <a:gd name="T16" fmla="*/ 10 w 46"/>
                <a:gd name="T17" fmla="*/ 14 h 44"/>
                <a:gd name="T18" fmla="*/ 7 w 46"/>
                <a:gd name="T19" fmla="*/ 14 h 44"/>
                <a:gd name="T20" fmla="*/ 8 w 46"/>
                <a:gd name="T21" fmla="*/ 14 h 44"/>
                <a:gd name="T22" fmla="*/ 12 w 46"/>
                <a:gd name="T23" fmla="*/ 9 h 44"/>
                <a:gd name="T24" fmla="*/ 13 w 46"/>
                <a:gd name="T25" fmla="*/ 3 h 44"/>
                <a:gd name="T26" fmla="*/ 13 w 46"/>
                <a:gd name="T27" fmla="*/ 3 h 44"/>
                <a:gd name="T28" fmla="*/ 13 w 46"/>
                <a:gd name="T29" fmla="*/ 3 h 44"/>
                <a:gd name="T30" fmla="*/ 11 w 46"/>
                <a:gd name="T31" fmla="*/ 1 h 44"/>
                <a:gd name="T32" fmla="*/ 11 w 46"/>
                <a:gd name="T33" fmla="*/ 0 h 44"/>
                <a:gd name="T34" fmla="*/ 0 w 46"/>
                <a:gd name="T35" fmla="*/ 0 h 44"/>
                <a:gd name="T36" fmla="*/ 0 w 46"/>
                <a:gd name="T37" fmla="*/ 4 h 44"/>
                <a:gd name="T38" fmla="*/ 8 w 46"/>
                <a:gd name="T39" fmla="*/ 4 h 44"/>
                <a:gd name="T40" fmla="*/ 8 w 46"/>
                <a:gd name="T41" fmla="*/ 4 h 44"/>
                <a:gd name="T42" fmla="*/ 6 w 46"/>
                <a:gd name="T43" fmla="*/ 10 h 44"/>
                <a:gd name="T44" fmla="*/ 0 w 46"/>
                <a:gd name="T45" fmla="*/ 16 h 44"/>
                <a:gd name="T46" fmla="*/ 0 w 46"/>
                <a:gd name="T47" fmla="*/ 19 h 44"/>
                <a:gd name="T48" fmla="*/ 8 w 46"/>
                <a:gd name="T49" fmla="*/ 19 h 44"/>
                <a:gd name="T50" fmla="*/ 8 w 46"/>
                <a:gd name="T51" fmla="*/ 18 h 44"/>
                <a:gd name="T52" fmla="*/ 8 w 46"/>
                <a:gd name="T53" fmla="*/ 26 h 44"/>
                <a:gd name="T54" fmla="*/ 8 w 46"/>
                <a:gd name="T55" fmla="*/ 32 h 44"/>
                <a:gd name="T56" fmla="*/ 4 w 46"/>
                <a:gd name="T57" fmla="*/ 21 h 44"/>
                <a:gd name="T58" fmla="*/ 0 w 46"/>
                <a:gd name="T59" fmla="*/ 21 h 44"/>
                <a:gd name="T60" fmla="*/ 6 w 46"/>
                <a:gd name="T61" fmla="*/ 35 h 44"/>
                <a:gd name="T62" fmla="*/ 0 w 46"/>
                <a:gd name="T63" fmla="*/ 39 h 44"/>
                <a:gd name="T64" fmla="*/ 0 w 46"/>
                <a:gd name="T65" fmla="*/ 44 h 44"/>
                <a:gd name="T66" fmla="*/ 2 w 46"/>
                <a:gd name="T67" fmla="*/ 43 h 44"/>
                <a:gd name="T68" fmla="*/ 9 w 46"/>
                <a:gd name="T69" fmla="*/ 39 h 44"/>
                <a:gd name="T70" fmla="*/ 21 w 46"/>
                <a:gd name="T71" fmla="*/ 43 h 44"/>
                <a:gd name="T72" fmla="*/ 46 w 46"/>
                <a:gd name="T73" fmla="*/ 43 h 44"/>
                <a:gd name="T74" fmla="*/ 46 w 46"/>
                <a:gd name="T75" fmla="*/ 39 h 44"/>
                <a:gd name="T76" fmla="*/ 21 w 46"/>
                <a:gd name="T7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4">
                  <a:moveTo>
                    <a:pt x="21" y="39"/>
                  </a:moveTo>
                  <a:cubicBezTo>
                    <a:pt x="16" y="39"/>
                    <a:pt x="13" y="37"/>
                    <a:pt x="11" y="35"/>
                  </a:cubicBezTo>
                  <a:cubicBezTo>
                    <a:pt x="12" y="34"/>
                    <a:pt x="13" y="30"/>
                    <a:pt x="13" y="26"/>
                  </a:cubicBezTo>
                  <a:cubicBezTo>
                    <a:pt x="13" y="17"/>
                    <a:pt x="13" y="17"/>
                    <a:pt x="13" y="17"/>
                  </a:cubicBezTo>
                  <a:cubicBezTo>
                    <a:pt x="13" y="17"/>
                    <a:pt x="13" y="17"/>
                    <a:pt x="13" y="17"/>
                  </a:cubicBezTo>
                  <a:cubicBezTo>
                    <a:pt x="13" y="17"/>
                    <a:pt x="13" y="17"/>
                    <a:pt x="13" y="17"/>
                  </a:cubicBezTo>
                  <a:cubicBezTo>
                    <a:pt x="13" y="16"/>
                    <a:pt x="13" y="16"/>
                    <a:pt x="13" y="16"/>
                  </a:cubicBezTo>
                  <a:cubicBezTo>
                    <a:pt x="12" y="16"/>
                    <a:pt x="12" y="16"/>
                    <a:pt x="12" y="16"/>
                  </a:cubicBezTo>
                  <a:cubicBezTo>
                    <a:pt x="12" y="15"/>
                    <a:pt x="11" y="14"/>
                    <a:pt x="10" y="14"/>
                  </a:cubicBezTo>
                  <a:cubicBezTo>
                    <a:pt x="7" y="14"/>
                    <a:pt x="7" y="14"/>
                    <a:pt x="7" y="14"/>
                  </a:cubicBezTo>
                  <a:cubicBezTo>
                    <a:pt x="8" y="14"/>
                    <a:pt x="8" y="14"/>
                    <a:pt x="8" y="14"/>
                  </a:cubicBezTo>
                  <a:cubicBezTo>
                    <a:pt x="10" y="12"/>
                    <a:pt x="12" y="9"/>
                    <a:pt x="12" y="9"/>
                  </a:cubicBezTo>
                  <a:cubicBezTo>
                    <a:pt x="13" y="7"/>
                    <a:pt x="13" y="3"/>
                    <a:pt x="13" y="3"/>
                  </a:cubicBezTo>
                  <a:cubicBezTo>
                    <a:pt x="13" y="3"/>
                    <a:pt x="13" y="3"/>
                    <a:pt x="13" y="3"/>
                  </a:cubicBezTo>
                  <a:cubicBezTo>
                    <a:pt x="13" y="3"/>
                    <a:pt x="13" y="3"/>
                    <a:pt x="13" y="3"/>
                  </a:cubicBezTo>
                  <a:cubicBezTo>
                    <a:pt x="13" y="2"/>
                    <a:pt x="12" y="1"/>
                    <a:pt x="11" y="1"/>
                  </a:cubicBezTo>
                  <a:cubicBezTo>
                    <a:pt x="11" y="0"/>
                    <a:pt x="11" y="0"/>
                    <a:pt x="11" y="0"/>
                  </a:cubicBezTo>
                  <a:cubicBezTo>
                    <a:pt x="0" y="0"/>
                    <a:pt x="0" y="0"/>
                    <a:pt x="0" y="0"/>
                  </a:cubicBezTo>
                  <a:cubicBezTo>
                    <a:pt x="0" y="4"/>
                    <a:pt x="0" y="4"/>
                    <a:pt x="0" y="4"/>
                  </a:cubicBezTo>
                  <a:cubicBezTo>
                    <a:pt x="8" y="4"/>
                    <a:pt x="8" y="4"/>
                    <a:pt x="8" y="4"/>
                  </a:cubicBezTo>
                  <a:cubicBezTo>
                    <a:pt x="8" y="4"/>
                    <a:pt x="8" y="4"/>
                    <a:pt x="8" y="4"/>
                  </a:cubicBezTo>
                  <a:cubicBezTo>
                    <a:pt x="8" y="4"/>
                    <a:pt x="8" y="8"/>
                    <a:pt x="6" y="10"/>
                  </a:cubicBezTo>
                  <a:cubicBezTo>
                    <a:pt x="6" y="10"/>
                    <a:pt x="4" y="13"/>
                    <a:pt x="0" y="16"/>
                  </a:cubicBezTo>
                  <a:cubicBezTo>
                    <a:pt x="0" y="19"/>
                    <a:pt x="0" y="19"/>
                    <a:pt x="0" y="19"/>
                  </a:cubicBezTo>
                  <a:cubicBezTo>
                    <a:pt x="8" y="19"/>
                    <a:pt x="8" y="19"/>
                    <a:pt x="8" y="19"/>
                  </a:cubicBezTo>
                  <a:cubicBezTo>
                    <a:pt x="8" y="18"/>
                    <a:pt x="8" y="18"/>
                    <a:pt x="8" y="18"/>
                  </a:cubicBezTo>
                  <a:cubicBezTo>
                    <a:pt x="8" y="26"/>
                    <a:pt x="8" y="26"/>
                    <a:pt x="8" y="26"/>
                  </a:cubicBezTo>
                  <a:cubicBezTo>
                    <a:pt x="8" y="26"/>
                    <a:pt x="8" y="29"/>
                    <a:pt x="8" y="32"/>
                  </a:cubicBezTo>
                  <a:cubicBezTo>
                    <a:pt x="4" y="27"/>
                    <a:pt x="4" y="21"/>
                    <a:pt x="4" y="21"/>
                  </a:cubicBezTo>
                  <a:cubicBezTo>
                    <a:pt x="0" y="21"/>
                    <a:pt x="0" y="21"/>
                    <a:pt x="0" y="21"/>
                  </a:cubicBezTo>
                  <a:cubicBezTo>
                    <a:pt x="0" y="21"/>
                    <a:pt x="1" y="29"/>
                    <a:pt x="6" y="35"/>
                  </a:cubicBezTo>
                  <a:cubicBezTo>
                    <a:pt x="5" y="37"/>
                    <a:pt x="3" y="38"/>
                    <a:pt x="0" y="39"/>
                  </a:cubicBezTo>
                  <a:cubicBezTo>
                    <a:pt x="0" y="44"/>
                    <a:pt x="0" y="44"/>
                    <a:pt x="0" y="44"/>
                  </a:cubicBezTo>
                  <a:cubicBezTo>
                    <a:pt x="0" y="44"/>
                    <a:pt x="2" y="44"/>
                    <a:pt x="2" y="43"/>
                  </a:cubicBezTo>
                  <a:cubicBezTo>
                    <a:pt x="2" y="43"/>
                    <a:pt x="6" y="42"/>
                    <a:pt x="9" y="39"/>
                  </a:cubicBezTo>
                  <a:cubicBezTo>
                    <a:pt x="12" y="41"/>
                    <a:pt x="16" y="43"/>
                    <a:pt x="21" y="43"/>
                  </a:cubicBezTo>
                  <a:cubicBezTo>
                    <a:pt x="46" y="43"/>
                    <a:pt x="46" y="43"/>
                    <a:pt x="46" y="43"/>
                  </a:cubicBezTo>
                  <a:cubicBezTo>
                    <a:pt x="46" y="39"/>
                    <a:pt x="46" y="39"/>
                    <a:pt x="46" y="39"/>
                  </a:cubicBezTo>
                  <a:lnTo>
                    <a:pt x="21"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19" name="Freeform 8"/>
            <p:cNvSpPr>
              <a:spLocks/>
            </p:cNvSpPr>
            <p:nvPr/>
          </p:nvSpPr>
          <p:spPr bwMode="auto">
            <a:xfrm>
              <a:off x="4855" y="4013"/>
              <a:ext cx="101" cy="97"/>
            </a:xfrm>
            <a:custGeom>
              <a:avLst/>
              <a:gdLst>
                <a:gd name="T0" fmla="*/ 54 w 101"/>
                <a:gd name="T1" fmla="*/ 88 h 97"/>
                <a:gd name="T2" fmla="*/ 54 w 101"/>
                <a:gd name="T3" fmla="*/ 7 h 97"/>
                <a:gd name="T4" fmla="*/ 97 w 101"/>
                <a:gd name="T5" fmla="*/ 7 h 97"/>
                <a:gd name="T6" fmla="*/ 97 w 101"/>
                <a:gd name="T7" fmla="*/ 0 h 97"/>
                <a:gd name="T8" fmla="*/ 0 w 101"/>
                <a:gd name="T9" fmla="*/ 0 h 97"/>
                <a:gd name="T10" fmla="*/ 0 w 101"/>
                <a:gd name="T11" fmla="*/ 7 h 97"/>
                <a:gd name="T12" fmla="*/ 45 w 101"/>
                <a:gd name="T13" fmla="*/ 7 h 97"/>
                <a:gd name="T14" fmla="*/ 45 w 101"/>
                <a:gd name="T15" fmla="*/ 88 h 97"/>
                <a:gd name="T16" fmla="*/ 3 w 101"/>
                <a:gd name="T17" fmla="*/ 88 h 97"/>
                <a:gd name="T18" fmla="*/ 3 w 101"/>
                <a:gd name="T19" fmla="*/ 97 h 97"/>
                <a:gd name="T20" fmla="*/ 101 w 101"/>
                <a:gd name="T21" fmla="*/ 97 h 97"/>
                <a:gd name="T22" fmla="*/ 101 w 101"/>
                <a:gd name="T23" fmla="*/ 88 h 97"/>
                <a:gd name="T24" fmla="*/ 54 w 101"/>
                <a:gd name="T25"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97">
                  <a:moveTo>
                    <a:pt x="54" y="88"/>
                  </a:moveTo>
                  <a:lnTo>
                    <a:pt x="54" y="7"/>
                  </a:lnTo>
                  <a:lnTo>
                    <a:pt x="97" y="7"/>
                  </a:lnTo>
                  <a:lnTo>
                    <a:pt x="97" y="0"/>
                  </a:lnTo>
                  <a:lnTo>
                    <a:pt x="0" y="0"/>
                  </a:lnTo>
                  <a:lnTo>
                    <a:pt x="0" y="7"/>
                  </a:lnTo>
                  <a:lnTo>
                    <a:pt x="45" y="7"/>
                  </a:lnTo>
                  <a:lnTo>
                    <a:pt x="45" y="88"/>
                  </a:lnTo>
                  <a:lnTo>
                    <a:pt x="3" y="88"/>
                  </a:lnTo>
                  <a:lnTo>
                    <a:pt x="3" y="97"/>
                  </a:lnTo>
                  <a:lnTo>
                    <a:pt x="101" y="97"/>
                  </a:lnTo>
                  <a:lnTo>
                    <a:pt x="101" y="88"/>
                  </a:lnTo>
                  <a:lnTo>
                    <a:pt x="54" y="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0" name="Freeform 9"/>
            <p:cNvSpPr>
              <a:spLocks noEditPoints="1"/>
            </p:cNvSpPr>
            <p:nvPr/>
          </p:nvSpPr>
          <p:spPr bwMode="auto">
            <a:xfrm>
              <a:off x="4968" y="4004"/>
              <a:ext cx="108" cy="111"/>
            </a:xfrm>
            <a:custGeom>
              <a:avLst/>
              <a:gdLst>
                <a:gd name="T0" fmla="*/ 46 w 46"/>
                <a:gd name="T1" fmla="*/ 30 h 47"/>
                <a:gd name="T2" fmla="*/ 25 w 46"/>
                <a:gd name="T3" fmla="*/ 26 h 47"/>
                <a:gd name="T4" fmla="*/ 44 w 46"/>
                <a:gd name="T5" fmla="*/ 22 h 47"/>
                <a:gd name="T6" fmla="*/ 25 w 46"/>
                <a:gd name="T7" fmla="*/ 19 h 47"/>
                <a:gd name="T8" fmla="*/ 44 w 46"/>
                <a:gd name="T9" fmla="*/ 15 h 47"/>
                <a:gd name="T10" fmla="*/ 34 w 46"/>
                <a:gd name="T11" fmla="*/ 11 h 47"/>
                <a:gd name="T12" fmla="*/ 45 w 46"/>
                <a:gd name="T13" fmla="*/ 7 h 47"/>
                <a:gd name="T14" fmla="*/ 40 w 46"/>
                <a:gd name="T15" fmla="*/ 1 h 47"/>
                <a:gd name="T16" fmla="*/ 32 w 46"/>
                <a:gd name="T17" fmla="*/ 7 h 47"/>
                <a:gd name="T18" fmla="*/ 29 w 46"/>
                <a:gd name="T19" fmla="*/ 0 h 47"/>
                <a:gd name="T20" fmla="*/ 24 w 46"/>
                <a:gd name="T21" fmla="*/ 7 h 47"/>
                <a:gd name="T22" fmla="*/ 21 w 46"/>
                <a:gd name="T23" fmla="*/ 0 h 47"/>
                <a:gd name="T24" fmla="*/ 16 w 46"/>
                <a:gd name="T25" fmla="*/ 7 h 47"/>
                <a:gd name="T26" fmla="*/ 10 w 46"/>
                <a:gd name="T27" fmla="*/ 1 h 47"/>
                <a:gd name="T28" fmla="*/ 9 w 46"/>
                <a:gd name="T29" fmla="*/ 7 h 47"/>
                <a:gd name="T30" fmla="*/ 0 w 46"/>
                <a:gd name="T31" fmla="*/ 11 h 47"/>
                <a:gd name="T32" fmla="*/ 14 w 46"/>
                <a:gd name="T33" fmla="*/ 15 h 47"/>
                <a:gd name="T34" fmla="*/ 2 w 46"/>
                <a:gd name="T35" fmla="*/ 19 h 47"/>
                <a:gd name="T36" fmla="*/ 21 w 46"/>
                <a:gd name="T37" fmla="*/ 22 h 47"/>
                <a:gd name="T38" fmla="*/ 2 w 46"/>
                <a:gd name="T39" fmla="*/ 26 h 47"/>
                <a:gd name="T40" fmla="*/ 21 w 46"/>
                <a:gd name="T41" fmla="*/ 30 h 47"/>
                <a:gd name="T42" fmla="*/ 0 w 46"/>
                <a:gd name="T43" fmla="*/ 34 h 47"/>
                <a:gd name="T44" fmla="*/ 15 w 46"/>
                <a:gd name="T45" fmla="*/ 34 h 47"/>
                <a:gd name="T46" fmla="*/ 0 w 46"/>
                <a:gd name="T47" fmla="*/ 46 h 47"/>
                <a:gd name="T48" fmla="*/ 21 w 46"/>
                <a:gd name="T49" fmla="*/ 34 h 47"/>
                <a:gd name="T50" fmla="*/ 25 w 46"/>
                <a:gd name="T51" fmla="*/ 46 h 47"/>
                <a:gd name="T52" fmla="*/ 46 w 46"/>
                <a:gd name="T53" fmla="*/ 47 h 47"/>
                <a:gd name="T54" fmla="*/ 31 w 46"/>
                <a:gd name="T55" fmla="*/ 34 h 47"/>
                <a:gd name="T56" fmla="*/ 31 w 46"/>
                <a:gd name="T57" fmla="*/ 34 h 47"/>
                <a:gd name="T58" fmla="*/ 15 w 46"/>
                <a:gd name="T59" fmla="*/ 11 h 47"/>
                <a:gd name="T60" fmla="*/ 27 w 46"/>
                <a:gd name="T61" fmla="*/ 15 h 47"/>
                <a:gd name="T62" fmla="*/ 15 w 46"/>
                <a:gd name="T6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7">
                  <a:moveTo>
                    <a:pt x="46" y="34"/>
                  </a:moveTo>
                  <a:cubicBezTo>
                    <a:pt x="46" y="30"/>
                    <a:pt x="46" y="30"/>
                    <a:pt x="46" y="30"/>
                  </a:cubicBezTo>
                  <a:cubicBezTo>
                    <a:pt x="25" y="30"/>
                    <a:pt x="25" y="30"/>
                    <a:pt x="25" y="30"/>
                  </a:cubicBezTo>
                  <a:cubicBezTo>
                    <a:pt x="25" y="26"/>
                    <a:pt x="25" y="26"/>
                    <a:pt x="25" y="26"/>
                  </a:cubicBezTo>
                  <a:cubicBezTo>
                    <a:pt x="44" y="26"/>
                    <a:pt x="44" y="26"/>
                    <a:pt x="44" y="26"/>
                  </a:cubicBezTo>
                  <a:cubicBezTo>
                    <a:pt x="44" y="22"/>
                    <a:pt x="44" y="22"/>
                    <a:pt x="44" y="22"/>
                  </a:cubicBezTo>
                  <a:cubicBezTo>
                    <a:pt x="25" y="22"/>
                    <a:pt x="25" y="22"/>
                    <a:pt x="25" y="22"/>
                  </a:cubicBezTo>
                  <a:cubicBezTo>
                    <a:pt x="25" y="19"/>
                    <a:pt x="25" y="19"/>
                    <a:pt x="25" y="19"/>
                  </a:cubicBezTo>
                  <a:cubicBezTo>
                    <a:pt x="44" y="19"/>
                    <a:pt x="44" y="19"/>
                    <a:pt x="44" y="19"/>
                  </a:cubicBezTo>
                  <a:cubicBezTo>
                    <a:pt x="44" y="15"/>
                    <a:pt x="44" y="15"/>
                    <a:pt x="44" y="15"/>
                  </a:cubicBezTo>
                  <a:cubicBezTo>
                    <a:pt x="32" y="15"/>
                    <a:pt x="32" y="15"/>
                    <a:pt x="32" y="15"/>
                  </a:cubicBezTo>
                  <a:cubicBezTo>
                    <a:pt x="34" y="11"/>
                    <a:pt x="34" y="11"/>
                    <a:pt x="34" y="11"/>
                  </a:cubicBezTo>
                  <a:cubicBezTo>
                    <a:pt x="45" y="11"/>
                    <a:pt x="45" y="11"/>
                    <a:pt x="45" y="11"/>
                  </a:cubicBezTo>
                  <a:cubicBezTo>
                    <a:pt x="45" y="7"/>
                    <a:pt x="45" y="7"/>
                    <a:pt x="45" y="7"/>
                  </a:cubicBezTo>
                  <a:cubicBezTo>
                    <a:pt x="37" y="7"/>
                    <a:pt x="37" y="7"/>
                    <a:pt x="37" y="7"/>
                  </a:cubicBezTo>
                  <a:cubicBezTo>
                    <a:pt x="40" y="1"/>
                    <a:pt x="40" y="1"/>
                    <a:pt x="40" y="1"/>
                  </a:cubicBezTo>
                  <a:cubicBezTo>
                    <a:pt x="36" y="1"/>
                    <a:pt x="36" y="1"/>
                    <a:pt x="36" y="1"/>
                  </a:cubicBezTo>
                  <a:cubicBezTo>
                    <a:pt x="32" y="7"/>
                    <a:pt x="32" y="7"/>
                    <a:pt x="32" y="7"/>
                  </a:cubicBezTo>
                  <a:cubicBezTo>
                    <a:pt x="29" y="7"/>
                    <a:pt x="29" y="7"/>
                    <a:pt x="29" y="7"/>
                  </a:cubicBezTo>
                  <a:cubicBezTo>
                    <a:pt x="29" y="0"/>
                    <a:pt x="29" y="0"/>
                    <a:pt x="29" y="0"/>
                  </a:cubicBezTo>
                  <a:cubicBezTo>
                    <a:pt x="24" y="0"/>
                    <a:pt x="24" y="0"/>
                    <a:pt x="24" y="0"/>
                  </a:cubicBezTo>
                  <a:cubicBezTo>
                    <a:pt x="24" y="7"/>
                    <a:pt x="24" y="7"/>
                    <a:pt x="24" y="7"/>
                  </a:cubicBezTo>
                  <a:cubicBezTo>
                    <a:pt x="21" y="7"/>
                    <a:pt x="21" y="7"/>
                    <a:pt x="21" y="7"/>
                  </a:cubicBezTo>
                  <a:cubicBezTo>
                    <a:pt x="21" y="0"/>
                    <a:pt x="21" y="0"/>
                    <a:pt x="21" y="0"/>
                  </a:cubicBezTo>
                  <a:cubicBezTo>
                    <a:pt x="16" y="0"/>
                    <a:pt x="16" y="0"/>
                    <a:pt x="16" y="0"/>
                  </a:cubicBezTo>
                  <a:cubicBezTo>
                    <a:pt x="16" y="7"/>
                    <a:pt x="16" y="7"/>
                    <a:pt x="16" y="7"/>
                  </a:cubicBezTo>
                  <a:cubicBezTo>
                    <a:pt x="13" y="7"/>
                    <a:pt x="13" y="7"/>
                    <a:pt x="13" y="7"/>
                  </a:cubicBezTo>
                  <a:cubicBezTo>
                    <a:pt x="10" y="1"/>
                    <a:pt x="10" y="1"/>
                    <a:pt x="10" y="1"/>
                  </a:cubicBezTo>
                  <a:cubicBezTo>
                    <a:pt x="6" y="1"/>
                    <a:pt x="6" y="1"/>
                    <a:pt x="6" y="1"/>
                  </a:cubicBezTo>
                  <a:cubicBezTo>
                    <a:pt x="9" y="7"/>
                    <a:pt x="9" y="7"/>
                    <a:pt x="9" y="7"/>
                  </a:cubicBezTo>
                  <a:cubicBezTo>
                    <a:pt x="0" y="7"/>
                    <a:pt x="0" y="7"/>
                    <a:pt x="0" y="7"/>
                  </a:cubicBezTo>
                  <a:cubicBezTo>
                    <a:pt x="0" y="11"/>
                    <a:pt x="0" y="11"/>
                    <a:pt x="0" y="11"/>
                  </a:cubicBezTo>
                  <a:cubicBezTo>
                    <a:pt x="11" y="11"/>
                    <a:pt x="11" y="11"/>
                    <a:pt x="11" y="11"/>
                  </a:cubicBezTo>
                  <a:cubicBezTo>
                    <a:pt x="14" y="15"/>
                    <a:pt x="14" y="15"/>
                    <a:pt x="14" y="15"/>
                  </a:cubicBezTo>
                  <a:cubicBezTo>
                    <a:pt x="2" y="15"/>
                    <a:pt x="2" y="15"/>
                    <a:pt x="2" y="15"/>
                  </a:cubicBezTo>
                  <a:cubicBezTo>
                    <a:pt x="2" y="19"/>
                    <a:pt x="2" y="19"/>
                    <a:pt x="2" y="19"/>
                  </a:cubicBezTo>
                  <a:cubicBezTo>
                    <a:pt x="21" y="19"/>
                    <a:pt x="21" y="19"/>
                    <a:pt x="21" y="19"/>
                  </a:cubicBezTo>
                  <a:cubicBezTo>
                    <a:pt x="21" y="22"/>
                    <a:pt x="21" y="22"/>
                    <a:pt x="21" y="22"/>
                  </a:cubicBezTo>
                  <a:cubicBezTo>
                    <a:pt x="2" y="22"/>
                    <a:pt x="2" y="22"/>
                    <a:pt x="2" y="22"/>
                  </a:cubicBezTo>
                  <a:cubicBezTo>
                    <a:pt x="2" y="26"/>
                    <a:pt x="2" y="26"/>
                    <a:pt x="2" y="26"/>
                  </a:cubicBezTo>
                  <a:cubicBezTo>
                    <a:pt x="21" y="26"/>
                    <a:pt x="21" y="26"/>
                    <a:pt x="21" y="26"/>
                  </a:cubicBezTo>
                  <a:cubicBezTo>
                    <a:pt x="21" y="30"/>
                    <a:pt x="21" y="30"/>
                    <a:pt x="21" y="30"/>
                  </a:cubicBezTo>
                  <a:cubicBezTo>
                    <a:pt x="0" y="30"/>
                    <a:pt x="0" y="30"/>
                    <a:pt x="0" y="30"/>
                  </a:cubicBezTo>
                  <a:cubicBezTo>
                    <a:pt x="0" y="34"/>
                    <a:pt x="0" y="34"/>
                    <a:pt x="0" y="34"/>
                  </a:cubicBezTo>
                  <a:cubicBezTo>
                    <a:pt x="15" y="34"/>
                    <a:pt x="15" y="34"/>
                    <a:pt x="15" y="34"/>
                  </a:cubicBezTo>
                  <a:cubicBezTo>
                    <a:pt x="15" y="34"/>
                    <a:pt x="15" y="34"/>
                    <a:pt x="15" y="34"/>
                  </a:cubicBezTo>
                  <a:cubicBezTo>
                    <a:pt x="14" y="35"/>
                    <a:pt x="9" y="39"/>
                    <a:pt x="0" y="42"/>
                  </a:cubicBezTo>
                  <a:cubicBezTo>
                    <a:pt x="0" y="46"/>
                    <a:pt x="0" y="46"/>
                    <a:pt x="0" y="46"/>
                  </a:cubicBezTo>
                  <a:cubicBezTo>
                    <a:pt x="0" y="46"/>
                    <a:pt x="11" y="43"/>
                    <a:pt x="20" y="34"/>
                  </a:cubicBezTo>
                  <a:cubicBezTo>
                    <a:pt x="21" y="34"/>
                    <a:pt x="21" y="34"/>
                    <a:pt x="21" y="34"/>
                  </a:cubicBezTo>
                  <a:cubicBezTo>
                    <a:pt x="21" y="46"/>
                    <a:pt x="21" y="46"/>
                    <a:pt x="21" y="46"/>
                  </a:cubicBezTo>
                  <a:cubicBezTo>
                    <a:pt x="25" y="46"/>
                    <a:pt x="25" y="46"/>
                    <a:pt x="25" y="46"/>
                  </a:cubicBezTo>
                  <a:cubicBezTo>
                    <a:pt x="25" y="34"/>
                    <a:pt x="25" y="34"/>
                    <a:pt x="25" y="34"/>
                  </a:cubicBezTo>
                  <a:cubicBezTo>
                    <a:pt x="34" y="43"/>
                    <a:pt x="46" y="47"/>
                    <a:pt x="46" y="47"/>
                  </a:cubicBezTo>
                  <a:cubicBezTo>
                    <a:pt x="46" y="42"/>
                    <a:pt x="46" y="42"/>
                    <a:pt x="46" y="42"/>
                  </a:cubicBezTo>
                  <a:cubicBezTo>
                    <a:pt x="35" y="39"/>
                    <a:pt x="31" y="34"/>
                    <a:pt x="31" y="34"/>
                  </a:cubicBezTo>
                  <a:cubicBezTo>
                    <a:pt x="31" y="34"/>
                    <a:pt x="31" y="34"/>
                    <a:pt x="31" y="34"/>
                  </a:cubicBezTo>
                  <a:cubicBezTo>
                    <a:pt x="31" y="34"/>
                    <a:pt x="31" y="34"/>
                    <a:pt x="31" y="34"/>
                  </a:cubicBezTo>
                  <a:lnTo>
                    <a:pt x="46" y="34"/>
                  </a:lnTo>
                  <a:close/>
                  <a:moveTo>
                    <a:pt x="15" y="11"/>
                  </a:moveTo>
                  <a:cubicBezTo>
                    <a:pt x="30" y="11"/>
                    <a:pt x="30" y="11"/>
                    <a:pt x="30" y="11"/>
                  </a:cubicBezTo>
                  <a:cubicBezTo>
                    <a:pt x="27" y="15"/>
                    <a:pt x="27" y="15"/>
                    <a:pt x="27" y="15"/>
                  </a:cubicBezTo>
                  <a:cubicBezTo>
                    <a:pt x="18" y="15"/>
                    <a:pt x="18" y="15"/>
                    <a:pt x="18" y="15"/>
                  </a:cubicBezTo>
                  <a:lnTo>
                    <a:pt x="1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1" name="Freeform 10"/>
            <p:cNvSpPr>
              <a:spLocks/>
            </p:cNvSpPr>
            <p:nvPr/>
          </p:nvSpPr>
          <p:spPr bwMode="auto">
            <a:xfrm>
              <a:off x="5123" y="4002"/>
              <a:ext cx="78" cy="110"/>
            </a:xfrm>
            <a:custGeom>
              <a:avLst/>
              <a:gdLst>
                <a:gd name="T0" fmla="*/ 11 w 33"/>
                <a:gd name="T1" fmla="*/ 23 h 47"/>
                <a:gd name="T2" fmla="*/ 0 w 33"/>
                <a:gd name="T3" fmla="*/ 40 h 47"/>
                <a:gd name="T4" fmla="*/ 0 w 33"/>
                <a:gd name="T5" fmla="*/ 45 h 47"/>
                <a:gd name="T6" fmla="*/ 15 w 33"/>
                <a:gd name="T7" fmla="*/ 24 h 47"/>
                <a:gd name="T8" fmla="*/ 15 w 33"/>
                <a:gd name="T9" fmla="*/ 47 h 47"/>
                <a:gd name="T10" fmla="*/ 19 w 33"/>
                <a:gd name="T11" fmla="*/ 47 h 47"/>
                <a:gd name="T12" fmla="*/ 19 w 33"/>
                <a:gd name="T13" fmla="*/ 25 h 47"/>
                <a:gd name="T14" fmla="*/ 33 w 33"/>
                <a:gd name="T15" fmla="*/ 45 h 47"/>
                <a:gd name="T16" fmla="*/ 33 w 33"/>
                <a:gd name="T17" fmla="*/ 40 h 47"/>
                <a:gd name="T18" fmla="*/ 23 w 33"/>
                <a:gd name="T19" fmla="*/ 23 h 47"/>
                <a:gd name="T20" fmla="*/ 33 w 33"/>
                <a:gd name="T21" fmla="*/ 23 h 47"/>
                <a:gd name="T22" fmla="*/ 33 w 33"/>
                <a:gd name="T23" fmla="*/ 19 h 47"/>
                <a:gd name="T24" fmla="*/ 19 w 33"/>
                <a:gd name="T25" fmla="*/ 19 h 47"/>
                <a:gd name="T26" fmla="*/ 19 w 33"/>
                <a:gd name="T27" fmla="*/ 11 h 47"/>
                <a:gd name="T28" fmla="*/ 32 w 33"/>
                <a:gd name="T29" fmla="*/ 11 h 47"/>
                <a:gd name="T30" fmla="*/ 32 w 33"/>
                <a:gd name="T31" fmla="*/ 7 h 47"/>
                <a:gd name="T32" fmla="*/ 19 w 33"/>
                <a:gd name="T33" fmla="*/ 7 h 47"/>
                <a:gd name="T34" fmla="*/ 19 w 33"/>
                <a:gd name="T35" fmla="*/ 0 h 47"/>
                <a:gd name="T36" fmla="*/ 15 w 33"/>
                <a:gd name="T37" fmla="*/ 0 h 47"/>
                <a:gd name="T38" fmla="*/ 15 w 33"/>
                <a:gd name="T39" fmla="*/ 7 h 47"/>
                <a:gd name="T40" fmla="*/ 9 w 33"/>
                <a:gd name="T41" fmla="*/ 7 h 47"/>
                <a:gd name="T42" fmla="*/ 9 w 33"/>
                <a:gd name="T43" fmla="*/ 7 h 47"/>
                <a:gd name="T44" fmla="*/ 8 w 33"/>
                <a:gd name="T45" fmla="*/ 6 h 47"/>
                <a:gd name="T46" fmla="*/ 10 w 33"/>
                <a:gd name="T47" fmla="*/ 3 h 47"/>
                <a:gd name="T48" fmla="*/ 5 w 33"/>
                <a:gd name="T49" fmla="*/ 3 h 47"/>
                <a:gd name="T50" fmla="*/ 3 w 33"/>
                <a:gd name="T51" fmla="*/ 9 h 47"/>
                <a:gd name="T52" fmla="*/ 5 w 33"/>
                <a:gd name="T53" fmla="*/ 11 h 47"/>
                <a:gd name="T54" fmla="*/ 15 w 33"/>
                <a:gd name="T55" fmla="*/ 11 h 47"/>
                <a:gd name="T56" fmla="*/ 15 w 33"/>
                <a:gd name="T57" fmla="*/ 19 h 47"/>
                <a:gd name="T58" fmla="*/ 1 w 33"/>
                <a:gd name="T59" fmla="*/ 19 h 47"/>
                <a:gd name="T60" fmla="*/ 1 w 33"/>
                <a:gd name="T61" fmla="*/ 23 h 47"/>
                <a:gd name="T62" fmla="*/ 11 w 33"/>
                <a:gd name="T6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7">
                  <a:moveTo>
                    <a:pt x="11" y="23"/>
                  </a:moveTo>
                  <a:cubicBezTo>
                    <a:pt x="11" y="23"/>
                    <a:pt x="9" y="34"/>
                    <a:pt x="0" y="40"/>
                  </a:cubicBezTo>
                  <a:cubicBezTo>
                    <a:pt x="0" y="45"/>
                    <a:pt x="0" y="45"/>
                    <a:pt x="0" y="45"/>
                  </a:cubicBezTo>
                  <a:cubicBezTo>
                    <a:pt x="0" y="45"/>
                    <a:pt x="10" y="41"/>
                    <a:pt x="15" y="24"/>
                  </a:cubicBezTo>
                  <a:cubicBezTo>
                    <a:pt x="15" y="47"/>
                    <a:pt x="15" y="47"/>
                    <a:pt x="15" y="47"/>
                  </a:cubicBezTo>
                  <a:cubicBezTo>
                    <a:pt x="19" y="47"/>
                    <a:pt x="19" y="47"/>
                    <a:pt x="19" y="47"/>
                  </a:cubicBezTo>
                  <a:cubicBezTo>
                    <a:pt x="19" y="25"/>
                    <a:pt x="19" y="25"/>
                    <a:pt x="19" y="25"/>
                  </a:cubicBezTo>
                  <a:cubicBezTo>
                    <a:pt x="24" y="41"/>
                    <a:pt x="33" y="45"/>
                    <a:pt x="33" y="45"/>
                  </a:cubicBezTo>
                  <a:cubicBezTo>
                    <a:pt x="33" y="40"/>
                    <a:pt x="33" y="40"/>
                    <a:pt x="33" y="40"/>
                  </a:cubicBezTo>
                  <a:cubicBezTo>
                    <a:pt x="25" y="33"/>
                    <a:pt x="23" y="23"/>
                    <a:pt x="23" y="23"/>
                  </a:cubicBezTo>
                  <a:cubicBezTo>
                    <a:pt x="33" y="23"/>
                    <a:pt x="33" y="23"/>
                    <a:pt x="33" y="23"/>
                  </a:cubicBezTo>
                  <a:cubicBezTo>
                    <a:pt x="33" y="19"/>
                    <a:pt x="33" y="19"/>
                    <a:pt x="33" y="19"/>
                  </a:cubicBezTo>
                  <a:cubicBezTo>
                    <a:pt x="19" y="19"/>
                    <a:pt x="19" y="19"/>
                    <a:pt x="19" y="19"/>
                  </a:cubicBezTo>
                  <a:cubicBezTo>
                    <a:pt x="19" y="11"/>
                    <a:pt x="19" y="11"/>
                    <a:pt x="19" y="11"/>
                  </a:cubicBezTo>
                  <a:cubicBezTo>
                    <a:pt x="32" y="11"/>
                    <a:pt x="32" y="11"/>
                    <a:pt x="32" y="11"/>
                  </a:cubicBezTo>
                  <a:cubicBezTo>
                    <a:pt x="32" y="7"/>
                    <a:pt x="32" y="7"/>
                    <a:pt x="32" y="7"/>
                  </a:cubicBezTo>
                  <a:cubicBezTo>
                    <a:pt x="19" y="7"/>
                    <a:pt x="19" y="7"/>
                    <a:pt x="19" y="7"/>
                  </a:cubicBezTo>
                  <a:cubicBezTo>
                    <a:pt x="19" y="0"/>
                    <a:pt x="19" y="0"/>
                    <a:pt x="19" y="0"/>
                  </a:cubicBezTo>
                  <a:cubicBezTo>
                    <a:pt x="15" y="0"/>
                    <a:pt x="15" y="0"/>
                    <a:pt x="15" y="0"/>
                  </a:cubicBezTo>
                  <a:cubicBezTo>
                    <a:pt x="15" y="7"/>
                    <a:pt x="15" y="7"/>
                    <a:pt x="15" y="7"/>
                  </a:cubicBezTo>
                  <a:cubicBezTo>
                    <a:pt x="9" y="7"/>
                    <a:pt x="9" y="7"/>
                    <a:pt x="9" y="7"/>
                  </a:cubicBezTo>
                  <a:cubicBezTo>
                    <a:pt x="9" y="7"/>
                    <a:pt x="9" y="7"/>
                    <a:pt x="9" y="7"/>
                  </a:cubicBezTo>
                  <a:cubicBezTo>
                    <a:pt x="9" y="7"/>
                    <a:pt x="8" y="6"/>
                    <a:pt x="8" y="6"/>
                  </a:cubicBezTo>
                  <a:cubicBezTo>
                    <a:pt x="9" y="4"/>
                    <a:pt x="10" y="3"/>
                    <a:pt x="10" y="3"/>
                  </a:cubicBezTo>
                  <a:cubicBezTo>
                    <a:pt x="5" y="3"/>
                    <a:pt x="5" y="3"/>
                    <a:pt x="5" y="3"/>
                  </a:cubicBezTo>
                  <a:cubicBezTo>
                    <a:pt x="5" y="3"/>
                    <a:pt x="3" y="7"/>
                    <a:pt x="3" y="9"/>
                  </a:cubicBezTo>
                  <a:cubicBezTo>
                    <a:pt x="3" y="9"/>
                    <a:pt x="3" y="11"/>
                    <a:pt x="5" y="11"/>
                  </a:cubicBezTo>
                  <a:cubicBezTo>
                    <a:pt x="15" y="11"/>
                    <a:pt x="15" y="11"/>
                    <a:pt x="15" y="11"/>
                  </a:cubicBezTo>
                  <a:cubicBezTo>
                    <a:pt x="15" y="19"/>
                    <a:pt x="15" y="19"/>
                    <a:pt x="15" y="19"/>
                  </a:cubicBezTo>
                  <a:cubicBezTo>
                    <a:pt x="1" y="19"/>
                    <a:pt x="1" y="19"/>
                    <a:pt x="1" y="19"/>
                  </a:cubicBezTo>
                  <a:cubicBezTo>
                    <a:pt x="1" y="23"/>
                    <a:pt x="1" y="23"/>
                    <a:pt x="1" y="23"/>
                  </a:cubicBezTo>
                  <a:lnTo>
                    <a:pt x="11"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2" name="Freeform 11"/>
            <p:cNvSpPr>
              <a:spLocks/>
            </p:cNvSpPr>
            <p:nvPr/>
          </p:nvSpPr>
          <p:spPr bwMode="auto">
            <a:xfrm>
              <a:off x="5090" y="4004"/>
              <a:ext cx="35" cy="108"/>
            </a:xfrm>
            <a:custGeom>
              <a:avLst/>
              <a:gdLst>
                <a:gd name="T0" fmla="*/ 11 w 15"/>
                <a:gd name="T1" fmla="*/ 10 h 46"/>
                <a:gd name="T2" fmla="*/ 15 w 15"/>
                <a:gd name="T3" fmla="*/ 10 h 46"/>
                <a:gd name="T4" fmla="*/ 15 w 15"/>
                <a:gd name="T5" fmla="*/ 6 h 46"/>
                <a:gd name="T6" fmla="*/ 11 w 15"/>
                <a:gd name="T7" fmla="*/ 6 h 46"/>
                <a:gd name="T8" fmla="*/ 11 w 15"/>
                <a:gd name="T9" fmla="*/ 0 h 46"/>
                <a:gd name="T10" fmla="*/ 6 w 15"/>
                <a:gd name="T11" fmla="*/ 0 h 46"/>
                <a:gd name="T12" fmla="*/ 6 w 15"/>
                <a:gd name="T13" fmla="*/ 6 h 46"/>
                <a:gd name="T14" fmla="*/ 0 w 15"/>
                <a:gd name="T15" fmla="*/ 6 h 46"/>
                <a:gd name="T16" fmla="*/ 0 w 15"/>
                <a:gd name="T17" fmla="*/ 10 h 46"/>
                <a:gd name="T18" fmla="*/ 6 w 15"/>
                <a:gd name="T19" fmla="*/ 10 h 46"/>
                <a:gd name="T20" fmla="*/ 0 w 15"/>
                <a:gd name="T21" fmla="*/ 26 h 46"/>
                <a:gd name="T22" fmla="*/ 0 w 15"/>
                <a:gd name="T23" fmla="*/ 33 h 46"/>
                <a:gd name="T24" fmla="*/ 6 w 15"/>
                <a:gd name="T25" fmla="*/ 23 h 46"/>
                <a:gd name="T26" fmla="*/ 6 w 15"/>
                <a:gd name="T27" fmla="*/ 23 h 46"/>
                <a:gd name="T28" fmla="*/ 6 w 15"/>
                <a:gd name="T29" fmla="*/ 46 h 46"/>
                <a:gd name="T30" fmla="*/ 11 w 15"/>
                <a:gd name="T31" fmla="*/ 46 h 46"/>
                <a:gd name="T32" fmla="*/ 11 w 15"/>
                <a:gd name="T33" fmla="*/ 22 h 46"/>
                <a:gd name="T34" fmla="*/ 15 w 15"/>
                <a:gd name="T35" fmla="*/ 28 h 46"/>
                <a:gd name="T36" fmla="*/ 15 w 15"/>
                <a:gd name="T37" fmla="*/ 21 h 46"/>
                <a:gd name="T38" fmla="*/ 11 w 15"/>
                <a:gd name="T39"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46">
                  <a:moveTo>
                    <a:pt x="11" y="10"/>
                  </a:moveTo>
                  <a:cubicBezTo>
                    <a:pt x="15" y="10"/>
                    <a:pt x="15" y="10"/>
                    <a:pt x="15" y="10"/>
                  </a:cubicBezTo>
                  <a:cubicBezTo>
                    <a:pt x="15" y="6"/>
                    <a:pt x="15" y="6"/>
                    <a:pt x="15" y="6"/>
                  </a:cubicBezTo>
                  <a:cubicBezTo>
                    <a:pt x="11" y="6"/>
                    <a:pt x="11" y="6"/>
                    <a:pt x="11" y="6"/>
                  </a:cubicBezTo>
                  <a:cubicBezTo>
                    <a:pt x="11" y="0"/>
                    <a:pt x="11" y="0"/>
                    <a:pt x="11" y="0"/>
                  </a:cubicBezTo>
                  <a:cubicBezTo>
                    <a:pt x="6" y="0"/>
                    <a:pt x="6" y="0"/>
                    <a:pt x="6" y="0"/>
                  </a:cubicBezTo>
                  <a:cubicBezTo>
                    <a:pt x="6" y="6"/>
                    <a:pt x="6" y="6"/>
                    <a:pt x="6" y="6"/>
                  </a:cubicBezTo>
                  <a:cubicBezTo>
                    <a:pt x="0" y="6"/>
                    <a:pt x="0" y="6"/>
                    <a:pt x="0" y="6"/>
                  </a:cubicBezTo>
                  <a:cubicBezTo>
                    <a:pt x="0" y="10"/>
                    <a:pt x="0" y="10"/>
                    <a:pt x="0" y="10"/>
                  </a:cubicBezTo>
                  <a:cubicBezTo>
                    <a:pt x="6" y="10"/>
                    <a:pt x="6" y="10"/>
                    <a:pt x="6" y="10"/>
                  </a:cubicBezTo>
                  <a:cubicBezTo>
                    <a:pt x="5" y="11"/>
                    <a:pt x="4" y="20"/>
                    <a:pt x="0" y="26"/>
                  </a:cubicBezTo>
                  <a:cubicBezTo>
                    <a:pt x="0" y="33"/>
                    <a:pt x="0" y="33"/>
                    <a:pt x="0" y="33"/>
                  </a:cubicBezTo>
                  <a:cubicBezTo>
                    <a:pt x="0" y="33"/>
                    <a:pt x="4" y="30"/>
                    <a:pt x="6" y="23"/>
                  </a:cubicBezTo>
                  <a:cubicBezTo>
                    <a:pt x="6" y="23"/>
                    <a:pt x="6" y="23"/>
                    <a:pt x="6" y="23"/>
                  </a:cubicBezTo>
                  <a:cubicBezTo>
                    <a:pt x="6" y="46"/>
                    <a:pt x="6" y="46"/>
                    <a:pt x="6" y="46"/>
                  </a:cubicBezTo>
                  <a:cubicBezTo>
                    <a:pt x="11" y="46"/>
                    <a:pt x="11" y="46"/>
                    <a:pt x="11" y="46"/>
                  </a:cubicBezTo>
                  <a:cubicBezTo>
                    <a:pt x="11" y="22"/>
                    <a:pt x="11" y="22"/>
                    <a:pt x="11" y="22"/>
                  </a:cubicBezTo>
                  <a:cubicBezTo>
                    <a:pt x="12" y="24"/>
                    <a:pt x="13" y="27"/>
                    <a:pt x="15" y="28"/>
                  </a:cubicBezTo>
                  <a:cubicBezTo>
                    <a:pt x="15" y="21"/>
                    <a:pt x="15" y="21"/>
                    <a:pt x="15" y="21"/>
                  </a:cubicBezTo>
                  <a:cubicBezTo>
                    <a:pt x="12" y="16"/>
                    <a:pt x="11" y="12"/>
                    <a:pt x="11"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3" name="Freeform 12"/>
            <p:cNvSpPr>
              <a:spLocks/>
            </p:cNvSpPr>
            <p:nvPr/>
          </p:nvSpPr>
          <p:spPr bwMode="auto">
            <a:xfrm>
              <a:off x="5212" y="4051"/>
              <a:ext cx="68" cy="59"/>
            </a:xfrm>
            <a:custGeom>
              <a:avLst/>
              <a:gdLst>
                <a:gd name="T0" fmla="*/ 17 w 29"/>
                <a:gd name="T1" fmla="*/ 4 h 25"/>
                <a:gd name="T2" fmla="*/ 27 w 29"/>
                <a:gd name="T3" fmla="*/ 4 h 25"/>
                <a:gd name="T4" fmla="*/ 27 w 29"/>
                <a:gd name="T5" fmla="*/ 0 h 25"/>
                <a:gd name="T6" fmla="*/ 1 w 29"/>
                <a:gd name="T7" fmla="*/ 0 h 25"/>
                <a:gd name="T8" fmla="*/ 1 w 29"/>
                <a:gd name="T9" fmla="*/ 4 h 25"/>
                <a:gd name="T10" fmla="*/ 12 w 29"/>
                <a:gd name="T11" fmla="*/ 4 h 25"/>
                <a:gd name="T12" fmla="*/ 12 w 29"/>
                <a:gd name="T13" fmla="*/ 20 h 25"/>
                <a:gd name="T14" fmla="*/ 0 w 29"/>
                <a:gd name="T15" fmla="*/ 21 h 25"/>
                <a:gd name="T16" fmla="*/ 0 w 29"/>
                <a:gd name="T17" fmla="*/ 25 h 25"/>
                <a:gd name="T18" fmla="*/ 29 w 29"/>
                <a:gd name="T19" fmla="*/ 22 h 25"/>
                <a:gd name="T20" fmla="*/ 29 w 29"/>
                <a:gd name="T21" fmla="*/ 18 h 25"/>
                <a:gd name="T22" fmla="*/ 17 w 29"/>
                <a:gd name="T23" fmla="*/ 20 h 25"/>
                <a:gd name="T24" fmla="*/ 17 w 29"/>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7" y="4"/>
                  </a:moveTo>
                  <a:cubicBezTo>
                    <a:pt x="27" y="4"/>
                    <a:pt x="27" y="4"/>
                    <a:pt x="27" y="4"/>
                  </a:cubicBezTo>
                  <a:cubicBezTo>
                    <a:pt x="27" y="0"/>
                    <a:pt x="27" y="0"/>
                    <a:pt x="27" y="0"/>
                  </a:cubicBezTo>
                  <a:cubicBezTo>
                    <a:pt x="1" y="0"/>
                    <a:pt x="1" y="0"/>
                    <a:pt x="1" y="0"/>
                  </a:cubicBezTo>
                  <a:cubicBezTo>
                    <a:pt x="1" y="4"/>
                    <a:pt x="1" y="4"/>
                    <a:pt x="1" y="4"/>
                  </a:cubicBezTo>
                  <a:cubicBezTo>
                    <a:pt x="12" y="4"/>
                    <a:pt x="12" y="4"/>
                    <a:pt x="12" y="4"/>
                  </a:cubicBezTo>
                  <a:cubicBezTo>
                    <a:pt x="12" y="20"/>
                    <a:pt x="12" y="20"/>
                    <a:pt x="12" y="20"/>
                  </a:cubicBezTo>
                  <a:cubicBezTo>
                    <a:pt x="6" y="21"/>
                    <a:pt x="0" y="21"/>
                    <a:pt x="0" y="21"/>
                  </a:cubicBezTo>
                  <a:cubicBezTo>
                    <a:pt x="0" y="25"/>
                    <a:pt x="0" y="25"/>
                    <a:pt x="0" y="25"/>
                  </a:cubicBezTo>
                  <a:cubicBezTo>
                    <a:pt x="0" y="25"/>
                    <a:pt x="20" y="24"/>
                    <a:pt x="29" y="22"/>
                  </a:cubicBezTo>
                  <a:cubicBezTo>
                    <a:pt x="29" y="18"/>
                    <a:pt x="29" y="18"/>
                    <a:pt x="29" y="18"/>
                  </a:cubicBezTo>
                  <a:cubicBezTo>
                    <a:pt x="26" y="18"/>
                    <a:pt x="21" y="19"/>
                    <a:pt x="17" y="20"/>
                  </a:cubicBezTo>
                  <a:lnTo>
                    <a:pt x="17"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4" name="Freeform 13"/>
            <p:cNvSpPr>
              <a:spLocks/>
            </p:cNvSpPr>
            <p:nvPr/>
          </p:nvSpPr>
          <p:spPr bwMode="auto">
            <a:xfrm>
              <a:off x="5212" y="4004"/>
              <a:ext cx="108" cy="108"/>
            </a:xfrm>
            <a:custGeom>
              <a:avLst/>
              <a:gdLst>
                <a:gd name="T0" fmla="*/ 34 w 46"/>
                <a:gd name="T1" fmla="*/ 17 h 46"/>
                <a:gd name="T2" fmla="*/ 34 w 46"/>
                <a:gd name="T3" fmla="*/ 11 h 46"/>
                <a:gd name="T4" fmla="*/ 36 w 46"/>
                <a:gd name="T5" fmla="*/ 11 h 46"/>
                <a:gd name="T6" fmla="*/ 41 w 46"/>
                <a:gd name="T7" fmla="*/ 11 h 46"/>
                <a:gd name="T8" fmla="*/ 42 w 46"/>
                <a:gd name="T9" fmla="*/ 11 h 46"/>
                <a:gd name="T10" fmla="*/ 45 w 46"/>
                <a:gd name="T11" fmla="*/ 9 h 46"/>
                <a:gd name="T12" fmla="*/ 45 w 46"/>
                <a:gd name="T13" fmla="*/ 2 h 46"/>
                <a:gd name="T14" fmla="*/ 40 w 46"/>
                <a:gd name="T15" fmla="*/ 2 h 46"/>
                <a:gd name="T16" fmla="*/ 40 w 46"/>
                <a:gd name="T17" fmla="*/ 7 h 46"/>
                <a:gd name="T18" fmla="*/ 39 w 46"/>
                <a:gd name="T19" fmla="*/ 7 h 46"/>
                <a:gd name="T20" fmla="*/ 34 w 46"/>
                <a:gd name="T21" fmla="*/ 7 h 46"/>
                <a:gd name="T22" fmla="*/ 34 w 46"/>
                <a:gd name="T23" fmla="*/ 0 h 46"/>
                <a:gd name="T24" fmla="*/ 30 w 46"/>
                <a:gd name="T25" fmla="*/ 0 h 46"/>
                <a:gd name="T26" fmla="*/ 30 w 46"/>
                <a:gd name="T27" fmla="*/ 7 h 46"/>
                <a:gd name="T28" fmla="*/ 0 w 46"/>
                <a:gd name="T29" fmla="*/ 7 h 46"/>
                <a:gd name="T30" fmla="*/ 0 w 46"/>
                <a:gd name="T31" fmla="*/ 11 h 46"/>
                <a:gd name="T32" fmla="*/ 30 w 46"/>
                <a:gd name="T33" fmla="*/ 11 h 46"/>
                <a:gd name="T34" fmla="*/ 30 w 46"/>
                <a:gd name="T35" fmla="*/ 17 h 46"/>
                <a:gd name="T36" fmla="*/ 46 w 46"/>
                <a:gd name="T37" fmla="*/ 46 h 46"/>
                <a:gd name="T38" fmla="*/ 46 w 46"/>
                <a:gd name="T39" fmla="*/ 41 h 46"/>
                <a:gd name="T40" fmla="*/ 34 w 46"/>
                <a:gd name="T41"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34" y="17"/>
                  </a:moveTo>
                  <a:cubicBezTo>
                    <a:pt x="34" y="11"/>
                    <a:pt x="34" y="11"/>
                    <a:pt x="34" y="11"/>
                  </a:cubicBezTo>
                  <a:cubicBezTo>
                    <a:pt x="36" y="11"/>
                    <a:pt x="36" y="11"/>
                    <a:pt x="36" y="11"/>
                  </a:cubicBezTo>
                  <a:cubicBezTo>
                    <a:pt x="41" y="11"/>
                    <a:pt x="41" y="11"/>
                    <a:pt x="41" y="11"/>
                  </a:cubicBezTo>
                  <a:cubicBezTo>
                    <a:pt x="42" y="11"/>
                    <a:pt x="42" y="11"/>
                    <a:pt x="42" y="11"/>
                  </a:cubicBezTo>
                  <a:cubicBezTo>
                    <a:pt x="45" y="11"/>
                    <a:pt x="45" y="9"/>
                    <a:pt x="45" y="9"/>
                  </a:cubicBezTo>
                  <a:cubicBezTo>
                    <a:pt x="45" y="2"/>
                    <a:pt x="45" y="2"/>
                    <a:pt x="45" y="2"/>
                  </a:cubicBezTo>
                  <a:cubicBezTo>
                    <a:pt x="40" y="2"/>
                    <a:pt x="40" y="2"/>
                    <a:pt x="40" y="2"/>
                  </a:cubicBezTo>
                  <a:cubicBezTo>
                    <a:pt x="40" y="7"/>
                    <a:pt x="40" y="7"/>
                    <a:pt x="40" y="7"/>
                  </a:cubicBezTo>
                  <a:cubicBezTo>
                    <a:pt x="40" y="7"/>
                    <a:pt x="40" y="7"/>
                    <a:pt x="39" y="7"/>
                  </a:cubicBezTo>
                  <a:cubicBezTo>
                    <a:pt x="34" y="7"/>
                    <a:pt x="34" y="7"/>
                    <a:pt x="34" y="7"/>
                  </a:cubicBezTo>
                  <a:cubicBezTo>
                    <a:pt x="34" y="0"/>
                    <a:pt x="34" y="0"/>
                    <a:pt x="34" y="0"/>
                  </a:cubicBezTo>
                  <a:cubicBezTo>
                    <a:pt x="30" y="0"/>
                    <a:pt x="30" y="0"/>
                    <a:pt x="30" y="0"/>
                  </a:cubicBezTo>
                  <a:cubicBezTo>
                    <a:pt x="30" y="7"/>
                    <a:pt x="30" y="7"/>
                    <a:pt x="30" y="7"/>
                  </a:cubicBezTo>
                  <a:cubicBezTo>
                    <a:pt x="0" y="7"/>
                    <a:pt x="0" y="7"/>
                    <a:pt x="0" y="7"/>
                  </a:cubicBezTo>
                  <a:cubicBezTo>
                    <a:pt x="0" y="11"/>
                    <a:pt x="0" y="11"/>
                    <a:pt x="0" y="11"/>
                  </a:cubicBezTo>
                  <a:cubicBezTo>
                    <a:pt x="30" y="11"/>
                    <a:pt x="30" y="11"/>
                    <a:pt x="30" y="11"/>
                  </a:cubicBezTo>
                  <a:cubicBezTo>
                    <a:pt x="30" y="17"/>
                    <a:pt x="30" y="17"/>
                    <a:pt x="30" y="17"/>
                  </a:cubicBezTo>
                  <a:cubicBezTo>
                    <a:pt x="30" y="17"/>
                    <a:pt x="30" y="40"/>
                    <a:pt x="46" y="46"/>
                  </a:cubicBezTo>
                  <a:cubicBezTo>
                    <a:pt x="46" y="41"/>
                    <a:pt x="46" y="41"/>
                    <a:pt x="46" y="41"/>
                  </a:cubicBezTo>
                  <a:cubicBezTo>
                    <a:pt x="35" y="35"/>
                    <a:pt x="34" y="17"/>
                    <a:pt x="34" y="17"/>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5" name="Freeform 14"/>
            <p:cNvSpPr>
              <a:spLocks/>
            </p:cNvSpPr>
            <p:nvPr/>
          </p:nvSpPr>
          <p:spPr bwMode="auto">
            <a:xfrm>
              <a:off x="5330" y="4063"/>
              <a:ext cx="105" cy="49"/>
            </a:xfrm>
            <a:custGeom>
              <a:avLst/>
              <a:gdLst>
                <a:gd name="T0" fmla="*/ 0 w 45"/>
                <a:gd name="T1" fmla="*/ 4 h 21"/>
                <a:gd name="T2" fmla="*/ 9 w 45"/>
                <a:gd name="T3" fmla="*/ 4 h 21"/>
                <a:gd name="T4" fmla="*/ 2 w 45"/>
                <a:gd name="T5" fmla="*/ 17 h 21"/>
                <a:gd name="T6" fmla="*/ 2 w 45"/>
                <a:gd name="T7" fmla="*/ 17 h 21"/>
                <a:gd name="T8" fmla="*/ 5 w 45"/>
                <a:gd name="T9" fmla="*/ 21 h 21"/>
                <a:gd name="T10" fmla="*/ 40 w 45"/>
                <a:gd name="T11" fmla="*/ 21 h 21"/>
                <a:gd name="T12" fmla="*/ 43 w 45"/>
                <a:gd name="T13" fmla="*/ 18 h 21"/>
                <a:gd name="T14" fmla="*/ 43 w 45"/>
                <a:gd name="T15" fmla="*/ 18 h 21"/>
                <a:gd name="T16" fmla="*/ 43 w 45"/>
                <a:gd name="T17" fmla="*/ 18 h 21"/>
                <a:gd name="T18" fmla="*/ 37 w 45"/>
                <a:gd name="T19" fmla="*/ 6 h 21"/>
                <a:gd name="T20" fmla="*/ 32 w 45"/>
                <a:gd name="T21" fmla="*/ 6 h 21"/>
                <a:gd name="T22" fmla="*/ 38 w 45"/>
                <a:gd name="T23" fmla="*/ 17 h 21"/>
                <a:gd name="T24" fmla="*/ 7 w 45"/>
                <a:gd name="T25" fmla="*/ 17 h 21"/>
                <a:gd name="T26" fmla="*/ 14 w 45"/>
                <a:gd name="T27" fmla="*/ 4 h 21"/>
                <a:gd name="T28" fmla="*/ 44 w 45"/>
                <a:gd name="T29" fmla="*/ 4 h 21"/>
                <a:gd name="T30" fmla="*/ 44 w 45"/>
                <a:gd name="T31" fmla="*/ 0 h 21"/>
                <a:gd name="T32" fmla="*/ 0 w 45"/>
                <a:gd name="T33" fmla="*/ 0 h 21"/>
                <a:gd name="T34" fmla="*/ 0 w 45"/>
                <a:gd name="T3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1">
                  <a:moveTo>
                    <a:pt x="0" y="4"/>
                  </a:moveTo>
                  <a:cubicBezTo>
                    <a:pt x="9" y="4"/>
                    <a:pt x="9" y="4"/>
                    <a:pt x="9" y="4"/>
                  </a:cubicBezTo>
                  <a:cubicBezTo>
                    <a:pt x="2" y="17"/>
                    <a:pt x="2" y="17"/>
                    <a:pt x="2" y="17"/>
                  </a:cubicBezTo>
                  <a:cubicBezTo>
                    <a:pt x="2" y="17"/>
                    <a:pt x="2" y="17"/>
                    <a:pt x="2" y="17"/>
                  </a:cubicBezTo>
                  <a:cubicBezTo>
                    <a:pt x="2" y="17"/>
                    <a:pt x="1" y="21"/>
                    <a:pt x="5" y="21"/>
                  </a:cubicBezTo>
                  <a:cubicBezTo>
                    <a:pt x="40" y="21"/>
                    <a:pt x="40" y="21"/>
                    <a:pt x="40" y="21"/>
                  </a:cubicBezTo>
                  <a:cubicBezTo>
                    <a:pt x="45" y="21"/>
                    <a:pt x="43" y="18"/>
                    <a:pt x="43" y="18"/>
                  </a:cubicBezTo>
                  <a:cubicBezTo>
                    <a:pt x="43" y="18"/>
                    <a:pt x="43" y="18"/>
                    <a:pt x="43" y="18"/>
                  </a:cubicBezTo>
                  <a:cubicBezTo>
                    <a:pt x="43" y="18"/>
                    <a:pt x="43" y="18"/>
                    <a:pt x="43" y="18"/>
                  </a:cubicBezTo>
                  <a:cubicBezTo>
                    <a:pt x="37" y="6"/>
                    <a:pt x="37" y="6"/>
                    <a:pt x="37" y="6"/>
                  </a:cubicBezTo>
                  <a:cubicBezTo>
                    <a:pt x="32" y="6"/>
                    <a:pt x="32" y="6"/>
                    <a:pt x="32" y="6"/>
                  </a:cubicBezTo>
                  <a:cubicBezTo>
                    <a:pt x="38" y="17"/>
                    <a:pt x="38" y="17"/>
                    <a:pt x="38" y="17"/>
                  </a:cubicBezTo>
                  <a:cubicBezTo>
                    <a:pt x="7" y="17"/>
                    <a:pt x="7" y="17"/>
                    <a:pt x="7" y="17"/>
                  </a:cubicBezTo>
                  <a:cubicBezTo>
                    <a:pt x="14" y="4"/>
                    <a:pt x="14" y="4"/>
                    <a:pt x="14" y="4"/>
                  </a:cubicBezTo>
                  <a:cubicBezTo>
                    <a:pt x="44" y="4"/>
                    <a:pt x="44" y="4"/>
                    <a:pt x="44" y="4"/>
                  </a:cubicBezTo>
                  <a:cubicBezTo>
                    <a:pt x="44" y="0"/>
                    <a:pt x="44" y="0"/>
                    <a:pt x="44" y="0"/>
                  </a:cubicBezTo>
                  <a:cubicBezTo>
                    <a:pt x="0" y="0"/>
                    <a:pt x="0" y="0"/>
                    <a:pt x="0" y="0"/>
                  </a:cubicBez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6" name="Freeform 15"/>
            <p:cNvSpPr>
              <a:spLocks noEditPoints="1"/>
            </p:cNvSpPr>
            <p:nvPr/>
          </p:nvSpPr>
          <p:spPr bwMode="auto">
            <a:xfrm>
              <a:off x="5325" y="4004"/>
              <a:ext cx="113" cy="42"/>
            </a:xfrm>
            <a:custGeom>
              <a:avLst/>
              <a:gdLst>
                <a:gd name="T0" fmla="*/ 27 w 48"/>
                <a:gd name="T1" fmla="*/ 0 h 18"/>
                <a:gd name="T2" fmla="*/ 21 w 48"/>
                <a:gd name="T3" fmla="*/ 0 h 18"/>
                <a:gd name="T4" fmla="*/ 8 w 48"/>
                <a:gd name="T5" fmla="*/ 10 h 18"/>
                <a:gd name="T6" fmla="*/ 0 w 48"/>
                <a:gd name="T7" fmla="*/ 13 h 18"/>
                <a:gd name="T8" fmla="*/ 0 w 48"/>
                <a:gd name="T9" fmla="*/ 18 h 18"/>
                <a:gd name="T10" fmla="*/ 11 w 48"/>
                <a:gd name="T11" fmla="*/ 14 h 18"/>
                <a:gd name="T12" fmla="*/ 11 w 48"/>
                <a:gd name="T13" fmla="*/ 17 h 18"/>
                <a:gd name="T14" fmla="*/ 37 w 48"/>
                <a:gd name="T15" fmla="*/ 17 h 18"/>
                <a:gd name="T16" fmla="*/ 37 w 48"/>
                <a:gd name="T17" fmla="*/ 13 h 18"/>
                <a:gd name="T18" fmla="*/ 48 w 48"/>
                <a:gd name="T19" fmla="*/ 18 h 18"/>
                <a:gd name="T20" fmla="*/ 48 w 48"/>
                <a:gd name="T21" fmla="*/ 13 h 18"/>
                <a:gd name="T22" fmla="*/ 27 w 48"/>
                <a:gd name="T23" fmla="*/ 0 h 18"/>
                <a:gd name="T24" fmla="*/ 12 w 48"/>
                <a:gd name="T25" fmla="*/ 13 h 18"/>
                <a:gd name="T26" fmla="*/ 24 w 48"/>
                <a:gd name="T27" fmla="*/ 3 h 18"/>
                <a:gd name="T28" fmla="*/ 36 w 48"/>
                <a:gd name="T29" fmla="*/ 13 h 18"/>
                <a:gd name="T30" fmla="*/ 12 w 48"/>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8">
                  <a:moveTo>
                    <a:pt x="27" y="0"/>
                  </a:moveTo>
                  <a:cubicBezTo>
                    <a:pt x="21" y="0"/>
                    <a:pt x="21" y="0"/>
                    <a:pt x="21" y="0"/>
                  </a:cubicBezTo>
                  <a:cubicBezTo>
                    <a:pt x="21" y="0"/>
                    <a:pt x="15" y="6"/>
                    <a:pt x="8" y="10"/>
                  </a:cubicBezTo>
                  <a:cubicBezTo>
                    <a:pt x="0" y="13"/>
                    <a:pt x="0" y="13"/>
                    <a:pt x="0" y="13"/>
                  </a:cubicBezTo>
                  <a:cubicBezTo>
                    <a:pt x="0" y="18"/>
                    <a:pt x="0" y="18"/>
                    <a:pt x="0" y="18"/>
                  </a:cubicBezTo>
                  <a:cubicBezTo>
                    <a:pt x="0" y="18"/>
                    <a:pt x="5" y="17"/>
                    <a:pt x="11" y="14"/>
                  </a:cubicBezTo>
                  <a:cubicBezTo>
                    <a:pt x="11" y="17"/>
                    <a:pt x="11" y="17"/>
                    <a:pt x="11" y="17"/>
                  </a:cubicBezTo>
                  <a:cubicBezTo>
                    <a:pt x="37" y="17"/>
                    <a:pt x="37" y="17"/>
                    <a:pt x="37" y="17"/>
                  </a:cubicBezTo>
                  <a:cubicBezTo>
                    <a:pt x="37" y="13"/>
                    <a:pt x="37" y="13"/>
                    <a:pt x="37" y="13"/>
                  </a:cubicBezTo>
                  <a:cubicBezTo>
                    <a:pt x="43" y="17"/>
                    <a:pt x="48" y="18"/>
                    <a:pt x="48" y="18"/>
                  </a:cubicBezTo>
                  <a:cubicBezTo>
                    <a:pt x="48" y="13"/>
                    <a:pt x="48" y="13"/>
                    <a:pt x="48" y="13"/>
                  </a:cubicBezTo>
                  <a:cubicBezTo>
                    <a:pt x="40" y="12"/>
                    <a:pt x="27" y="0"/>
                    <a:pt x="27" y="0"/>
                  </a:cubicBezTo>
                  <a:moveTo>
                    <a:pt x="12" y="13"/>
                  </a:moveTo>
                  <a:cubicBezTo>
                    <a:pt x="16" y="11"/>
                    <a:pt x="20" y="7"/>
                    <a:pt x="24" y="3"/>
                  </a:cubicBezTo>
                  <a:cubicBezTo>
                    <a:pt x="28" y="7"/>
                    <a:pt x="32" y="11"/>
                    <a:pt x="36" y="13"/>
                  </a:cubicBezTo>
                  <a:lnTo>
                    <a:pt x="12"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7" name="Freeform 16"/>
            <p:cNvSpPr>
              <a:spLocks/>
            </p:cNvSpPr>
            <p:nvPr/>
          </p:nvSpPr>
          <p:spPr bwMode="auto">
            <a:xfrm>
              <a:off x="5489" y="4004"/>
              <a:ext cx="71" cy="106"/>
            </a:xfrm>
            <a:custGeom>
              <a:avLst/>
              <a:gdLst>
                <a:gd name="T0" fmla="*/ 43 w 71"/>
                <a:gd name="T1" fmla="*/ 97 h 106"/>
                <a:gd name="T2" fmla="*/ 43 w 71"/>
                <a:gd name="T3" fmla="*/ 26 h 106"/>
                <a:gd name="T4" fmla="*/ 71 w 71"/>
                <a:gd name="T5" fmla="*/ 26 h 106"/>
                <a:gd name="T6" fmla="*/ 71 w 71"/>
                <a:gd name="T7" fmla="*/ 16 h 106"/>
                <a:gd name="T8" fmla="*/ 43 w 71"/>
                <a:gd name="T9" fmla="*/ 16 h 106"/>
                <a:gd name="T10" fmla="*/ 43 w 71"/>
                <a:gd name="T11" fmla="*/ 0 h 106"/>
                <a:gd name="T12" fmla="*/ 31 w 71"/>
                <a:gd name="T13" fmla="*/ 0 h 106"/>
                <a:gd name="T14" fmla="*/ 31 w 71"/>
                <a:gd name="T15" fmla="*/ 16 h 106"/>
                <a:gd name="T16" fmla="*/ 7 w 71"/>
                <a:gd name="T17" fmla="*/ 16 h 106"/>
                <a:gd name="T18" fmla="*/ 7 w 71"/>
                <a:gd name="T19" fmla="*/ 26 h 106"/>
                <a:gd name="T20" fmla="*/ 31 w 71"/>
                <a:gd name="T21" fmla="*/ 26 h 106"/>
                <a:gd name="T22" fmla="*/ 31 w 71"/>
                <a:gd name="T23" fmla="*/ 97 h 106"/>
                <a:gd name="T24" fmla="*/ 0 w 71"/>
                <a:gd name="T25" fmla="*/ 97 h 106"/>
                <a:gd name="T26" fmla="*/ 0 w 71"/>
                <a:gd name="T27" fmla="*/ 106 h 106"/>
                <a:gd name="T28" fmla="*/ 71 w 71"/>
                <a:gd name="T29" fmla="*/ 106 h 106"/>
                <a:gd name="T30" fmla="*/ 71 w 71"/>
                <a:gd name="T31" fmla="*/ 97 h 106"/>
                <a:gd name="T32" fmla="*/ 43 w 71"/>
                <a:gd name="T3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06">
                  <a:moveTo>
                    <a:pt x="43" y="97"/>
                  </a:moveTo>
                  <a:lnTo>
                    <a:pt x="43" y="26"/>
                  </a:lnTo>
                  <a:lnTo>
                    <a:pt x="71" y="26"/>
                  </a:lnTo>
                  <a:lnTo>
                    <a:pt x="71" y="16"/>
                  </a:lnTo>
                  <a:lnTo>
                    <a:pt x="43" y="16"/>
                  </a:lnTo>
                  <a:lnTo>
                    <a:pt x="43" y="0"/>
                  </a:lnTo>
                  <a:lnTo>
                    <a:pt x="31" y="0"/>
                  </a:lnTo>
                  <a:lnTo>
                    <a:pt x="31" y="16"/>
                  </a:lnTo>
                  <a:lnTo>
                    <a:pt x="7" y="16"/>
                  </a:lnTo>
                  <a:lnTo>
                    <a:pt x="7" y="26"/>
                  </a:lnTo>
                  <a:lnTo>
                    <a:pt x="31" y="26"/>
                  </a:lnTo>
                  <a:lnTo>
                    <a:pt x="31" y="97"/>
                  </a:lnTo>
                  <a:lnTo>
                    <a:pt x="0" y="97"/>
                  </a:lnTo>
                  <a:lnTo>
                    <a:pt x="0" y="106"/>
                  </a:lnTo>
                  <a:lnTo>
                    <a:pt x="71" y="106"/>
                  </a:lnTo>
                  <a:lnTo>
                    <a:pt x="71" y="97"/>
                  </a:lnTo>
                  <a:lnTo>
                    <a:pt x="43" y="9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sp>
          <p:nvSpPr>
            <p:cNvPr id="28" name="Freeform 17"/>
            <p:cNvSpPr>
              <a:spLocks/>
            </p:cNvSpPr>
            <p:nvPr/>
          </p:nvSpPr>
          <p:spPr bwMode="auto">
            <a:xfrm>
              <a:off x="5445" y="4006"/>
              <a:ext cx="54" cy="106"/>
            </a:xfrm>
            <a:custGeom>
              <a:avLst/>
              <a:gdLst>
                <a:gd name="T0" fmla="*/ 23 w 23"/>
                <a:gd name="T1" fmla="*/ 33 h 45"/>
                <a:gd name="T2" fmla="*/ 23 w 23"/>
                <a:gd name="T3" fmla="*/ 27 h 45"/>
                <a:gd name="T4" fmla="*/ 16 w 23"/>
                <a:gd name="T5" fmla="*/ 22 h 45"/>
                <a:gd name="T6" fmla="*/ 21 w 23"/>
                <a:gd name="T7" fmla="*/ 8 h 45"/>
                <a:gd name="T8" fmla="*/ 21 w 23"/>
                <a:gd name="T9" fmla="*/ 8 h 45"/>
                <a:gd name="T10" fmla="*/ 21 w 23"/>
                <a:gd name="T11" fmla="*/ 8 h 45"/>
                <a:gd name="T12" fmla="*/ 19 w 23"/>
                <a:gd name="T13" fmla="*/ 6 h 45"/>
                <a:gd name="T14" fmla="*/ 14 w 23"/>
                <a:gd name="T15" fmla="*/ 6 h 45"/>
                <a:gd name="T16" fmla="*/ 14 w 23"/>
                <a:gd name="T17" fmla="*/ 0 h 45"/>
                <a:gd name="T18" fmla="*/ 9 w 23"/>
                <a:gd name="T19" fmla="*/ 0 h 45"/>
                <a:gd name="T20" fmla="*/ 9 w 23"/>
                <a:gd name="T21" fmla="*/ 6 h 45"/>
                <a:gd name="T22" fmla="*/ 1 w 23"/>
                <a:gd name="T23" fmla="*/ 6 h 45"/>
                <a:gd name="T24" fmla="*/ 1 w 23"/>
                <a:gd name="T25" fmla="*/ 10 h 45"/>
                <a:gd name="T26" fmla="*/ 17 w 23"/>
                <a:gd name="T27" fmla="*/ 10 h 45"/>
                <a:gd name="T28" fmla="*/ 0 w 23"/>
                <a:gd name="T29" fmla="*/ 28 h 45"/>
                <a:gd name="T30" fmla="*/ 0 w 23"/>
                <a:gd name="T31" fmla="*/ 33 h 45"/>
                <a:gd name="T32" fmla="*/ 0 w 23"/>
                <a:gd name="T33" fmla="*/ 33 h 45"/>
                <a:gd name="T34" fmla="*/ 0 w 23"/>
                <a:gd name="T35" fmla="*/ 33 h 45"/>
                <a:gd name="T36" fmla="*/ 0 w 23"/>
                <a:gd name="T37" fmla="*/ 33 h 45"/>
                <a:gd name="T38" fmla="*/ 0 w 23"/>
                <a:gd name="T39" fmla="*/ 33 h 45"/>
                <a:gd name="T40" fmla="*/ 9 w 23"/>
                <a:gd name="T41" fmla="*/ 28 h 45"/>
                <a:gd name="T42" fmla="*/ 9 w 23"/>
                <a:gd name="T43" fmla="*/ 45 h 45"/>
                <a:gd name="T44" fmla="*/ 14 w 23"/>
                <a:gd name="T45" fmla="*/ 45 h 45"/>
                <a:gd name="T46" fmla="*/ 14 w 23"/>
                <a:gd name="T47" fmla="*/ 25 h 45"/>
                <a:gd name="T48" fmla="*/ 23 w 23"/>
                <a:gd name="T4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5">
                  <a:moveTo>
                    <a:pt x="23" y="33"/>
                  </a:moveTo>
                  <a:cubicBezTo>
                    <a:pt x="23" y="27"/>
                    <a:pt x="23" y="27"/>
                    <a:pt x="23" y="27"/>
                  </a:cubicBezTo>
                  <a:cubicBezTo>
                    <a:pt x="20" y="26"/>
                    <a:pt x="17" y="23"/>
                    <a:pt x="16" y="22"/>
                  </a:cubicBezTo>
                  <a:cubicBezTo>
                    <a:pt x="21" y="15"/>
                    <a:pt x="21" y="8"/>
                    <a:pt x="21" y="8"/>
                  </a:cubicBezTo>
                  <a:cubicBezTo>
                    <a:pt x="21" y="8"/>
                    <a:pt x="21" y="8"/>
                    <a:pt x="21" y="8"/>
                  </a:cubicBezTo>
                  <a:cubicBezTo>
                    <a:pt x="21" y="8"/>
                    <a:pt x="21" y="8"/>
                    <a:pt x="21" y="8"/>
                  </a:cubicBezTo>
                  <a:cubicBezTo>
                    <a:pt x="21" y="7"/>
                    <a:pt x="20" y="6"/>
                    <a:pt x="19" y="6"/>
                  </a:cubicBezTo>
                  <a:cubicBezTo>
                    <a:pt x="14" y="6"/>
                    <a:pt x="14" y="6"/>
                    <a:pt x="14" y="6"/>
                  </a:cubicBezTo>
                  <a:cubicBezTo>
                    <a:pt x="14" y="0"/>
                    <a:pt x="14" y="0"/>
                    <a:pt x="14" y="0"/>
                  </a:cubicBezTo>
                  <a:cubicBezTo>
                    <a:pt x="9" y="0"/>
                    <a:pt x="9" y="0"/>
                    <a:pt x="9" y="0"/>
                  </a:cubicBezTo>
                  <a:cubicBezTo>
                    <a:pt x="9" y="6"/>
                    <a:pt x="9" y="6"/>
                    <a:pt x="9" y="6"/>
                  </a:cubicBezTo>
                  <a:cubicBezTo>
                    <a:pt x="1" y="6"/>
                    <a:pt x="1" y="6"/>
                    <a:pt x="1" y="6"/>
                  </a:cubicBezTo>
                  <a:cubicBezTo>
                    <a:pt x="1" y="10"/>
                    <a:pt x="1" y="10"/>
                    <a:pt x="1" y="10"/>
                  </a:cubicBezTo>
                  <a:cubicBezTo>
                    <a:pt x="17" y="10"/>
                    <a:pt x="17" y="10"/>
                    <a:pt x="17" y="10"/>
                  </a:cubicBezTo>
                  <a:cubicBezTo>
                    <a:pt x="15" y="14"/>
                    <a:pt x="11" y="23"/>
                    <a:pt x="0" y="28"/>
                  </a:cubicBezTo>
                  <a:cubicBezTo>
                    <a:pt x="0" y="33"/>
                    <a:pt x="0" y="33"/>
                    <a:pt x="0" y="33"/>
                  </a:cubicBezTo>
                  <a:cubicBezTo>
                    <a:pt x="0" y="33"/>
                    <a:pt x="0" y="33"/>
                    <a:pt x="0" y="33"/>
                  </a:cubicBezTo>
                  <a:cubicBezTo>
                    <a:pt x="0" y="33"/>
                    <a:pt x="0" y="33"/>
                    <a:pt x="0" y="33"/>
                  </a:cubicBezTo>
                  <a:cubicBezTo>
                    <a:pt x="0" y="33"/>
                    <a:pt x="0" y="33"/>
                    <a:pt x="0" y="33"/>
                  </a:cubicBezTo>
                  <a:cubicBezTo>
                    <a:pt x="0" y="33"/>
                    <a:pt x="0" y="33"/>
                    <a:pt x="0" y="33"/>
                  </a:cubicBezTo>
                  <a:cubicBezTo>
                    <a:pt x="4" y="32"/>
                    <a:pt x="7" y="30"/>
                    <a:pt x="9" y="28"/>
                  </a:cubicBezTo>
                  <a:cubicBezTo>
                    <a:pt x="9" y="45"/>
                    <a:pt x="9" y="45"/>
                    <a:pt x="9" y="45"/>
                  </a:cubicBezTo>
                  <a:cubicBezTo>
                    <a:pt x="14" y="45"/>
                    <a:pt x="14" y="45"/>
                    <a:pt x="14" y="45"/>
                  </a:cubicBezTo>
                  <a:cubicBezTo>
                    <a:pt x="14" y="25"/>
                    <a:pt x="14" y="25"/>
                    <a:pt x="14" y="25"/>
                  </a:cubicBezTo>
                  <a:cubicBezTo>
                    <a:pt x="18" y="30"/>
                    <a:pt x="23" y="33"/>
                    <a:pt x="23" y="3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3"/>
            </a:p>
          </p:txBody>
        </p:sp>
      </p:grpSp>
      <p:sp>
        <p:nvSpPr>
          <p:cNvPr id="2" name="スライド番号プレースホルダー 1"/>
          <p:cNvSpPr>
            <a:spLocks noGrp="1"/>
          </p:cNvSpPr>
          <p:nvPr>
            <p:ph type="sldNum" sz="quarter" idx="10"/>
          </p:nvPr>
        </p:nvSpPr>
        <p:spPr/>
        <p:txBody>
          <a:body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393408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3F8DE73-D7B5-4460-A892-2FB13204F89C}"/>
              </a:ext>
            </a:extLst>
          </p:cNvPr>
          <p:cNvSpPr>
            <a:spLocks noGrp="1"/>
          </p:cNvSpPr>
          <p:nvPr>
            <p:ph type="dt" sz="half" idx="10"/>
          </p:nvPr>
        </p:nvSpPr>
        <p:spPr/>
        <p:txBody>
          <a:bodyPr/>
          <a:lstStyle>
            <a:lvl1pPr>
              <a:defRPr/>
            </a:lvl1pPr>
          </a:lstStyle>
          <a:p>
            <a:pPr>
              <a:defRPr/>
            </a:pPr>
            <a:fld id="{590D7661-035C-4243-9089-A8F1FD8FF42F}"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B37B0B3B-3D15-4A2C-8638-18790362A68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7E5FA44-532D-4E5F-B901-D1E3CF273169}"/>
              </a:ext>
            </a:extLst>
          </p:cNvPr>
          <p:cNvSpPr>
            <a:spLocks noGrp="1"/>
          </p:cNvSpPr>
          <p:nvPr>
            <p:ph type="sldNum" sz="quarter" idx="12"/>
          </p:nvPr>
        </p:nvSpPr>
        <p:spPr/>
        <p:txBody>
          <a:bodyPr/>
          <a:lstStyle>
            <a:lvl1pPr>
              <a:defRPr/>
            </a:lvl1pPr>
          </a:lstStyle>
          <a:p>
            <a:pPr>
              <a:defRPr/>
            </a:pPr>
            <a:fld id="{3E8555E5-0071-461B-BE1B-E009EB332A67}" type="slidenum">
              <a:rPr lang="ja-JP" altLang="en-US"/>
              <a:pPr>
                <a:defRPr/>
              </a:pPr>
              <a:t>‹#›</a:t>
            </a:fld>
            <a:endParaRPr lang="ja-JP" altLang="en-US"/>
          </a:p>
        </p:txBody>
      </p:sp>
    </p:spTree>
    <p:extLst>
      <p:ext uri="{BB962C8B-B14F-4D97-AF65-F5344CB8AC3E}">
        <p14:creationId xmlns:p14="http://schemas.microsoft.com/office/powerpoint/2010/main" val="407899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B8AA610-EE92-48EC-A412-72959DCC356C}"/>
              </a:ext>
            </a:extLst>
          </p:cNvPr>
          <p:cNvSpPr>
            <a:spLocks noGrp="1"/>
          </p:cNvSpPr>
          <p:nvPr>
            <p:ph type="dt" sz="half" idx="10"/>
          </p:nvPr>
        </p:nvSpPr>
        <p:spPr/>
        <p:txBody>
          <a:bodyPr/>
          <a:lstStyle>
            <a:lvl1pPr>
              <a:defRPr/>
            </a:lvl1pPr>
          </a:lstStyle>
          <a:p>
            <a:pPr>
              <a:defRPr/>
            </a:pPr>
            <a:fld id="{D7716646-2DBB-4769-AD9D-D4E2D0459C14}" type="datetimeFigureOut">
              <a:rPr lang="ja-JP" altLang="en-US"/>
              <a:pPr>
                <a:defRPr/>
              </a:pPr>
              <a:t>2025/12/2</a:t>
            </a:fld>
            <a:endParaRPr lang="ja-JP" altLang="en-US"/>
          </a:p>
        </p:txBody>
      </p:sp>
      <p:sp>
        <p:nvSpPr>
          <p:cNvPr id="6" name="フッター プレースホルダー 4">
            <a:extLst>
              <a:ext uri="{FF2B5EF4-FFF2-40B4-BE49-F238E27FC236}">
                <a16:creationId xmlns:a16="http://schemas.microsoft.com/office/drawing/2014/main" id="{B6086F44-B2F1-442E-A4D8-2274B8C69CB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F084B7A-9DB6-49DD-AEFB-58C22F574023}"/>
              </a:ext>
            </a:extLst>
          </p:cNvPr>
          <p:cNvSpPr>
            <a:spLocks noGrp="1"/>
          </p:cNvSpPr>
          <p:nvPr>
            <p:ph type="sldNum" sz="quarter" idx="12"/>
          </p:nvPr>
        </p:nvSpPr>
        <p:spPr/>
        <p:txBody>
          <a:bodyPr/>
          <a:lstStyle>
            <a:lvl1pPr>
              <a:defRPr/>
            </a:lvl1pPr>
          </a:lstStyle>
          <a:p>
            <a:pPr>
              <a:defRPr/>
            </a:pPr>
            <a:fld id="{2F069E12-8458-4AB3-B0B9-8EACC2A0DB23}" type="slidenum">
              <a:rPr lang="ja-JP" altLang="en-US"/>
              <a:pPr>
                <a:defRPr/>
              </a:pPr>
              <a:t>‹#›</a:t>
            </a:fld>
            <a:endParaRPr lang="ja-JP" altLang="en-US"/>
          </a:p>
        </p:txBody>
      </p:sp>
    </p:spTree>
    <p:extLst>
      <p:ext uri="{BB962C8B-B14F-4D97-AF65-F5344CB8AC3E}">
        <p14:creationId xmlns:p14="http://schemas.microsoft.com/office/powerpoint/2010/main" val="8764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955891F-046F-4017-910C-C1A0A3ED7D7C}"/>
              </a:ext>
            </a:extLst>
          </p:cNvPr>
          <p:cNvSpPr>
            <a:spLocks noGrp="1"/>
          </p:cNvSpPr>
          <p:nvPr>
            <p:ph type="dt" sz="half" idx="10"/>
          </p:nvPr>
        </p:nvSpPr>
        <p:spPr/>
        <p:txBody>
          <a:bodyPr/>
          <a:lstStyle>
            <a:lvl1pPr>
              <a:defRPr/>
            </a:lvl1pPr>
          </a:lstStyle>
          <a:p>
            <a:pPr>
              <a:defRPr/>
            </a:pPr>
            <a:fld id="{83387483-77BB-4C6E-868F-63D9CC5A51BF}" type="datetimeFigureOut">
              <a:rPr lang="ja-JP" altLang="en-US"/>
              <a:pPr>
                <a:defRPr/>
              </a:pPr>
              <a:t>2025/12/2</a:t>
            </a:fld>
            <a:endParaRPr lang="ja-JP" altLang="en-US"/>
          </a:p>
        </p:txBody>
      </p:sp>
      <p:sp>
        <p:nvSpPr>
          <p:cNvPr id="8" name="フッター プレースホルダー 4">
            <a:extLst>
              <a:ext uri="{FF2B5EF4-FFF2-40B4-BE49-F238E27FC236}">
                <a16:creationId xmlns:a16="http://schemas.microsoft.com/office/drawing/2014/main" id="{2EC6C942-B404-48A3-923F-363882BC9D70}"/>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651F514F-90EA-45F4-BE30-E8ACF686C781}"/>
              </a:ext>
            </a:extLst>
          </p:cNvPr>
          <p:cNvSpPr>
            <a:spLocks noGrp="1"/>
          </p:cNvSpPr>
          <p:nvPr>
            <p:ph type="sldNum" sz="quarter" idx="12"/>
          </p:nvPr>
        </p:nvSpPr>
        <p:spPr/>
        <p:txBody>
          <a:bodyPr/>
          <a:lstStyle>
            <a:lvl1pPr>
              <a:defRPr/>
            </a:lvl1pPr>
          </a:lstStyle>
          <a:p>
            <a:pPr>
              <a:defRPr/>
            </a:pPr>
            <a:fld id="{9019FB33-8975-4FCC-BEA6-910D87F9B4AF}" type="slidenum">
              <a:rPr lang="ja-JP" altLang="en-US"/>
              <a:pPr>
                <a:defRPr/>
              </a:pPr>
              <a:t>‹#›</a:t>
            </a:fld>
            <a:endParaRPr lang="ja-JP" altLang="en-US"/>
          </a:p>
        </p:txBody>
      </p:sp>
    </p:spTree>
    <p:extLst>
      <p:ext uri="{BB962C8B-B14F-4D97-AF65-F5344CB8AC3E}">
        <p14:creationId xmlns:p14="http://schemas.microsoft.com/office/powerpoint/2010/main" val="199856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62DF18E-0DF0-4C3F-981D-28F00B466F29}"/>
              </a:ext>
            </a:extLst>
          </p:cNvPr>
          <p:cNvSpPr>
            <a:spLocks noGrp="1"/>
          </p:cNvSpPr>
          <p:nvPr>
            <p:ph type="dt" sz="half" idx="10"/>
          </p:nvPr>
        </p:nvSpPr>
        <p:spPr/>
        <p:txBody>
          <a:bodyPr/>
          <a:lstStyle>
            <a:lvl1pPr>
              <a:defRPr/>
            </a:lvl1pPr>
          </a:lstStyle>
          <a:p>
            <a:pPr>
              <a:defRPr/>
            </a:pPr>
            <a:fld id="{CD15579D-E3B4-47AD-A486-372F0B6877B2}" type="datetimeFigureOut">
              <a:rPr lang="ja-JP" altLang="en-US"/>
              <a:pPr>
                <a:defRPr/>
              </a:pPr>
              <a:t>2025/12/2</a:t>
            </a:fld>
            <a:endParaRPr lang="ja-JP" altLang="en-US"/>
          </a:p>
        </p:txBody>
      </p:sp>
      <p:sp>
        <p:nvSpPr>
          <p:cNvPr id="4" name="フッター プレースホルダー 4">
            <a:extLst>
              <a:ext uri="{FF2B5EF4-FFF2-40B4-BE49-F238E27FC236}">
                <a16:creationId xmlns:a16="http://schemas.microsoft.com/office/drawing/2014/main" id="{60F38531-9D81-4519-B0F5-66D6DE86A9D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EDD5A3B4-B511-4FBC-A27B-B88AF6FAC8E1}"/>
              </a:ext>
            </a:extLst>
          </p:cNvPr>
          <p:cNvSpPr>
            <a:spLocks noGrp="1"/>
          </p:cNvSpPr>
          <p:nvPr>
            <p:ph type="sldNum" sz="quarter" idx="12"/>
          </p:nvPr>
        </p:nvSpPr>
        <p:spPr/>
        <p:txBody>
          <a:bodyPr/>
          <a:lstStyle>
            <a:lvl1pPr>
              <a:defRPr/>
            </a:lvl1pPr>
          </a:lstStyle>
          <a:p>
            <a:pPr>
              <a:defRPr/>
            </a:pPr>
            <a:fld id="{67659BBF-88E4-4A07-A89B-724F9E44E99A}" type="slidenum">
              <a:rPr lang="ja-JP" altLang="en-US"/>
              <a:pPr>
                <a:defRPr/>
              </a:pPr>
              <a:t>‹#›</a:t>
            </a:fld>
            <a:endParaRPr lang="ja-JP" altLang="en-US"/>
          </a:p>
        </p:txBody>
      </p:sp>
    </p:spTree>
    <p:extLst>
      <p:ext uri="{BB962C8B-B14F-4D97-AF65-F5344CB8AC3E}">
        <p14:creationId xmlns:p14="http://schemas.microsoft.com/office/powerpoint/2010/main" val="90643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B35076B-3740-48F5-93C5-FA884252BE21}"/>
              </a:ext>
            </a:extLst>
          </p:cNvPr>
          <p:cNvSpPr>
            <a:spLocks noGrp="1"/>
          </p:cNvSpPr>
          <p:nvPr>
            <p:ph type="dt" sz="half" idx="10"/>
          </p:nvPr>
        </p:nvSpPr>
        <p:spPr/>
        <p:txBody>
          <a:bodyPr/>
          <a:lstStyle>
            <a:lvl1pPr>
              <a:defRPr/>
            </a:lvl1pPr>
          </a:lstStyle>
          <a:p>
            <a:pPr>
              <a:defRPr/>
            </a:pPr>
            <a:fld id="{04939A3C-A338-4737-8543-4591EFF7C441}" type="datetimeFigureOut">
              <a:rPr lang="ja-JP" altLang="en-US"/>
              <a:pPr>
                <a:defRPr/>
              </a:pPr>
              <a:t>2025/12/2</a:t>
            </a:fld>
            <a:endParaRPr lang="ja-JP" altLang="en-US"/>
          </a:p>
        </p:txBody>
      </p:sp>
      <p:sp>
        <p:nvSpPr>
          <p:cNvPr id="3" name="フッター プレースホルダー 4">
            <a:extLst>
              <a:ext uri="{FF2B5EF4-FFF2-40B4-BE49-F238E27FC236}">
                <a16:creationId xmlns:a16="http://schemas.microsoft.com/office/drawing/2014/main" id="{7BF6529F-1B78-4AFB-9F18-204476A6189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C34DE24-1034-4EEC-A5C7-586F09CB07F6}"/>
              </a:ext>
            </a:extLst>
          </p:cNvPr>
          <p:cNvSpPr>
            <a:spLocks noGrp="1"/>
          </p:cNvSpPr>
          <p:nvPr>
            <p:ph type="sldNum" sz="quarter" idx="12"/>
          </p:nvPr>
        </p:nvSpPr>
        <p:spPr/>
        <p:txBody>
          <a:bodyPr/>
          <a:lstStyle>
            <a:lvl1pPr>
              <a:defRPr/>
            </a:lvl1pPr>
          </a:lstStyle>
          <a:p>
            <a:pPr>
              <a:defRPr/>
            </a:pPr>
            <a:fld id="{4E2CF612-96BE-4631-91A6-9BBCE2D6480A}" type="slidenum">
              <a:rPr lang="ja-JP" altLang="en-US"/>
              <a:pPr>
                <a:defRPr/>
              </a:pPr>
              <a:t>‹#›</a:t>
            </a:fld>
            <a:endParaRPr lang="ja-JP" altLang="en-US"/>
          </a:p>
        </p:txBody>
      </p:sp>
    </p:spTree>
    <p:extLst>
      <p:ext uri="{BB962C8B-B14F-4D97-AF65-F5344CB8AC3E}">
        <p14:creationId xmlns:p14="http://schemas.microsoft.com/office/powerpoint/2010/main" val="33167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0045BE5-A866-49A7-8C1E-FC6B4EF8B60E}"/>
              </a:ext>
            </a:extLst>
          </p:cNvPr>
          <p:cNvSpPr>
            <a:spLocks noGrp="1"/>
          </p:cNvSpPr>
          <p:nvPr>
            <p:ph type="dt" sz="half" idx="10"/>
          </p:nvPr>
        </p:nvSpPr>
        <p:spPr/>
        <p:txBody>
          <a:bodyPr/>
          <a:lstStyle>
            <a:lvl1pPr>
              <a:defRPr/>
            </a:lvl1pPr>
          </a:lstStyle>
          <a:p>
            <a:pPr>
              <a:defRPr/>
            </a:pPr>
            <a:fld id="{7451B45A-899F-4BD3-8CEC-161BC92809B5}" type="datetimeFigureOut">
              <a:rPr lang="ja-JP" altLang="en-US"/>
              <a:pPr>
                <a:defRPr/>
              </a:pPr>
              <a:t>2025/12/2</a:t>
            </a:fld>
            <a:endParaRPr lang="ja-JP" altLang="en-US"/>
          </a:p>
        </p:txBody>
      </p:sp>
      <p:sp>
        <p:nvSpPr>
          <p:cNvPr id="6" name="フッター プレースホルダー 4">
            <a:extLst>
              <a:ext uri="{FF2B5EF4-FFF2-40B4-BE49-F238E27FC236}">
                <a16:creationId xmlns:a16="http://schemas.microsoft.com/office/drawing/2014/main" id="{7C2718DB-67F8-46CF-A3FB-BE6018AA80C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CED95DC-8F5D-4524-8E71-572C8A84F046}"/>
              </a:ext>
            </a:extLst>
          </p:cNvPr>
          <p:cNvSpPr>
            <a:spLocks noGrp="1"/>
          </p:cNvSpPr>
          <p:nvPr>
            <p:ph type="sldNum" sz="quarter" idx="12"/>
          </p:nvPr>
        </p:nvSpPr>
        <p:spPr/>
        <p:txBody>
          <a:bodyPr/>
          <a:lstStyle>
            <a:lvl1pPr>
              <a:defRPr/>
            </a:lvl1pPr>
          </a:lstStyle>
          <a:p>
            <a:pPr>
              <a:defRPr/>
            </a:pPr>
            <a:fld id="{B768F8DB-EA5F-43DC-B6B1-691176DF7101}" type="slidenum">
              <a:rPr lang="ja-JP" altLang="en-US"/>
              <a:pPr>
                <a:defRPr/>
              </a:pPr>
              <a:t>‹#›</a:t>
            </a:fld>
            <a:endParaRPr lang="ja-JP" altLang="en-US"/>
          </a:p>
        </p:txBody>
      </p:sp>
    </p:spTree>
    <p:extLst>
      <p:ext uri="{BB962C8B-B14F-4D97-AF65-F5344CB8AC3E}">
        <p14:creationId xmlns:p14="http://schemas.microsoft.com/office/powerpoint/2010/main" val="5751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468EE54-0083-4488-882B-FE161D95AF9E}"/>
              </a:ext>
            </a:extLst>
          </p:cNvPr>
          <p:cNvSpPr>
            <a:spLocks noGrp="1"/>
          </p:cNvSpPr>
          <p:nvPr>
            <p:ph type="dt" sz="half" idx="10"/>
          </p:nvPr>
        </p:nvSpPr>
        <p:spPr/>
        <p:txBody>
          <a:bodyPr/>
          <a:lstStyle>
            <a:lvl1pPr>
              <a:defRPr/>
            </a:lvl1pPr>
          </a:lstStyle>
          <a:p>
            <a:pPr>
              <a:defRPr/>
            </a:pPr>
            <a:fld id="{2124D136-F0BF-43CD-919F-8FE6CB9116EC}" type="datetimeFigureOut">
              <a:rPr lang="ja-JP" altLang="en-US"/>
              <a:pPr>
                <a:defRPr/>
              </a:pPr>
              <a:t>2025/12/2</a:t>
            </a:fld>
            <a:endParaRPr lang="ja-JP" altLang="en-US"/>
          </a:p>
        </p:txBody>
      </p:sp>
      <p:sp>
        <p:nvSpPr>
          <p:cNvPr id="6" name="フッター プレースホルダー 4">
            <a:extLst>
              <a:ext uri="{FF2B5EF4-FFF2-40B4-BE49-F238E27FC236}">
                <a16:creationId xmlns:a16="http://schemas.microsoft.com/office/drawing/2014/main" id="{186E292D-8731-4B28-BB02-D898FBBF4E2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30A729A-1A59-4254-A4C2-1181883E09AC}"/>
              </a:ext>
            </a:extLst>
          </p:cNvPr>
          <p:cNvSpPr>
            <a:spLocks noGrp="1"/>
          </p:cNvSpPr>
          <p:nvPr>
            <p:ph type="sldNum" sz="quarter" idx="12"/>
          </p:nvPr>
        </p:nvSpPr>
        <p:spPr/>
        <p:txBody>
          <a:bodyPr/>
          <a:lstStyle>
            <a:lvl1pPr>
              <a:defRPr/>
            </a:lvl1pPr>
          </a:lstStyle>
          <a:p>
            <a:pPr>
              <a:defRPr/>
            </a:pPr>
            <a:fld id="{42CE2AF3-A395-41AA-A8E0-387D4841266E}" type="slidenum">
              <a:rPr lang="ja-JP" altLang="en-US"/>
              <a:pPr>
                <a:defRPr/>
              </a:pPr>
              <a:t>‹#›</a:t>
            </a:fld>
            <a:endParaRPr lang="ja-JP" altLang="en-US"/>
          </a:p>
        </p:txBody>
      </p:sp>
    </p:spTree>
    <p:extLst>
      <p:ext uri="{BB962C8B-B14F-4D97-AF65-F5344CB8AC3E}">
        <p14:creationId xmlns:p14="http://schemas.microsoft.com/office/powerpoint/2010/main" val="177825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8D688C3D-9219-410A-9041-4BE3FC47D11E}"/>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6C63CDB3-29F6-4E7F-BDB0-8206DBABC5B8}"/>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866A2A-4078-4286-A498-9844CAF10B35}"/>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3FB3364-CB75-4EB3-BEF1-65C5A4EC1E54}" type="datetimeFigureOut">
              <a:rPr lang="ja-JP" altLang="en-US"/>
              <a:pPr>
                <a:defRPr/>
              </a:pPr>
              <a:t>2025/12/2</a:t>
            </a:fld>
            <a:endParaRPr lang="ja-JP" altLang="en-US"/>
          </a:p>
        </p:txBody>
      </p:sp>
      <p:sp>
        <p:nvSpPr>
          <p:cNvPr id="5" name="フッター プレースホルダー 4">
            <a:extLst>
              <a:ext uri="{FF2B5EF4-FFF2-40B4-BE49-F238E27FC236}">
                <a16:creationId xmlns:a16="http://schemas.microsoft.com/office/drawing/2014/main" id="{794B2F5E-2DF2-4252-8125-6C3F5D92B47D}"/>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EBB8144-9EFC-4181-BA0A-B863C4DE1247}"/>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50" charset="-128"/>
              </a:defRPr>
            </a:lvl1pPr>
          </a:lstStyle>
          <a:p>
            <a:pPr>
              <a:defRPr/>
            </a:pPr>
            <a:fld id="{9DDE8BA6-7569-43D3-A7A6-41175155344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6" r:id="rId12"/>
    <p:sldLayoutId id="2147484167"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791575" y="6605199"/>
            <a:ext cx="619125" cy="206104"/>
          </a:xfrm>
          <a:prstGeom prst="rect">
            <a:avLst/>
          </a:prstGeom>
        </p:spPr>
        <p:txBody>
          <a:bodyPr vert="horz" lIns="91440" tIns="45720" rIns="91440" bIns="45720" rtlCol="0" anchor="ctr"/>
          <a:lstStyle>
            <a:lvl1pPr algn="r">
              <a:defRPr sz="1300">
                <a:solidFill>
                  <a:schemeClr val="tx1">
                    <a:lumMod val="75000"/>
                    <a:lumOff val="25000"/>
                  </a:schemeClr>
                </a:solidFill>
              </a:defRPr>
            </a:lvl1pPr>
          </a:lstStyle>
          <a:p>
            <a:fld id="{6E07BA8B-6E32-419F-A2B4-8A0A800939AD}" type="slidenum">
              <a:rPr kumimoji="1" lang="ja-JP" altLang="en-US" smtClean="0"/>
              <a:t>‹#›</a:t>
            </a:fld>
            <a:endParaRPr kumimoji="1" lang="ja-JP" altLang="en-US"/>
          </a:p>
        </p:txBody>
      </p:sp>
    </p:spTree>
    <p:extLst>
      <p:ext uri="{BB962C8B-B14F-4D97-AF65-F5344CB8AC3E}">
        <p14:creationId xmlns:p14="http://schemas.microsoft.com/office/powerpoint/2010/main" val="1839751596"/>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Lst>
  <p:hf hdr="0" ftr="0" dt="0"/>
  <p:txStyles>
    <p:titleStyle>
      <a:lvl1pPr algn="ctr" defTabSz="742950" rtl="0" eaLnBrk="1" latinLnBrk="0" hangingPunct="1">
        <a:spcBef>
          <a:spcPct val="0"/>
        </a:spcBef>
        <a:buNone/>
        <a:defRPr kumimoji="1" sz="3575" kern="1200">
          <a:solidFill>
            <a:schemeClr val="tx1">
              <a:lumMod val="75000"/>
              <a:lumOff val="25000"/>
            </a:schemeClr>
          </a:solidFill>
          <a:latin typeface="+mj-lt"/>
          <a:ea typeface="+mj-ea"/>
          <a:cs typeface="+mj-cs"/>
        </a:defRPr>
      </a:lvl1pPr>
    </p:titleStyle>
    <p:bodyStyle>
      <a:lvl1pPr marL="278606" indent="-278606" algn="l" defTabSz="742950" rtl="0" eaLnBrk="1" latinLnBrk="0" hangingPunct="1">
        <a:spcBef>
          <a:spcPct val="20000"/>
        </a:spcBef>
        <a:buFont typeface="Arial" panose="020B0604020202020204" pitchFamily="34" charset="0"/>
        <a:buChar char="•"/>
        <a:defRPr kumimoji="1" sz="2600" kern="1200">
          <a:solidFill>
            <a:schemeClr val="tx1">
              <a:lumMod val="75000"/>
              <a:lumOff val="25000"/>
            </a:schemeClr>
          </a:solidFill>
          <a:latin typeface="+mn-lt"/>
          <a:ea typeface="+mn-ea"/>
          <a:cs typeface="+mn-cs"/>
        </a:defRPr>
      </a:lvl1pPr>
      <a:lvl2pPr marL="603647" indent="-232172" algn="l" defTabSz="742950" rtl="0" eaLnBrk="1" latinLnBrk="0" hangingPunct="1">
        <a:spcBef>
          <a:spcPct val="20000"/>
        </a:spcBef>
        <a:buFont typeface="Arial" panose="020B0604020202020204" pitchFamily="34" charset="0"/>
        <a:buChar char="–"/>
        <a:defRPr kumimoji="1" sz="2275" kern="1200">
          <a:solidFill>
            <a:schemeClr val="tx1">
              <a:lumMod val="75000"/>
              <a:lumOff val="25000"/>
            </a:schemeClr>
          </a:solidFill>
          <a:latin typeface="+mn-lt"/>
          <a:ea typeface="+mn-ea"/>
          <a:cs typeface="+mn-cs"/>
        </a:defRPr>
      </a:lvl2pPr>
      <a:lvl3pPr marL="928688" indent="-185738" algn="l" defTabSz="742950" rtl="0" eaLnBrk="1" latinLnBrk="0" hangingPunct="1">
        <a:spcBef>
          <a:spcPct val="20000"/>
        </a:spcBef>
        <a:buFont typeface="Arial" panose="020B0604020202020204" pitchFamily="34" charset="0"/>
        <a:buChar char="•"/>
        <a:defRPr kumimoji="1" sz="1950" kern="1200">
          <a:solidFill>
            <a:schemeClr val="tx1">
              <a:lumMod val="75000"/>
              <a:lumOff val="25000"/>
            </a:schemeClr>
          </a:solidFill>
          <a:latin typeface="+mn-lt"/>
          <a:ea typeface="+mn-ea"/>
          <a:cs typeface="+mn-cs"/>
        </a:defRPr>
      </a:lvl3pPr>
      <a:lvl4pPr marL="1300163" indent="-185738" algn="l" defTabSz="742950" rtl="0" eaLnBrk="1" latinLnBrk="0" hangingPunct="1">
        <a:spcBef>
          <a:spcPct val="20000"/>
        </a:spcBef>
        <a:buFont typeface="Arial" panose="020B0604020202020204" pitchFamily="34" charset="0"/>
        <a:buChar char="–"/>
        <a:defRPr kumimoji="1" sz="1625" kern="1200">
          <a:solidFill>
            <a:schemeClr val="tx1">
              <a:lumMod val="75000"/>
              <a:lumOff val="25000"/>
            </a:schemeClr>
          </a:solidFill>
          <a:latin typeface="+mn-lt"/>
          <a:ea typeface="+mn-ea"/>
          <a:cs typeface="+mn-cs"/>
        </a:defRPr>
      </a:lvl4pPr>
      <a:lvl5pPr marL="1671638" indent="-185738" algn="l" defTabSz="742950" rtl="0" eaLnBrk="1" latinLnBrk="0" hangingPunct="1">
        <a:spcBef>
          <a:spcPct val="20000"/>
        </a:spcBef>
        <a:buFont typeface="Arial" panose="020B0604020202020204" pitchFamily="34" charset="0"/>
        <a:buChar char="»"/>
        <a:defRPr kumimoji="1" sz="1625" kern="1200">
          <a:solidFill>
            <a:schemeClr val="tx1">
              <a:lumMod val="75000"/>
              <a:lumOff val="25000"/>
            </a:schemeClr>
          </a:solidFill>
          <a:latin typeface="+mn-lt"/>
          <a:ea typeface="+mn-ea"/>
          <a:cs typeface="+mn-cs"/>
        </a:defRPr>
      </a:lvl5pPr>
      <a:lvl6pPr marL="2043113" indent="-185738" algn="l" defTabSz="742950" rtl="0" eaLnBrk="1" latinLnBrk="0" hangingPunct="1">
        <a:spcBef>
          <a:spcPct val="20000"/>
        </a:spcBef>
        <a:buFont typeface="Arial" panose="020B0604020202020204"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anose="020B0604020202020204"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kumimoji="1" sz="1625"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5"/>
          <p:cNvSpPr txBox="1">
            <a:spLocks/>
          </p:cNvSpPr>
          <p:nvPr/>
        </p:nvSpPr>
        <p:spPr>
          <a:xfrm>
            <a:off x="704528" y="581492"/>
            <a:ext cx="8424936" cy="23762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500"/>
              </a:lnSpc>
            </a:pPr>
            <a:r>
              <a:rPr lang="ja-JP" altLang="en-US" sz="3200" b="1" dirty="0">
                <a:latin typeface="Meiryo UI" panose="020B0604030504040204" pitchFamily="50" charset="-128"/>
                <a:ea typeface="Meiryo UI" panose="020B0604030504040204" pitchFamily="50" charset="-128"/>
                <a:cs typeface="メイリオ" panose="020B0604030504040204" pitchFamily="50" charset="-128"/>
              </a:rPr>
              <a:t>東京都補助金</a:t>
            </a:r>
            <a:r>
              <a:rPr lang="en-US" altLang="ja-JP" sz="3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3200" b="1" dirty="0">
                <a:latin typeface="Meiryo UI" panose="020B0604030504040204" pitchFamily="50" charset="-128"/>
                <a:ea typeface="Meiryo UI" panose="020B0604030504040204" pitchFamily="50" charset="-128"/>
                <a:cs typeface="メイリオ" panose="020B0604030504040204" pitchFamily="50" charset="-128"/>
              </a:rPr>
              <a:t>すくわくプログラム</a:t>
            </a:r>
            <a:r>
              <a:rPr lang="en-US" altLang="ja-JP" sz="3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3200" b="1" dirty="0">
                <a:latin typeface="Meiryo UI" panose="020B0604030504040204" pitchFamily="50" charset="-128"/>
                <a:ea typeface="Meiryo UI" panose="020B0604030504040204" pitchFamily="50" charset="-128"/>
                <a:cs typeface="メイリオ" panose="020B0604030504040204" pitchFamily="50" charset="-128"/>
              </a:rPr>
              <a:t>活用のご提案</a:t>
            </a:r>
            <a:endParaRPr lang="en-US" altLang="ja-JP" sz="3200" dirty="0">
              <a:latin typeface="Meiryo UI" panose="020B0604030504040204" pitchFamily="50" charset="-128"/>
              <a:ea typeface="Meiryo UI" panose="020B0604030504040204" pitchFamily="50" charset="-128"/>
              <a:cs typeface="メイリオ" panose="020B0604030504040204" pitchFamily="50" charset="-128"/>
            </a:endParaRPr>
          </a:p>
          <a:p>
            <a:pPr>
              <a:lnSpc>
                <a:spcPts val="6500"/>
              </a:lnSpc>
            </a:pPr>
            <a:r>
              <a:rPr lang="ja-JP" altLang="en-US" sz="2000" dirty="0">
                <a:latin typeface="Meiryo UI" panose="020B0604030504040204" pitchFamily="50" charset="-128"/>
                <a:ea typeface="Meiryo UI" panose="020B0604030504040204" pitchFamily="50" charset="-128"/>
                <a:cs typeface="メイリオ" panose="020B0604030504040204" pitchFamily="50" charset="-128"/>
              </a:rPr>
              <a:t>～　みんなで育てる “おいしい体験” 　～</a:t>
            </a:r>
            <a:endParaRPr lang="en-US" altLang="ja-JP" sz="2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テキスト ボックス 5"/>
          <p:cNvSpPr txBox="1"/>
          <p:nvPr/>
        </p:nvSpPr>
        <p:spPr>
          <a:xfrm>
            <a:off x="7574148" y="5229200"/>
            <a:ext cx="2331852" cy="923330"/>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DAIKEN</a:t>
            </a:r>
            <a:r>
              <a:rPr kumimoji="1" lang="ja-JP" altLang="en-US" dirty="0">
                <a:latin typeface="Meiryo UI" panose="020B0604030504040204" pitchFamily="50" charset="-128"/>
                <a:ea typeface="Meiryo UI" panose="020B0604030504040204" pitchFamily="50" charset="-128"/>
              </a:rPr>
              <a:t>株式会社</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開発営業部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菜園事業担当</a:t>
            </a:r>
            <a:endParaRPr lang="en-US" altLang="ja-JP"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4582" y="3398883"/>
            <a:ext cx="1622674" cy="2178348"/>
          </a:xfrm>
          <a:prstGeom prst="rect">
            <a:avLst/>
          </a:prstGeom>
        </p:spPr>
      </p:pic>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480" y="3284984"/>
            <a:ext cx="1796430" cy="2300656"/>
          </a:xfrm>
          <a:prstGeom prst="rect">
            <a:avLst/>
          </a:prstGeom>
        </p:spPr>
      </p:pic>
      <p:sp>
        <p:nvSpPr>
          <p:cNvPr id="2" name="テキスト ボックス 1">
            <a:extLst>
              <a:ext uri="{FF2B5EF4-FFF2-40B4-BE49-F238E27FC236}">
                <a16:creationId xmlns:a16="http://schemas.microsoft.com/office/drawing/2014/main" id="{C38F6CC2-FE55-B617-D787-D39394CF36FE}"/>
              </a:ext>
            </a:extLst>
          </p:cNvPr>
          <p:cNvSpPr txBox="1"/>
          <p:nvPr/>
        </p:nvSpPr>
        <p:spPr>
          <a:xfrm>
            <a:off x="170732" y="106331"/>
            <a:ext cx="3342108"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〇〇幼稚園保育園　御中</a:t>
            </a:r>
            <a:endParaRPr lang="en-US" altLang="ja-JP" dirty="0">
              <a:latin typeface="Meiryo UI" panose="020B0604030504040204" pitchFamily="50" charset="-128"/>
              <a:ea typeface="Meiryo UI" panose="020B0604030504040204" pitchFamily="50" charset="-128"/>
            </a:endParaRPr>
          </a:p>
        </p:txBody>
      </p:sp>
      <p:pic>
        <p:nvPicPr>
          <p:cNvPr id="4" name="Picture 2">
            <a:extLst>
              <a:ext uri="{FF2B5EF4-FFF2-40B4-BE49-F238E27FC236}">
                <a16:creationId xmlns:a16="http://schemas.microsoft.com/office/drawing/2014/main" id="{37B38C46-F572-2C68-82C9-E6AF652F7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807" y="4509120"/>
            <a:ext cx="1699332" cy="558547"/>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草, 人, スポーツ, スポーツゲーム が含まれている画像&#10;&#10;AI 生成コンテンツは誤りを含む可能性があります。">
            <a:extLst>
              <a:ext uri="{FF2B5EF4-FFF2-40B4-BE49-F238E27FC236}">
                <a16:creationId xmlns:a16="http://schemas.microsoft.com/office/drawing/2014/main" id="{833041E8-474A-4B96-A0EC-E855013AE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374" y="3284984"/>
            <a:ext cx="3055423" cy="2292247"/>
          </a:xfrm>
          <a:prstGeom prst="rect">
            <a:avLst/>
          </a:prstGeom>
        </p:spPr>
      </p:pic>
    </p:spTree>
    <p:extLst>
      <p:ext uri="{BB962C8B-B14F-4D97-AF65-F5344CB8AC3E}">
        <p14:creationId xmlns:p14="http://schemas.microsoft.com/office/powerpoint/2010/main" val="113280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44823" y="1719516"/>
            <a:ext cx="3761834" cy="3909880"/>
          </a:xfrm>
          <a:prstGeom prst="rect">
            <a:avLst/>
          </a:prstGeom>
          <a:noFill/>
        </p:spPr>
        <p:txBody>
          <a:bodyPr wrap="square" rtlCol="0" anchor="t">
            <a:noAutofit/>
          </a:bodyPr>
          <a:lstStyle/>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会社名　</a:t>
            </a:r>
            <a:r>
              <a:rPr lang="en-US" altLang="ja-JP" sz="1108" dirty="0">
                <a:latin typeface="Meiryo UI" panose="020B0604030504040204" pitchFamily="50" charset="-128"/>
                <a:ea typeface="Meiryo UI" panose="020B0604030504040204" pitchFamily="50" charset="-128"/>
              </a:rPr>
              <a:t>DAIKEN</a:t>
            </a:r>
            <a:r>
              <a:rPr lang="ja-JP" altLang="en-US" sz="1108" dirty="0">
                <a:latin typeface="Meiryo UI" panose="020B0604030504040204" pitchFamily="50" charset="-128"/>
                <a:ea typeface="Meiryo UI" panose="020B0604030504040204" pitchFamily="50" charset="-128"/>
              </a:rPr>
              <a:t>株式会社</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設立　　　</a:t>
            </a:r>
            <a:r>
              <a:rPr lang="en-US" altLang="ja-JP" sz="1108" dirty="0">
                <a:latin typeface="Meiryo UI" panose="020B0604030504040204" pitchFamily="50" charset="-128"/>
                <a:ea typeface="Meiryo UI" panose="020B0604030504040204" pitchFamily="50" charset="-128"/>
              </a:rPr>
              <a:t>1945</a:t>
            </a:r>
            <a:r>
              <a:rPr lang="ja-JP" altLang="en-US" sz="1108" dirty="0">
                <a:latin typeface="Meiryo UI" panose="020B0604030504040204" pitchFamily="50" charset="-128"/>
                <a:ea typeface="Meiryo UI" panose="020B0604030504040204" pitchFamily="50" charset="-128"/>
              </a:rPr>
              <a:t>年（昭和</a:t>
            </a:r>
            <a:r>
              <a:rPr lang="en-US" altLang="ja-JP" sz="1108" dirty="0">
                <a:latin typeface="Meiryo UI" panose="020B0604030504040204" pitchFamily="50" charset="-128"/>
                <a:ea typeface="Meiryo UI" panose="020B0604030504040204" pitchFamily="50" charset="-128"/>
              </a:rPr>
              <a:t>20</a:t>
            </a:r>
            <a:r>
              <a:rPr lang="ja-JP" altLang="en-US" sz="1108" dirty="0">
                <a:latin typeface="Meiryo UI" panose="020B0604030504040204" pitchFamily="50" charset="-128"/>
                <a:ea typeface="Meiryo UI" panose="020B0604030504040204" pitchFamily="50" charset="-128"/>
              </a:rPr>
              <a:t>年）</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代表者　</a:t>
            </a:r>
            <a:r>
              <a:rPr lang="zh-TW" altLang="en-US" sz="1108" dirty="0">
                <a:latin typeface="Meiryo UI" panose="020B0604030504040204" pitchFamily="50" charset="-128"/>
                <a:ea typeface="Meiryo UI" panose="020B0604030504040204" pitchFamily="50" charset="-128"/>
              </a:rPr>
              <a:t>代表取締役　億田 正則</a:t>
            </a:r>
            <a:endParaRPr lang="en-US" altLang="zh-TW"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従業員数</a:t>
            </a:r>
            <a:r>
              <a:rPr lang="zh-TW" altLang="en-US" sz="1108" dirty="0">
                <a:latin typeface="Meiryo UI" panose="020B0604030504040204" pitchFamily="50" charset="-128"/>
                <a:ea typeface="Meiryo UI" panose="020B0604030504040204" pitchFamily="50" charset="-128"/>
              </a:rPr>
              <a:t>（連結）</a:t>
            </a:r>
            <a:r>
              <a:rPr lang="en-US" altLang="zh-TW" sz="1108" dirty="0">
                <a:latin typeface="Meiryo UI" panose="020B0604030504040204" pitchFamily="50" charset="-128"/>
                <a:ea typeface="Meiryo UI" panose="020B0604030504040204" pitchFamily="50" charset="-128"/>
              </a:rPr>
              <a:t>3,689</a:t>
            </a:r>
            <a:r>
              <a:rPr lang="zh-TW" altLang="en-US" sz="1108" dirty="0">
                <a:latin typeface="Meiryo UI" panose="020B0604030504040204" pitchFamily="50" charset="-128"/>
                <a:ea typeface="Meiryo UI" panose="020B0604030504040204" pitchFamily="50" charset="-128"/>
              </a:rPr>
              <a:t>名（</a:t>
            </a:r>
            <a:r>
              <a:rPr lang="en-US" altLang="zh-TW" sz="1108" dirty="0">
                <a:latin typeface="Meiryo UI" panose="020B0604030504040204" pitchFamily="50" charset="-128"/>
                <a:ea typeface="Meiryo UI" panose="020B0604030504040204" pitchFamily="50" charset="-128"/>
              </a:rPr>
              <a:t>2025</a:t>
            </a:r>
            <a:r>
              <a:rPr lang="zh-TW" altLang="en-US" sz="1108" dirty="0">
                <a:latin typeface="Meiryo UI" panose="020B0604030504040204" pitchFamily="50" charset="-128"/>
                <a:ea typeface="Meiryo UI" panose="020B0604030504040204" pitchFamily="50" charset="-128"/>
              </a:rPr>
              <a:t>年</a:t>
            </a:r>
            <a:r>
              <a:rPr lang="en-US" altLang="zh-TW" sz="1108" dirty="0">
                <a:latin typeface="Meiryo UI" panose="020B0604030504040204" pitchFamily="50" charset="-128"/>
                <a:ea typeface="Meiryo UI" panose="020B0604030504040204" pitchFamily="50" charset="-128"/>
              </a:rPr>
              <a:t>3</a:t>
            </a:r>
            <a:r>
              <a:rPr lang="zh-TW" altLang="en-US" sz="1108" dirty="0">
                <a:latin typeface="Meiryo UI" panose="020B0604030504040204" pitchFamily="50" charset="-128"/>
                <a:ea typeface="Meiryo UI" panose="020B0604030504040204" pitchFamily="50" charset="-128"/>
              </a:rPr>
              <a:t>月</a:t>
            </a:r>
            <a:r>
              <a:rPr lang="en-US" altLang="zh-TW" sz="1108" dirty="0">
                <a:latin typeface="Meiryo UI" panose="020B0604030504040204" pitchFamily="50" charset="-128"/>
                <a:ea typeface="Meiryo UI" panose="020B0604030504040204" pitchFamily="50" charset="-128"/>
              </a:rPr>
              <a:t>31</a:t>
            </a:r>
            <a:r>
              <a:rPr lang="zh-TW" altLang="en-US" sz="1108" dirty="0">
                <a:latin typeface="Meiryo UI" panose="020B0604030504040204" pitchFamily="50" charset="-128"/>
                <a:ea typeface="Meiryo UI" panose="020B0604030504040204" pitchFamily="50" charset="-128"/>
              </a:rPr>
              <a:t>日現在）</a:t>
            </a:r>
            <a:endParaRPr lang="en-US" altLang="zh-TW"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売上高　</a:t>
            </a:r>
            <a:r>
              <a:rPr lang="en-US" altLang="ja-JP" sz="1108" dirty="0">
                <a:latin typeface="Meiryo UI" panose="020B0604030504040204" pitchFamily="50" charset="-128"/>
                <a:ea typeface="Meiryo UI" panose="020B0604030504040204" pitchFamily="50" charset="-128"/>
              </a:rPr>
              <a:t>2,163</a:t>
            </a:r>
            <a:r>
              <a:rPr lang="ja-JP" altLang="en-US" sz="1108" dirty="0">
                <a:latin typeface="Meiryo UI" panose="020B0604030504040204" pitchFamily="50" charset="-128"/>
                <a:ea typeface="Meiryo UI" panose="020B0604030504040204" pitchFamily="50" charset="-128"/>
              </a:rPr>
              <a:t>億円（</a:t>
            </a:r>
            <a:r>
              <a:rPr lang="en-US" altLang="ja-JP" sz="1108" dirty="0">
                <a:latin typeface="Meiryo UI" panose="020B0604030504040204" pitchFamily="50" charset="-128"/>
                <a:ea typeface="Meiryo UI" panose="020B0604030504040204" pitchFamily="50" charset="-128"/>
              </a:rPr>
              <a:t>2025</a:t>
            </a:r>
            <a:r>
              <a:rPr lang="ja-JP" altLang="en-US" sz="1108" dirty="0">
                <a:latin typeface="Meiryo UI" panose="020B0604030504040204" pitchFamily="50" charset="-128"/>
                <a:ea typeface="Meiryo UI" panose="020B0604030504040204" pitchFamily="50" charset="-128"/>
              </a:rPr>
              <a:t>年</a:t>
            </a:r>
            <a:r>
              <a:rPr lang="en-US" altLang="ja-JP" sz="1108" dirty="0">
                <a:latin typeface="Meiryo UI" panose="020B0604030504040204" pitchFamily="50" charset="-128"/>
                <a:ea typeface="Meiryo UI" panose="020B0604030504040204" pitchFamily="50" charset="-128"/>
              </a:rPr>
              <a:t>3</a:t>
            </a:r>
            <a:r>
              <a:rPr lang="ja-JP" altLang="en-US" sz="1108" dirty="0">
                <a:latin typeface="Meiryo UI" panose="020B0604030504040204" pitchFamily="50" charset="-128"/>
                <a:ea typeface="Meiryo UI" panose="020B0604030504040204" pitchFamily="50" charset="-128"/>
              </a:rPr>
              <a:t>月期）</a:t>
            </a:r>
            <a:endParaRPr lang="en-US" altLang="ja-JP" sz="1108" dirty="0">
              <a:latin typeface="Meiryo UI" panose="020B0604030504040204" pitchFamily="50" charset="-128"/>
              <a:ea typeface="Meiryo UI" panose="020B0604030504040204" pitchFamily="50" charset="-128"/>
            </a:endParaRPr>
          </a:p>
          <a:p>
            <a:pPr>
              <a:lnSpc>
                <a:spcPct val="150000"/>
              </a:lnSpc>
            </a:pPr>
            <a:r>
              <a:rPr lang="ja-JP" altLang="en-US" sz="1108" dirty="0">
                <a:latin typeface="Meiryo UI" panose="020B0604030504040204" pitchFamily="50" charset="-128"/>
                <a:ea typeface="Meiryo UI" panose="020B0604030504040204" pitchFamily="50" charset="-128"/>
              </a:rPr>
              <a:t>　　　（</a:t>
            </a: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非上場化により現在は決算非公開）</a:t>
            </a:r>
            <a:endParaRPr lang="en-US" altLang="zh-TW"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本社大阪事務所　大阪市北区中之島三丁目</a:t>
            </a:r>
            <a:r>
              <a:rPr lang="en-US" altLang="ja-JP" sz="1108" dirty="0">
                <a:latin typeface="Meiryo UI" panose="020B0604030504040204" pitchFamily="50" charset="-128"/>
                <a:ea typeface="Meiryo UI" panose="020B0604030504040204" pitchFamily="50" charset="-128"/>
              </a:rPr>
              <a:t>2</a:t>
            </a:r>
            <a:r>
              <a:rPr lang="ja-JP" altLang="en-US" sz="1108" dirty="0">
                <a:latin typeface="Meiryo UI" panose="020B0604030504040204" pitchFamily="50" charset="-128"/>
                <a:ea typeface="Meiryo UI" panose="020B0604030504040204" pitchFamily="50" charset="-128"/>
              </a:rPr>
              <a:t>番</a:t>
            </a:r>
            <a:r>
              <a:rPr lang="en-US" altLang="ja-JP" sz="1108" dirty="0">
                <a:latin typeface="Meiryo UI" panose="020B0604030504040204" pitchFamily="50" charset="-128"/>
                <a:ea typeface="Meiryo UI" panose="020B0604030504040204" pitchFamily="50" charset="-128"/>
              </a:rPr>
              <a:t>4</a:t>
            </a:r>
            <a:r>
              <a:rPr lang="ja-JP" altLang="en-US" sz="1108" dirty="0">
                <a:latin typeface="Meiryo UI" panose="020B0604030504040204" pitchFamily="50" charset="-128"/>
                <a:ea typeface="Meiryo UI" panose="020B0604030504040204" pitchFamily="50" charset="-128"/>
              </a:rPr>
              <a:t>号 （中之島フェスティバルタワー・ウエスト）</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東京事務所　　東京都千代田区外神田三丁目</a:t>
            </a:r>
            <a:r>
              <a:rPr lang="en-US" altLang="ja-JP" sz="1108" dirty="0">
                <a:latin typeface="Meiryo UI" panose="020B0604030504040204" pitchFamily="50" charset="-128"/>
                <a:ea typeface="Meiryo UI" panose="020B0604030504040204" pitchFamily="50" charset="-128"/>
              </a:rPr>
              <a:t>12</a:t>
            </a:r>
            <a:r>
              <a:rPr lang="ja-JP" altLang="en-US" sz="1108" dirty="0">
                <a:latin typeface="Meiryo UI" panose="020B0604030504040204" pitchFamily="50" charset="-128"/>
                <a:ea typeface="Meiryo UI" panose="020B0604030504040204" pitchFamily="50" charset="-128"/>
              </a:rPr>
              <a:t>番</a:t>
            </a:r>
            <a:r>
              <a:rPr lang="en-US" altLang="ja-JP" sz="1108" dirty="0">
                <a:latin typeface="Meiryo UI" panose="020B0604030504040204" pitchFamily="50" charset="-128"/>
                <a:ea typeface="Meiryo UI" panose="020B0604030504040204" pitchFamily="50" charset="-128"/>
              </a:rPr>
              <a:t>8</a:t>
            </a:r>
            <a:r>
              <a:rPr lang="ja-JP" altLang="en-US" sz="1108" dirty="0">
                <a:latin typeface="Meiryo UI" panose="020B0604030504040204" pitchFamily="50" charset="-128"/>
                <a:ea typeface="Meiryo UI" panose="020B0604030504040204" pitchFamily="50" charset="-128"/>
              </a:rPr>
              <a:t>号 （住友不動産秋葉原ビル）</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ja-JP" altLang="en-US" sz="1108" dirty="0">
                <a:latin typeface="Meiryo UI" panose="020B0604030504040204" pitchFamily="50" charset="-128"/>
                <a:ea typeface="Meiryo UI" panose="020B0604030504040204" pitchFamily="50" charset="-128"/>
              </a:rPr>
              <a:t>生産工場　</a:t>
            </a:r>
            <a:r>
              <a:rPr lang="zh-TW" altLang="en-US" sz="1108" dirty="0">
                <a:latin typeface="Meiryo UI" panose="020B0604030504040204" pitchFamily="50" charset="-128"/>
                <a:ea typeface="Meiryo UI" panose="020B0604030504040204" pitchFamily="50" charset="-128"/>
              </a:rPr>
              <a:t>三重工場（三重県津市）</a:t>
            </a:r>
            <a:r>
              <a:rPr lang="ja-JP" altLang="en-US" sz="1108" dirty="0">
                <a:latin typeface="Meiryo UI" panose="020B0604030504040204" pitchFamily="50" charset="-128"/>
                <a:ea typeface="Meiryo UI" panose="020B0604030504040204" pitchFamily="50" charset="-128"/>
              </a:rPr>
              <a:t>　</a:t>
            </a:r>
            <a:br>
              <a:rPr lang="en-US" altLang="ja-JP" sz="1108" dirty="0">
                <a:latin typeface="Meiryo UI" panose="020B0604030504040204" pitchFamily="50" charset="-128"/>
                <a:ea typeface="Meiryo UI" panose="020B0604030504040204" pitchFamily="50" charset="-128"/>
              </a:rPr>
            </a:br>
            <a:r>
              <a:rPr lang="zh-TW" altLang="en-US" sz="1108" dirty="0">
                <a:latin typeface="Meiryo UI" panose="020B0604030504040204" pitchFamily="50" charset="-128"/>
                <a:ea typeface="Meiryo UI" panose="020B0604030504040204" pitchFamily="50" charset="-128"/>
              </a:rPr>
              <a:t>井波工場（富山県南砺市）</a:t>
            </a:r>
            <a:r>
              <a:rPr lang="ja-JP" altLang="en-US" sz="1108" dirty="0">
                <a:latin typeface="Meiryo UI" panose="020B0604030504040204" pitchFamily="50" charset="-128"/>
                <a:ea typeface="Meiryo UI" panose="020B0604030504040204" pitchFamily="50" charset="-128"/>
              </a:rPr>
              <a:t>　</a:t>
            </a:r>
            <a:r>
              <a:rPr lang="zh-TW" altLang="en-US" sz="1108" dirty="0">
                <a:latin typeface="Meiryo UI" panose="020B0604030504040204" pitchFamily="50" charset="-128"/>
                <a:ea typeface="Meiryo UI" panose="020B0604030504040204" pitchFamily="50" charset="-128"/>
              </a:rPr>
              <a:t>岡山工場（岡山市南区）</a:t>
            </a:r>
            <a:r>
              <a:rPr lang="ja-JP" altLang="en-US" sz="1108" dirty="0">
                <a:latin typeface="Meiryo UI" panose="020B0604030504040204" pitchFamily="50" charset="-128"/>
                <a:ea typeface="Meiryo UI" panose="020B0604030504040204" pitchFamily="50" charset="-128"/>
              </a:rPr>
              <a:t>　</a:t>
            </a:r>
            <a:r>
              <a:rPr lang="zh-TW" altLang="en-US" sz="1108" dirty="0">
                <a:latin typeface="Meiryo UI" panose="020B0604030504040204" pitchFamily="50" charset="-128"/>
                <a:ea typeface="Meiryo UI" panose="020B0604030504040204" pitchFamily="50" charset="-128"/>
              </a:rPr>
              <a:t>高萩工場（茨城県高萩市）</a:t>
            </a:r>
            <a:r>
              <a:rPr lang="ja-JP" altLang="en-US" sz="1108" dirty="0">
                <a:latin typeface="Meiryo UI" panose="020B0604030504040204" pitchFamily="50" charset="-128"/>
                <a:ea typeface="Meiryo UI" panose="020B0604030504040204" pitchFamily="50" charset="-128"/>
              </a:rPr>
              <a:t>　</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zh-TW" altLang="en-US" sz="1108" dirty="0">
                <a:latin typeface="Meiryo UI" panose="020B0604030504040204" pitchFamily="50" charset="-128"/>
                <a:ea typeface="Meiryo UI" panose="020B0604030504040204" pitchFamily="50" charset="-128"/>
              </a:rPr>
              <a:t>研究開発施設</a:t>
            </a:r>
            <a:r>
              <a:rPr lang="ja-JP" altLang="en-US" sz="1108" dirty="0">
                <a:latin typeface="Meiryo UI" panose="020B0604030504040204" pitchFamily="50" charset="-128"/>
                <a:ea typeface="Meiryo UI" panose="020B0604030504040204" pitchFamily="50" charset="-128"/>
              </a:rPr>
              <a:t>　</a:t>
            </a:r>
            <a:r>
              <a:rPr lang="en-US" altLang="ja-JP" sz="1108" dirty="0">
                <a:latin typeface="Meiryo UI" panose="020B0604030504040204" pitchFamily="50" charset="-128"/>
                <a:ea typeface="Meiryo UI" panose="020B0604030504040204" pitchFamily="50" charset="-128"/>
              </a:rPr>
              <a:t>DAIKEN R&amp;D</a:t>
            </a:r>
            <a:r>
              <a:rPr lang="ja-JP" altLang="en-US" sz="1108" dirty="0">
                <a:latin typeface="Meiryo UI" panose="020B0604030504040204" pitchFamily="50" charset="-128"/>
                <a:ea typeface="Meiryo UI" panose="020B0604030504040204" pitchFamily="50" charset="-128"/>
              </a:rPr>
              <a:t>センター（岡山市南区）</a:t>
            </a:r>
            <a:endParaRPr lang="en-US" altLang="ja-JP" sz="1108" dirty="0">
              <a:latin typeface="Meiryo UI" panose="020B0604030504040204" pitchFamily="50" charset="-128"/>
              <a:ea typeface="Meiryo UI" panose="020B0604030504040204" pitchFamily="50" charset="-128"/>
            </a:endParaRPr>
          </a:p>
          <a:p>
            <a:pPr marL="263776" indent="-263776">
              <a:lnSpc>
                <a:spcPct val="150000"/>
              </a:lnSpc>
              <a:buFont typeface="Wingdings" panose="05000000000000000000" pitchFamily="2" charset="2"/>
              <a:buChar char="n"/>
            </a:pPr>
            <a:r>
              <a:rPr lang="en-US" altLang="ja-JP" sz="1108" dirty="0">
                <a:latin typeface="Meiryo UI" panose="020B0604030504040204" pitchFamily="50" charset="-128"/>
                <a:ea typeface="Meiryo UI" panose="020B0604030504040204" pitchFamily="50" charset="-128"/>
              </a:rPr>
              <a:t>2023</a:t>
            </a:r>
            <a:r>
              <a:rPr lang="ja-JP" altLang="en-US" sz="1108" dirty="0">
                <a:latin typeface="Meiryo UI" panose="020B0604030504040204" pitchFamily="50" charset="-128"/>
                <a:ea typeface="Meiryo UI" panose="020B0604030504040204" pitchFamily="50" charset="-128"/>
              </a:rPr>
              <a:t>年 伊藤忠商事</a:t>
            </a: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株</a:t>
            </a: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による完全子会社化</a:t>
            </a:r>
            <a:endParaRPr lang="en-US" altLang="ja-JP" sz="1108" dirty="0">
              <a:latin typeface="Meiryo UI" panose="020B0604030504040204" pitchFamily="50" charset="-128"/>
              <a:ea typeface="Meiryo UI" panose="020B0604030504040204" pitchFamily="50" charset="-128"/>
            </a:endParaRPr>
          </a:p>
        </p:txBody>
      </p:sp>
      <p:pic>
        <p:nvPicPr>
          <p:cNvPr id="3" name="Picture 8" descr="「daiken」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12422" t="29462" r="14328" b="32157"/>
          <a:stretch/>
        </p:blipFill>
        <p:spPr bwMode="auto">
          <a:xfrm>
            <a:off x="4706657" y="1719517"/>
            <a:ext cx="1513490" cy="38807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画面の領域"/>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754" y="2365498"/>
            <a:ext cx="4080418" cy="3175255"/>
          </a:xfrm>
          <a:prstGeom prst="rect">
            <a:avLst/>
          </a:prstGeom>
        </p:spPr>
      </p:pic>
      <p:sp>
        <p:nvSpPr>
          <p:cNvPr id="5" name="テキスト プレースホルダー 4">
            <a:extLst>
              <a:ext uri="{FF2B5EF4-FFF2-40B4-BE49-F238E27FC236}">
                <a16:creationId xmlns:a16="http://schemas.microsoft.com/office/drawing/2014/main" id="{1762E93F-6C6A-43E0-8C2A-E2B671D9B1A1}"/>
              </a:ext>
            </a:extLst>
          </p:cNvPr>
          <p:cNvSpPr txBox="1">
            <a:spLocks/>
          </p:cNvSpPr>
          <p:nvPr/>
        </p:nvSpPr>
        <p:spPr>
          <a:xfrm>
            <a:off x="964866" y="1062963"/>
            <a:ext cx="8440615" cy="358409"/>
          </a:xfrm>
          <a:prstGeom prst="rect">
            <a:avLst/>
          </a:prstGeom>
        </p:spPr>
        <p:txBody>
          <a:bodyPr vert="horz" lIns="84406" tIns="42203" rIns="84406" bIns="42203"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46" dirty="0">
                <a:latin typeface="Meiryo UI" panose="020B0604030504040204" pitchFamily="50" charset="-128"/>
                <a:ea typeface="Meiryo UI" panose="020B0604030504040204" pitchFamily="50" charset="-128"/>
              </a:rPr>
              <a:t>内装建材を中心に、研究開発～製造～販売まで一貫した事業を展開。</a:t>
            </a:r>
          </a:p>
        </p:txBody>
      </p:sp>
      <p:sp>
        <p:nvSpPr>
          <p:cNvPr id="6" name="テキスト ボックス 5"/>
          <p:cNvSpPr txBox="1"/>
          <p:nvPr/>
        </p:nvSpPr>
        <p:spPr>
          <a:xfrm>
            <a:off x="964865" y="510939"/>
            <a:ext cx="1319592" cy="433196"/>
          </a:xfrm>
          <a:prstGeom prst="rect">
            <a:avLst/>
          </a:prstGeom>
          <a:noFill/>
        </p:spPr>
        <p:txBody>
          <a:bodyPr wrap="none" rtlCol="0">
            <a:spAutoFit/>
          </a:bodyPr>
          <a:lstStyle/>
          <a:p>
            <a:r>
              <a:rPr lang="ja-JP" altLang="en-US" sz="2215" dirty="0">
                <a:latin typeface="Meiryo UI" panose="020B0604030504040204" pitchFamily="50" charset="-128"/>
                <a:ea typeface="Meiryo UI" panose="020B0604030504040204" pitchFamily="50" charset="-128"/>
              </a:rPr>
              <a:t>会社概要</a:t>
            </a:r>
            <a:endParaRPr lang="en-US" altLang="ja-JP" sz="2215"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B5A71542-BD2B-3757-15BE-929EAA0C0A5D}"/>
              </a:ext>
            </a:extLst>
          </p:cNvPr>
          <p:cNvSpPr txBox="1">
            <a:spLocks/>
          </p:cNvSpPr>
          <p:nvPr/>
        </p:nvSpPr>
        <p:spPr>
          <a:xfrm>
            <a:off x="7617296" y="648487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D50B01-5BC1-48A0-BE1B-51B853E521C9}" type="slidenum">
              <a:rPr lang="ja-JP" altLang="en-US">
                <a:solidFill>
                  <a:schemeClr val="tx1">
                    <a:lumMod val="65000"/>
                    <a:lumOff val="35000"/>
                  </a:schemeClr>
                </a:solidFill>
                <a:latin typeface="Meiryo UI" panose="020B0604030504040204" pitchFamily="50" charset="-128"/>
                <a:ea typeface="Meiryo UI" panose="020B0604030504040204" pitchFamily="50" charset="-128"/>
              </a:rPr>
              <a:pPr/>
              <a:t>10</a:t>
            </a:fld>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87C3AA8-C4C3-9260-87ED-BBAB3F0E73CD}"/>
              </a:ext>
            </a:extLst>
          </p:cNvPr>
          <p:cNvSpPr/>
          <p:nvPr/>
        </p:nvSpPr>
        <p:spPr>
          <a:xfrm>
            <a:off x="8193360" y="5373216"/>
            <a:ext cx="864096" cy="167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430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E222A-75D2-DAC8-CE4B-9C058265843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EB5978B-4032-1844-10B8-8357D3B2D0CF}"/>
              </a:ext>
            </a:extLst>
          </p:cNvPr>
          <p:cNvSpPr>
            <a:spLocks noGrp="1"/>
          </p:cNvSpPr>
          <p:nvPr>
            <p:ph type="sldNum" sz="quarter" idx="11"/>
          </p:nvPr>
        </p:nvSpPr>
        <p:spPr/>
        <p:txBody>
          <a:bodyPr/>
          <a:lstStyle/>
          <a:p>
            <a:pPr defTabSz="742950" eaLnBrk="1" fontAlgn="auto" hangingPunct="1">
              <a:spcBef>
                <a:spcPts val="0"/>
              </a:spcBef>
              <a:spcAft>
                <a:spcPts val="0"/>
              </a:spcAft>
            </a:pPr>
            <a:fld id="{6E07BA8B-6E32-419F-A2B4-8A0A800939AD}" type="slidenum">
              <a:rPr lang="ja-JP" altLang="en-US">
                <a:solidFill>
                  <a:prstClr val="black">
                    <a:lumMod val="75000"/>
                    <a:lumOff val="25000"/>
                  </a:prstClr>
                </a:solidFill>
                <a:latin typeface="Calibri"/>
                <a:ea typeface="ＭＳ Ｐゴシック" panose="020B0600070205080204" pitchFamily="50" charset="-128"/>
              </a:rPr>
              <a:pPr defTabSz="742950" eaLnBrk="1" fontAlgn="auto" hangingPunct="1">
                <a:spcBef>
                  <a:spcPts val="0"/>
                </a:spcBef>
                <a:spcAft>
                  <a:spcPts val="0"/>
                </a:spcAft>
              </a:pPr>
              <a:t>2</a:t>
            </a:fld>
            <a:endParaRPr lang="ja-JP" altLang="en-US">
              <a:solidFill>
                <a:prstClr val="black">
                  <a:lumMod val="75000"/>
                  <a:lumOff val="25000"/>
                </a:prstClr>
              </a:solidFill>
              <a:latin typeface="Calibri"/>
              <a:ea typeface="ＭＳ Ｐゴシック" panose="020B0600070205080204" pitchFamily="50" charset="-128"/>
            </a:endParaRPr>
          </a:p>
        </p:txBody>
      </p:sp>
      <p:sp>
        <p:nvSpPr>
          <p:cNvPr id="4" name="テキスト プレースホルダー 3">
            <a:extLst>
              <a:ext uri="{FF2B5EF4-FFF2-40B4-BE49-F238E27FC236}">
                <a16:creationId xmlns:a16="http://schemas.microsoft.com/office/drawing/2014/main" id="{0FBEAE64-8B9F-0258-168D-885B988A609D}"/>
              </a:ext>
            </a:extLst>
          </p:cNvPr>
          <p:cNvSpPr>
            <a:spLocks noGrp="1"/>
          </p:cNvSpPr>
          <p:nvPr>
            <p:ph type="body" sz="quarter" idx="10"/>
          </p:nvPr>
        </p:nvSpPr>
        <p:spPr/>
        <p:txBody>
          <a:bodyPr/>
          <a:lstStyle/>
          <a:p>
            <a:r>
              <a:rPr lang="ja-JP" altLang="en-US" dirty="0">
                <a:latin typeface="Meiryo UI" panose="020B0604030504040204" pitchFamily="50" charset="-128"/>
                <a:ea typeface="Meiryo UI" panose="020B0604030504040204" pitchFamily="50" charset="-128"/>
              </a:rPr>
              <a:t>すくわくプログラム　エコ菜園のご提案　</a:t>
            </a:r>
            <a:endParaRPr lang="en-US" altLang="ja-JP" dirty="0">
              <a:latin typeface="Meiryo UI" panose="020B0604030504040204" pitchFamily="50" charset="-128"/>
              <a:ea typeface="Meiryo UI" panose="020B0604030504040204" pitchFamily="50" charset="-128"/>
            </a:endParaRPr>
          </a:p>
        </p:txBody>
      </p:sp>
      <p:pic>
        <p:nvPicPr>
          <p:cNvPr id="1026" name="Picture 2" descr="農家の家族のイラスト">
            <a:extLst>
              <a:ext uri="{FF2B5EF4-FFF2-40B4-BE49-F238E27FC236}">
                <a16:creationId xmlns:a16="http://schemas.microsoft.com/office/drawing/2014/main" id="{5883A356-E0C3-866D-6CBD-F748E3650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582" y="4869160"/>
            <a:ext cx="1393031" cy="13930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71474EF-FF2F-497F-108B-67892AE59E41}"/>
              </a:ext>
            </a:extLst>
          </p:cNvPr>
          <p:cNvSpPr txBox="1"/>
          <p:nvPr/>
        </p:nvSpPr>
        <p:spPr>
          <a:xfrm>
            <a:off x="219008" y="595809"/>
            <a:ext cx="9159643" cy="6398739"/>
          </a:xfrm>
          <a:prstGeom prst="rect">
            <a:avLst/>
          </a:prstGeom>
          <a:noFill/>
        </p:spPr>
        <p:txBody>
          <a:bodyPr wrap="square" rtlCol="0">
            <a:spAutoFit/>
          </a:bodyPr>
          <a:lstStyle/>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ご提供価値</a:t>
            </a:r>
            <a:r>
              <a:rPr lang="ja-JP" altLang="en-US" sz="1400" b="1" dirty="0">
                <a:solidFill>
                  <a:srgbClr val="FF0000"/>
                </a:solidFill>
                <a:latin typeface="Meiryo UI" panose="020B0604030504040204" pitchFamily="50" charset="-128"/>
                <a:ea typeface="Meiryo UI" panose="020B0604030504040204" pitchFamily="50" charset="-128"/>
              </a:rPr>
              <a:t>　「 菜園が育む子供たちの豊かな体験 」</a:t>
            </a:r>
            <a:endParaRPr lang="en-US" altLang="ja-JP" sz="1400" b="1" dirty="0">
              <a:solidFill>
                <a:srgbClr val="FF0000"/>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600" b="1" dirty="0">
                <a:solidFill>
                  <a:prstClr val="black">
                    <a:lumMod val="75000"/>
                    <a:lumOff val="25000"/>
                  </a:prstClr>
                </a:solidFill>
                <a:latin typeface="Meiryo UI" panose="020B0604030504040204" pitchFamily="50" charset="-128"/>
                <a:ea typeface="Meiryo UI" panose="020B0604030504040204" pitchFamily="50" charset="-128"/>
              </a:rPr>
              <a:t>菜園を通じ 子供たちの好奇心を刺激して、わくわくするような体験をご提供いたします！</a:t>
            </a:r>
            <a:endParaRPr lang="en-US" altLang="ja-JP" sz="16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6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種をまき、発芽から成長、開花、結実を観察　</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ミニトマトや枝豆など季節にあわせた野菜を栽培して観察日記や絵日記など</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2､</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毎日みんなで水やりやお世話を通じたコミュニケーション力の育成</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交代制やグループごとに担当して</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3､</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成長の「不思議」に出会う・興味を引出す</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成長過程での気づきや疑問を話し合う、花や実ができる感動を共有</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4､</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予期しない出来事も経験</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虫食いや不作、枯れるなどの“失敗”も受け止めで次につなげる「チャレンジ精神」</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5､</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季節の移り変わりを感じる</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五感を使った自然観察　例：植物の香りや季節ごとの植物の変化</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6､</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収穫した作物をみんなでいただく</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園で調理して味わったり、家庭に持ち帰ってご家族と楽しんだり</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7､</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園内敷設による安全性・継続性</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移動の必要がなく、日々の保育で実践できる</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8</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、専門的アドバイスで安心＋オプション）</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専門アドバイザーによる講習　⇒　計画、植付、収穫</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ja-JP" altLang="en-US" sz="1138"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F719DAA-965E-1CA7-CA96-6BCA1431605D}"/>
              </a:ext>
            </a:extLst>
          </p:cNvPr>
          <p:cNvSpPr txBox="1"/>
          <p:nvPr/>
        </p:nvSpPr>
        <p:spPr>
          <a:xfrm>
            <a:off x="7897880" y="2367088"/>
            <a:ext cx="3578224" cy="1769715"/>
          </a:xfrm>
          <a:prstGeom prst="rect">
            <a:avLst/>
          </a:prstGeom>
          <a:solidFill>
            <a:schemeClr val="tx2"/>
          </a:solidFill>
        </p:spPr>
        <p:txBody>
          <a:bodyPr wrap="none" rtlCol="0">
            <a:spAutoFit/>
          </a:bodyPr>
          <a:lstStyle/>
          <a:p>
            <a:pPr algn="l">
              <a:spcAft>
                <a:spcPts val="600"/>
              </a:spcAft>
            </a:pPr>
            <a:r>
              <a:rPr lang="en-US" altLang="ja-JP" sz="1400" b="1" dirty="0">
                <a:solidFill>
                  <a:schemeClr val="bg1"/>
                </a:solidFill>
                <a:latin typeface="Meiryo UI" panose="020B0604030504040204" pitchFamily="50" charset="-128"/>
                <a:ea typeface="Meiryo UI" panose="020B0604030504040204" pitchFamily="50" charset="-128"/>
              </a:rPr>
              <a:t>MF</a:t>
            </a:r>
            <a:r>
              <a:rPr lang="ja-JP" altLang="en-US" sz="1400" b="1" dirty="0">
                <a:solidFill>
                  <a:schemeClr val="bg1"/>
                </a:solidFill>
                <a:latin typeface="Meiryo UI" panose="020B0604030504040204" pitchFamily="50" charset="-128"/>
                <a:ea typeface="Meiryo UI" panose="020B0604030504040204" pitchFamily="50" charset="-128"/>
              </a:rPr>
              <a:t>栗原さん</a:t>
            </a:r>
            <a:endParaRPr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lang="ja-JP" altLang="en-US" sz="1400" b="1" dirty="0">
                <a:solidFill>
                  <a:schemeClr val="bg1"/>
                </a:solidFill>
                <a:latin typeface="Meiryo UI" panose="020B0604030504040204" pitchFamily="50" charset="-128"/>
                <a:ea typeface="Meiryo UI" panose="020B0604030504040204" pitchFamily="50" charset="-128"/>
              </a:rPr>
              <a:t>はじめての経験</a:t>
            </a:r>
            <a:endParaRPr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kumimoji="1" lang="ja-JP" altLang="en-US" sz="1400" b="1" dirty="0">
                <a:solidFill>
                  <a:schemeClr val="bg1"/>
                </a:solidFill>
                <a:latin typeface="Meiryo UI" panose="020B0604030504040204" pitchFamily="50" charset="-128"/>
                <a:ea typeface="Meiryo UI" panose="020B0604030504040204" pitchFamily="50" charset="-128"/>
              </a:rPr>
              <a:t>・野菜を見る、観察できる（見たことがない）</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lang="ja-JP" altLang="en-US" sz="1400" b="1" dirty="0">
                <a:solidFill>
                  <a:schemeClr val="bg1"/>
                </a:solidFill>
                <a:latin typeface="Meiryo UI" panose="020B0604030504040204" pitchFamily="50" charset="-128"/>
                <a:ea typeface="Meiryo UI" panose="020B0604030504040204" pitchFamily="50" charset="-128"/>
              </a:rPr>
              <a:t>・都会では体験しずらいことも体験できる</a:t>
            </a:r>
            <a:endParaRPr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kumimoji="1" lang="ja-JP" altLang="en-US" sz="1400" b="1" dirty="0">
                <a:solidFill>
                  <a:schemeClr val="bg1"/>
                </a:solidFill>
                <a:latin typeface="Meiryo UI" panose="020B0604030504040204" pitchFamily="50" charset="-128"/>
                <a:ea typeface="Meiryo UI" panose="020B0604030504040204" pitchFamily="50" charset="-128"/>
              </a:rPr>
              <a:t>・学びを探求できる（農育・食育、自然体験）</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950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93A0-AF66-BA82-3520-2D837A23670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57292FD-6426-38FF-443E-AC6B9451EA3D}"/>
              </a:ext>
            </a:extLst>
          </p:cNvPr>
          <p:cNvSpPr>
            <a:spLocks noGrp="1"/>
          </p:cNvSpPr>
          <p:nvPr>
            <p:ph type="sldNum" sz="quarter" idx="11"/>
          </p:nvPr>
        </p:nvSpPr>
        <p:spPr/>
        <p:txBody>
          <a:bodyPr/>
          <a:lstStyle/>
          <a:p>
            <a:pPr defTabSz="742950" eaLnBrk="1" fontAlgn="auto" hangingPunct="1">
              <a:spcBef>
                <a:spcPts val="0"/>
              </a:spcBef>
              <a:spcAft>
                <a:spcPts val="0"/>
              </a:spcAft>
            </a:pPr>
            <a:fld id="{6E07BA8B-6E32-419F-A2B4-8A0A800939AD}" type="slidenum">
              <a:rPr lang="ja-JP" altLang="en-US">
                <a:solidFill>
                  <a:prstClr val="black">
                    <a:lumMod val="75000"/>
                    <a:lumOff val="25000"/>
                  </a:prstClr>
                </a:solidFill>
                <a:latin typeface="Calibri"/>
                <a:ea typeface="ＭＳ Ｐゴシック" panose="020B0600070205080204" pitchFamily="50" charset="-128"/>
              </a:rPr>
              <a:pPr defTabSz="742950" eaLnBrk="1" fontAlgn="auto" hangingPunct="1">
                <a:spcBef>
                  <a:spcPts val="0"/>
                </a:spcBef>
                <a:spcAft>
                  <a:spcPts val="0"/>
                </a:spcAft>
              </a:pPr>
              <a:t>3</a:t>
            </a:fld>
            <a:endParaRPr lang="ja-JP" altLang="en-US">
              <a:solidFill>
                <a:prstClr val="black">
                  <a:lumMod val="75000"/>
                  <a:lumOff val="25000"/>
                </a:prstClr>
              </a:solidFill>
              <a:latin typeface="Calibri"/>
              <a:ea typeface="ＭＳ Ｐゴシック" panose="020B0600070205080204" pitchFamily="50" charset="-128"/>
            </a:endParaRPr>
          </a:p>
        </p:txBody>
      </p:sp>
      <p:sp>
        <p:nvSpPr>
          <p:cNvPr id="4" name="テキスト プレースホルダー 3">
            <a:extLst>
              <a:ext uri="{FF2B5EF4-FFF2-40B4-BE49-F238E27FC236}">
                <a16:creationId xmlns:a16="http://schemas.microsoft.com/office/drawing/2014/main" id="{CF6C6FBE-5FBE-93FE-79C9-E5C1CF3ED7BA}"/>
              </a:ext>
            </a:extLst>
          </p:cNvPr>
          <p:cNvSpPr>
            <a:spLocks noGrp="1"/>
          </p:cNvSpPr>
          <p:nvPr>
            <p:ph type="body" sz="quarter" idx="10"/>
          </p:nvPr>
        </p:nvSpPr>
        <p:spPr/>
        <p:txBody>
          <a:bodyPr/>
          <a:lstStyle/>
          <a:p>
            <a:r>
              <a:rPr lang="ja-JP" altLang="en-US" dirty="0">
                <a:latin typeface="Meiryo UI" panose="020B0604030504040204" pitchFamily="50" charset="-128"/>
                <a:ea typeface="Meiryo UI" panose="020B0604030504040204" pitchFamily="50" charset="-128"/>
              </a:rPr>
              <a:t>すくわくプログラム　エコ菜園のご提案　</a:t>
            </a:r>
            <a:endParaRPr lang="en-US" altLang="ja-JP" dirty="0">
              <a:latin typeface="Meiryo UI" panose="020B0604030504040204" pitchFamily="50" charset="-128"/>
              <a:ea typeface="Meiryo UI" panose="020B0604030504040204" pitchFamily="50" charset="-128"/>
            </a:endParaRPr>
          </a:p>
        </p:txBody>
      </p:sp>
      <p:pic>
        <p:nvPicPr>
          <p:cNvPr id="1026" name="Picture 2" descr="農家の家族のイラスト">
            <a:extLst>
              <a:ext uri="{FF2B5EF4-FFF2-40B4-BE49-F238E27FC236}">
                <a16:creationId xmlns:a16="http://schemas.microsoft.com/office/drawing/2014/main" id="{00C61EE5-B0B4-DDE6-7965-6F55E6F37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618" y="3320192"/>
            <a:ext cx="2573777" cy="257377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DBE7A8E-7F63-FEA7-52EC-BD2EA1893193}"/>
              </a:ext>
            </a:extLst>
          </p:cNvPr>
          <p:cNvSpPr txBox="1"/>
          <p:nvPr/>
        </p:nvSpPr>
        <p:spPr>
          <a:xfrm>
            <a:off x="219008" y="692696"/>
            <a:ext cx="9159643" cy="1584601"/>
          </a:xfrm>
          <a:prstGeom prst="rect">
            <a:avLst/>
          </a:prstGeom>
          <a:noFill/>
        </p:spPr>
        <p:txBody>
          <a:bodyPr wrap="square" rtlCol="0">
            <a:spAutoFit/>
          </a:bodyPr>
          <a:lstStyle/>
          <a:p>
            <a:pPr defTabSz="742950" eaLnBrk="1" fontAlgn="auto" hangingPunct="1">
              <a:spcBef>
                <a:spcPts val="0"/>
              </a:spcBef>
              <a:spcAft>
                <a:spcPts val="488"/>
              </a:spcAft>
            </a:pPr>
            <a:r>
              <a:rPr lang="ja-JP" altLang="en-US" sz="1400" b="1" dirty="0">
                <a:solidFill>
                  <a:srgbClr val="FF0000"/>
                </a:solidFill>
                <a:latin typeface="Meiryo UI" panose="020B0604030504040204" pitchFamily="50" charset="-128"/>
                <a:ea typeface="Meiryo UI" panose="020B0604030504040204" pitchFamily="50" charset="-128"/>
              </a:rPr>
              <a:t>「 菜園が育む子供たちの豊かな体験 」</a:t>
            </a:r>
            <a:endParaRPr lang="en-US" altLang="ja-JP" sz="1400" b="1" dirty="0">
              <a:solidFill>
                <a:srgbClr val="FF0000"/>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ja-JP" altLang="en-US" sz="1138"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53EAF8B-AAEF-E9B2-DDDF-D740DD35471A}"/>
              </a:ext>
            </a:extLst>
          </p:cNvPr>
          <p:cNvSpPr txBox="1"/>
          <p:nvPr/>
        </p:nvSpPr>
        <p:spPr>
          <a:xfrm>
            <a:off x="6567190" y="1316677"/>
            <a:ext cx="2614249" cy="1754326"/>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プログラムの要件と合致</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・探求テーマの設定</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・継続的な活動の実践</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・記録と振り返り</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・主体的な学び</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82A0E04-8D25-F05E-7950-F2497CF99824}"/>
              </a:ext>
            </a:extLst>
          </p:cNvPr>
          <p:cNvSpPr txBox="1"/>
          <p:nvPr/>
        </p:nvSpPr>
        <p:spPr>
          <a:xfrm>
            <a:off x="179799" y="1307098"/>
            <a:ext cx="5796527" cy="1754326"/>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菜園の</a:t>
            </a:r>
            <a:r>
              <a:rPr lang="ja-JP" altLang="en-US" dirty="0">
                <a:latin typeface="Meiryo UI" panose="020B0604030504040204" pitchFamily="50" charset="-128"/>
                <a:ea typeface="Meiryo UI" panose="020B0604030504040204" pitchFamily="50" charset="-128"/>
              </a:rPr>
              <a:t>体験が</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・「食と生命の不思議」　子供の興味をひきやすい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・植付、種まきから成長観察、収穫まで中長期の活動が可能</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・日々の成長という目に見える変化は、記録に最適</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・「虫がついた！」「どうしたら大きくなる？」自ら考える</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5F507D4-97C3-6E57-9B6C-8B8422D9296F}"/>
              </a:ext>
            </a:extLst>
          </p:cNvPr>
          <p:cNvSpPr txBox="1"/>
          <p:nvPr/>
        </p:nvSpPr>
        <p:spPr>
          <a:xfrm>
            <a:off x="992560" y="4005816"/>
            <a:ext cx="4680520" cy="1754326"/>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結果、期待される効果</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・植物、野菜、食べることへの興味・関心</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・「挑戦」「失敗」から学ぶ力の育成</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・自然や季節への感受性の醸成</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・お友達やご家族とのコミュニケーションの促進</a:t>
            </a:r>
          </a:p>
        </p:txBody>
      </p:sp>
      <p:sp>
        <p:nvSpPr>
          <p:cNvPr id="7" name="二等辺三角形 6">
            <a:extLst>
              <a:ext uri="{FF2B5EF4-FFF2-40B4-BE49-F238E27FC236}">
                <a16:creationId xmlns:a16="http://schemas.microsoft.com/office/drawing/2014/main" id="{DD5D7374-E6ED-7D43-F7E8-50534A1522E3}"/>
              </a:ext>
            </a:extLst>
          </p:cNvPr>
          <p:cNvSpPr/>
          <p:nvPr/>
        </p:nvSpPr>
        <p:spPr>
          <a:xfrm rot="5400000">
            <a:off x="5479445" y="2133688"/>
            <a:ext cx="1443985" cy="4114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3AC1D5ED-C0E9-93EA-ADA6-135F6800C688}"/>
              </a:ext>
            </a:extLst>
          </p:cNvPr>
          <p:cNvSpPr/>
          <p:nvPr/>
        </p:nvSpPr>
        <p:spPr>
          <a:xfrm rot="10800000">
            <a:off x="2356071" y="3292368"/>
            <a:ext cx="1443985" cy="4114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467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86C5-2CEF-56BC-E7C1-F4DE7309841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1253A5-AC67-8849-8D30-0BC0968DFBBB}"/>
              </a:ext>
            </a:extLst>
          </p:cNvPr>
          <p:cNvSpPr>
            <a:spLocks noGrp="1"/>
          </p:cNvSpPr>
          <p:nvPr>
            <p:ph type="sldNum" sz="quarter" idx="11"/>
          </p:nvPr>
        </p:nvSpPr>
        <p:spPr/>
        <p:txBody>
          <a:bodyPr/>
          <a:lstStyle/>
          <a:p>
            <a:pPr defTabSz="742950" eaLnBrk="1" fontAlgn="auto" hangingPunct="1">
              <a:spcBef>
                <a:spcPts val="0"/>
              </a:spcBef>
              <a:spcAft>
                <a:spcPts val="0"/>
              </a:spcAft>
              <a:defRPr/>
            </a:pPr>
            <a:fld id="{6E07BA8B-6E32-419F-A2B4-8A0A800939AD}" type="slidenum">
              <a:rPr lang="ja-JP" altLang="en-US">
                <a:solidFill>
                  <a:prstClr val="black">
                    <a:lumMod val="75000"/>
                    <a:lumOff val="25000"/>
                  </a:prstClr>
                </a:solidFill>
                <a:latin typeface="Calibri"/>
                <a:ea typeface="ＭＳ Ｐゴシック" panose="020B0600070205080204" pitchFamily="50" charset="-128"/>
              </a:rPr>
              <a:pPr defTabSz="742950" eaLnBrk="1" fontAlgn="auto" hangingPunct="1">
                <a:spcBef>
                  <a:spcPts val="0"/>
                </a:spcBef>
                <a:spcAft>
                  <a:spcPts val="0"/>
                </a:spcAft>
                <a:defRPr/>
              </a:pPr>
              <a:t>4</a:t>
            </a:fld>
            <a:endParaRPr lang="ja-JP" altLang="en-US">
              <a:solidFill>
                <a:prstClr val="black">
                  <a:lumMod val="75000"/>
                  <a:lumOff val="25000"/>
                </a:prstClr>
              </a:solidFill>
              <a:latin typeface="Calibri"/>
              <a:ea typeface="ＭＳ Ｐゴシック" panose="020B0600070205080204" pitchFamily="50" charset="-128"/>
            </a:endParaRPr>
          </a:p>
        </p:txBody>
      </p:sp>
      <p:sp>
        <p:nvSpPr>
          <p:cNvPr id="4" name="テキスト プレースホルダー 3">
            <a:extLst>
              <a:ext uri="{FF2B5EF4-FFF2-40B4-BE49-F238E27FC236}">
                <a16:creationId xmlns:a16="http://schemas.microsoft.com/office/drawing/2014/main" id="{276BC750-CB62-1522-9B66-9044F0C69258}"/>
              </a:ext>
            </a:extLst>
          </p:cNvPr>
          <p:cNvSpPr>
            <a:spLocks noGrp="1"/>
          </p:cNvSpPr>
          <p:nvPr>
            <p:ph type="body" sz="quarter" idx="10"/>
          </p:nvPr>
        </p:nvSpPr>
        <p:spPr/>
        <p:txBody>
          <a:bodyPr/>
          <a:lstStyle/>
          <a:p>
            <a:r>
              <a:rPr lang="ja-JP" altLang="en-US" dirty="0">
                <a:latin typeface="Meiryo UI" panose="020B0604030504040204" pitchFamily="50" charset="-128"/>
                <a:ea typeface="Meiryo UI" panose="020B0604030504040204" pitchFamily="50" charset="-128"/>
              </a:rPr>
              <a:t>すくわくプログラム　エコ菜園のご提案　</a:t>
            </a:r>
            <a:endParaRPr lang="en-US" altLang="ja-JP" dirty="0">
              <a:latin typeface="Meiryo UI" panose="020B0604030504040204" pitchFamily="50" charset="-128"/>
              <a:ea typeface="Meiryo UI" panose="020B0604030504040204" pitchFamily="50" charset="-128"/>
            </a:endParaRPr>
          </a:p>
        </p:txBody>
      </p:sp>
      <p:pic>
        <p:nvPicPr>
          <p:cNvPr id="1026" name="Picture 2" descr="農家の家族のイラスト">
            <a:extLst>
              <a:ext uri="{FF2B5EF4-FFF2-40B4-BE49-F238E27FC236}">
                <a16:creationId xmlns:a16="http://schemas.microsoft.com/office/drawing/2014/main" id="{ED015EC9-B9B7-2038-46AD-DC8DA2A2C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972" y="4869160"/>
            <a:ext cx="1393031" cy="13930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C096034-78C0-AA29-4EF1-22BD92484D4F}"/>
              </a:ext>
            </a:extLst>
          </p:cNvPr>
          <p:cNvSpPr txBox="1"/>
          <p:nvPr/>
        </p:nvSpPr>
        <p:spPr>
          <a:xfrm>
            <a:off x="191092" y="733485"/>
            <a:ext cx="9159643" cy="3811556"/>
          </a:xfrm>
          <a:prstGeom prst="rect">
            <a:avLst/>
          </a:prstGeom>
          <a:noFill/>
        </p:spPr>
        <p:txBody>
          <a:bodyPr wrap="square" rtlCol="0">
            <a:spAutoFit/>
          </a:bodyPr>
          <a:lstStyle/>
          <a:p>
            <a:pPr defTabSz="742950" eaLnBrk="1" fontAlgn="auto" hangingPunct="1">
              <a:spcBef>
                <a:spcPts val="0"/>
              </a:spcBef>
              <a:spcAft>
                <a:spcPts val="488"/>
              </a:spcAft>
              <a:defRPr/>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菜園が育む子供たちの豊かな体験」</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600" b="1" dirty="0">
                <a:solidFill>
                  <a:prstClr val="black">
                    <a:lumMod val="75000"/>
                    <a:lumOff val="25000"/>
                  </a:prstClr>
                </a:solidFill>
                <a:latin typeface="Meiryo UI" panose="020B0604030504040204" pitchFamily="50" charset="-128"/>
                <a:ea typeface="Meiryo UI" panose="020B0604030504040204" pitchFamily="50" charset="-128"/>
              </a:rPr>
              <a:t>導入例</a:t>
            </a:r>
            <a:endParaRPr lang="en-US" altLang="ja-JP" sz="16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桑の実の写真</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2､</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園長先生や担当先生のコメント、導入の決め手</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3､</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定員？名や菜園の規模 一人当たりの大きさ</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4､</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費用</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5､</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引渡し時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年間栽培計画表</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栽培レクチャー（土の手入れなど）</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栗原さん作成をお願いします）</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　⇒栽培スケジュールと管理方法を追加</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defRPr/>
            </a:pPr>
            <a:endParaRPr lang="ja-JP" altLang="en-US" sz="1138"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893FF2C-59C4-6404-C3ED-55242D2E2097}"/>
              </a:ext>
            </a:extLst>
          </p:cNvPr>
          <p:cNvSpPr/>
          <p:nvPr/>
        </p:nvSpPr>
        <p:spPr>
          <a:xfrm>
            <a:off x="920552" y="3372245"/>
            <a:ext cx="6048672" cy="2592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桑の実保育園の施工事例写真と</a:t>
            </a:r>
            <a:endParaRPr kumimoji="1" lang="en-US" altLang="ja-JP" b="1" dirty="0"/>
          </a:p>
          <a:p>
            <a:pPr algn="ctr"/>
            <a:r>
              <a:rPr kumimoji="1" lang="ja-JP" altLang="en-US" b="1" dirty="0"/>
              <a:t>マイファーム様との</a:t>
            </a:r>
            <a:r>
              <a:rPr lang="ja-JP" altLang="en-US" b="1" dirty="0"/>
              <a:t>連携で資料補完</a:t>
            </a:r>
            <a:endParaRPr kumimoji="1" lang="ja-JP" altLang="en-US" b="1" dirty="0"/>
          </a:p>
        </p:txBody>
      </p:sp>
      <p:sp>
        <p:nvSpPr>
          <p:cNvPr id="5" name="テキスト ボックス 4">
            <a:extLst>
              <a:ext uri="{FF2B5EF4-FFF2-40B4-BE49-F238E27FC236}">
                <a16:creationId xmlns:a16="http://schemas.microsoft.com/office/drawing/2014/main" id="{A0BF558A-892C-1043-24EA-FCA551FC50B8}"/>
              </a:ext>
            </a:extLst>
          </p:cNvPr>
          <p:cNvSpPr txBox="1"/>
          <p:nvPr/>
        </p:nvSpPr>
        <p:spPr>
          <a:xfrm>
            <a:off x="8409384" y="1103982"/>
            <a:ext cx="3799438" cy="1477328"/>
          </a:xfrm>
          <a:prstGeom prst="rect">
            <a:avLst/>
          </a:prstGeom>
          <a:solidFill>
            <a:schemeClr val="tx2"/>
          </a:solidFill>
        </p:spPr>
        <p:txBody>
          <a:bodyPr wrap="none" rtlCol="0">
            <a:spAutoFit/>
          </a:bodyPr>
          <a:lstStyle/>
          <a:p>
            <a:pPr algn="l">
              <a:spcAft>
                <a:spcPts val="600"/>
              </a:spcAft>
            </a:pPr>
            <a:r>
              <a:rPr lang="en-US" altLang="ja-JP" sz="1400" b="1" dirty="0">
                <a:solidFill>
                  <a:schemeClr val="bg1"/>
                </a:solidFill>
                <a:latin typeface="Meiryo UI" panose="020B0604030504040204" pitchFamily="50" charset="-128"/>
                <a:ea typeface="Meiryo UI" panose="020B0604030504040204" pitchFamily="50" charset="-128"/>
              </a:rPr>
              <a:t>MF</a:t>
            </a:r>
            <a:r>
              <a:rPr lang="ja-JP" altLang="en-US" sz="1400" b="1" dirty="0">
                <a:solidFill>
                  <a:schemeClr val="bg1"/>
                </a:solidFill>
                <a:latin typeface="Meiryo UI" panose="020B0604030504040204" pitchFamily="50" charset="-128"/>
                <a:ea typeface="Meiryo UI" panose="020B0604030504040204" pitchFamily="50" charset="-128"/>
              </a:rPr>
              <a:t>栗原さん</a:t>
            </a:r>
            <a:endParaRPr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kumimoji="1" lang="ja-JP" altLang="en-US" sz="1400" b="1" dirty="0">
                <a:solidFill>
                  <a:schemeClr val="bg1"/>
                </a:solidFill>
                <a:latin typeface="Meiryo UI" panose="020B0604030504040204" pitchFamily="50" charset="-128"/>
                <a:ea typeface="Meiryo UI" panose="020B0604030504040204" pitchFamily="50" charset="-128"/>
              </a:rPr>
              <a:t>園長先生、保育園リアクション</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lang="ja-JP" altLang="en-US" sz="1400" b="1" dirty="0">
                <a:solidFill>
                  <a:schemeClr val="bg1"/>
                </a:solidFill>
                <a:latin typeface="Meiryo UI" panose="020B0604030504040204" pitchFamily="50" charset="-128"/>
                <a:ea typeface="Meiryo UI" panose="020B0604030504040204" pitchFamily="50" charset="-128"/>
              </a:rPr>
              <a:t>・補助金があってこその取り組み</a:t>
            </a:r>
            <a:endParaRPr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kumimoji="1" lang="ja-JP" altLang="en-US" sz="1400" b="1" dirty="0">
                <a:solidFill>
                  <a:schemeClr val="bg1"/>
                </a:solidFill>
                <a:latin typeface="Meiryo UI" panose="020B0604030504040204" pitchFamily="50" charset="-128"/>
                <a:ea typeface="Meiryo UI" panose="020B0604030504040204" pitchFamily="50" charset="-128"/>
              </a:rPr>
              <a:t>・負担なしでできる</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l">
              <a:spcAft>
                <a:spcPts val="600"/>
              </a:spcAft>
            </a:pPr>
            <a:r>
              <a:rPr kumimoji="1" lang="ja-JP" altLang="en-US" sz="1400" b="1" dirty="0">
                <a:solidFill>
                  <a:schemeClr val="bg1"/>
                </a:solidFill>
                <a:latin typeface="Meiryo UI" panose="020B0604030504040204" pitchFamily="50" charset="-128"/>
                <a:ea typeface="Meiryo UI" panose="020B0604030504040204" pitchFamily="50" charset="-128"/>
              </a:rPr>
              <a:t>・すくわくの認知度　東京都からのメール、メルマガ</a:t>
            </a:r>
          </a:p>
        </p:txBody>
      </p:sp>
    </p:spTree>
    <p:extLst>
      <p:ext uri="{BB962C8B-B14F-4D97-AF65-F5344CB8AC3E}">
        <p14:creationId xmlns:p14="http://schemas.microsoft.com/office/powerpoint/2010/main" val="391697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98675" y="806482"/>
            <a:ext cx="2206053" cy="369332"/>
          </a:xfrm>
          <a:prstGeom prst="rect">
            <a:avLst/>
          </a:prstGeom>
          <a:solidFill>
            <a:schemeClr val="accent1">
              <a:lumMod val="75000"/>
            </a:schemeClr>
          </a:solidFill>
          <a:ln>
            <a:noFill/>
          </a:ln>
        </p:spPr>
        <p:txBody>
          <a:bodyPr wrap="none" rtlCol="0">
            <a:spAutoFit/>
          </a:bodyPr>
          <a:lstStyle/>
          <a:p>
            <a:r>
              <a:rPr lang="ja-JP" altLang="en-US" dirty="0">
                <a:solidFill>
                  <a:schemeClr val="bg1"/>
                </a:solidFill>
                <a:latin typeface="Meiryo UI" panose="020B0604030504040204" pitchFamily="50" charset="-128"/>
                <a:ea typeface="Meiryo UI" panose="020B0604030504040204" pitchFamily="50" charset="-128"/>
              </a:rPr>
              <a:t>木質軽量培地を使用</a:t>
            </a:r>
          </a:p>
        </p:txBody>
      </p:sp>
      <p:cxnSp>
        <p:nvCxnSpPr>
          <p:cNvPr id="8" name="直線コネクタ 7"/>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A441ABB-08BA-4B08-9DA9-F30D1A5255D3}"/>
              </a:ext>
            </a:extLst>
          </p:cNvPr>
          <p:cNvSpPr txBox="1"/>
          <p:nvPr/>
        </p:nvSpPr>
        <p:spPr>
          <a:xfrm>
            <a:off x="31039" y="0"/>
            <a:ext cx="3769833" cy="3924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すくわくプログラム　エコ菜園のご提案　</a:t>
            </a:r>
            <a:endParaRPr kumimoji="1" lang="en-US" altLang="ja-JP"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766D46DE-CED7-4DD0-9F27-093424E045F4}"/>
              </a:ext>
            </a:extLst>
          </p:cNvPr>
          <p:cNvSpPr txBox="1"/>
          <p:nvPr/>
        </p:nvSpPr>
        <p:spPr>
          <a:xfrm>
            <a:off x="301413" y="5573798"/>
            <a:ext cx="9225114" cy="646331"/>
          </a:xfrm>
          <a:prstGeom prst="rect">
            <a:avLst/>
          </a:prstGeom>
          <a:solidFill>
            <a:schemeClr val="accent5">
              <a:lumMod val="20000"/>
              <a:lumOff val="80000"/>
            </a:schemeClr>
          </a:solidFill>
        </p:spPr>
        <p:txBody>
          <a:bodyPr wrap="square" rtlCol="0">
            <a:spAutoFit/>
          </a:bodyPr>
          <a:lstStyle/>
          <a:p>
            <a:pPr algn="ctr"/>
            <a:r>
              <a:rPr lang="en-US" altLang="ja-JP" kern="0" dirty="0">
                <a:latin typeface="Meiryo UI" panose="020B0604030504040204" pitchFamily="50" charset="-128"/>
                <a:ea typeface="Meiryo UI" panose="020B0604030504040204" pitchFamily="50" charset="-128"/>
              </a:rPr>
              <a:t>DAIKEN</a:t>
            </a:r>
            <a:r>
              <a:rPr lang="ja-JP" altLang="en-US" kern="0" dirty="0">
                <a:latin typeface="Meiryo UI" panose="020B0604030504040204" pitchFamily="50" charset="-128"/>
                <a:ea typeface="Meiryo UI" panose="020B0604030504040204" pitchFamily="50" charset="-128"/>
              </a:rPr>
              <a:t>の技術によって、国産木材から作られた新しい培地</a:t>
            </a: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グロウアース</a:t>
            </a: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を使用。</a:t>
            </a:r>
            <a:endParaRPr lang="en-US" altLang="ja-JP" kern="0" dirty="0">
              <a:latin typeface="Meiryo UI" panose="020B0604030504040204" pitchFamily="50" charset="-128"/>
              <a:ea typeface="Meiryo UI" panose="020B0604030504040204" pitchFamily="50" charset="-128"/>
            </a:endParaRPr>
          </a:p>
          <a:p>
            <a:pPr algn="ctr"/>
            <a:r>
              <a:rPr lang="ja-JP" altLang="en-US" kern="0" dirty="0">
                <a:latin typeface="Meiryo UI" panose="020B0604030504040204" pitchFamily="50" charset="-128"/>
                <a:ea typeface="Meiryo UI" panose="020B0604030504040204" pitchFamily="50" charset="-128"/>
              </a:rPr>
              <a:t>軽量のため建物への負担を軽減。既存の建物でも導入が可能です。</a:t>
            </a:r>
          </a:p>
        </p:txBody>
      </p:sp>
      <p:sp>
        <p:nvSpPr>
          <p:cNvPr id="28" name="スライド番号プレースホルダー 5"/>
          <p:cNvSpPr txBox="1">
            <a:spLocks/>
          </p:cNvSpPr>
          <p:nvPr/>
        </p:nvSpPr>
        <p:spPr>
          <a:xfrm>
            <a:off x="7766769" y="649271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D50B01-5BC1-48A0-BE1B-51B853E521C9}" type="slidenum">
              <a:rPr lang="ja-JP" altLang="en-US" smtClean="0">
                <a:solidFill>
                  <a:schemeClr val="tx1">
                    <a:lumMod val="65000"/>
                    <a:lumOff val="35000"/>
                  </a:schemeClr>
                </a:solidFill>
                <a:latin typeface="Meiryo UI" panose="020B0604030504040204" pitchFamily="50" charset="-128"/>
                <a:ea typeface="Meiryo UI" panose="020B0604030504040204" pitchFamily="50" charset="-128"/>
              </a:rPr>
              <a:pPr/>
              <a:t>5</a:t>
            </a:fld>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04728" y="810248"/>
            <a:ext cx="5577168" cy="369332"/>
          </a:xfrm>
          <a:prstGeom prst="rect">
            <a:avLst/>
          </a:prstGeom>
          <a:noFill/>
        </p:spPr>
        <p:txBody>
          <a:bodyPr wrap="none" rtlCol="0">
            <a:spAutoFit/>
          </a:bodyPr>
          <a:lstStyle/>
          <a:p>
            <a:r>
              <a:rPr kumimoji="1" lang="ja-JP" altLang="en-US" dirty="0">
                <a:solidFill>
                  <a:schemeClr val="accent1">
                    <a:lumMod val="75000"/>
                  </a:schemeClr>
                </a:solidFill>
                <a:latin typeface="Meiryo UI" panose="020B0604030504040204" pitchFamily="50" charset="-128"/>
                <a:ea typeface="Meiryo UI" panose="020B0604030504040204" pitchFamily="50" charset="-128"/>
              </a:rPr>
              <a:t>国産の間伐材や未利用材か</a:t>
            </a:r>
            <a:r>
              <a:rPr lang="ja-JP" altLang="en-US" dirty="0">
                <a:solidFill>
                  <a:schemeClr val="accent1">
                    <a:lumMod val="75000"/>
                  </a:schemeClr>
                </a:solidFill>
                <a:latin typeface="Meiryo UI" panose="020B0604030504040204" pitchFamily="50" charset="-128"/>
                <a:ea typeface="Meiryo UI" panose="020B0604030504040204" pitchFamily="50" charset="-128"/>
              </a:rPr>
              <a:t>ら作られた、培地で栽培します</a:t>
            </a:r>
            <a:endParaRPr kumimoji="1" lang="ja-JP" altLang="en-US"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9949" y="1301357"/>
            <a:ext cx="472104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■培地自体が独自の特徴を持っています</a:t>
            </a:r>
            <a:endParaRPr kumimoji="1" lang="ja-JP" altLang="en-US" sz="16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0195" y="3312923"/>
            <a:ext cx="68812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■土と違い軽量の培地ため、既存の建物や屋上にも導入可能</a:t>
            </a:r>
            <a:endParaRPr kumimoji="1" lang="ja-JP" altLang="en-US"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50C8FAD1-172A-4B8C-9B16-5C8E4C793E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1413" y="1730959"/>
            <a:ext cx="2347331" cy="1344115"/>
          </a:xfrm>
          <a:prstGeom prst="rect">
            <a:avLst/>
          </a:prstGeom>
          <a:ln>
            <a:solidFill>
              <a:schemeClr val="bg1"/>
            </a:solidFill>
          </a:ln>
        </p:spPr>
      </p:pic>
      <p:pic>
        <p:nvPicPr>
          <p:cNvPr id="33" name="図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2411" y="1472015"/>
            <a:ext cx="4392488" cy="1823365"/>
          </a:xfrm>
          <a:prstGeom prst="rect">
            <a:avLst/>
          </a:prstGeom>
          <a:ln>
            <a:solidFill>
              <a:schemeClr val="bg1">
                <a:lumMod val="65000"/>
              </a:schemeClr>
            </a:solidFill>
          </a:ln>
        </p:spPr>
      </p:pic>
      <p:sp>
        <p:nvSpPr>
          <p:cNvPr id="34" name="角丸四角形吹き出し 33"/>
          <p:cNvSpPr/>
          <p:nvPr/>
        </p:nvSpPr>
        <p:spPr>
          <a:xfrm>
            <a:off x="2729761" y="1794782"/>
            <a:ext cx="1359143" cy="741821"/>
          </a:xfrm>
          <a:prstGeom prst="wedgeRoundRectCallout">
            <a:avLst>
              <a:gd name="adj1" fmla="val -51149"/>
              <a:gd name="adj2" fmla="val 70056"/>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accent1">
                    <a:lumMod val="75000"/>
                  </a:schemeClr>
                </a:solidFill>
                <a:latin typeface="Meiryo UI" panose="020B0604030504040204" pitchFamily="50" charset="-128"/>
                <a:ea typeface="Meiryo UI" panose="020B0604030504040204" pitchFamily="50" charset="-128"/>
              </a:rPr>
              <a:t>DAIKEN</a:t>
            </a: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オリジナルの</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1">
                    <a:lumMod val="75000"/>
                  </a:schemeClr>
                </a:solidFill>
                <a:latin typeface="Meiryo UI" panose="020B0604030504040204" pitchFamily="50" charset="-128"/>
                <a:ea typeface="Meiryo UI" panose="020B0604030504040204" pitchFamily="50" charset="-128"/>
              </a:rPr>
              <a:t>園芸資材</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7215" y="3707889"/>
            <a:ext cx="2592641" cy="1697846"/>
          </a:xfrm>
          <a:prstGeom prst="rect">
            <a:avLst/>
          </a:prstGeom>
        </p:spPr>
      </p:pic>
      <p:pic>
        <p:nvPicPr>
          <p:cNvPr id="36" name="図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6767" y="3762268"/>
            <a:ext cx="1939428" cy="1454571"/>
          </a:xfrm>
          <a:prstGeom prst="rect">
            <a:avLst/>
          </a:prstGeom>
        </p:spPr>
      </p:pic>
      <p:sp>
        <p:nvSpPr>
          <p:cNvPr id="37" name="角丸四角形吹き出し 36"/>
          <p:cNvSpPr/>
          <p:nvPr/>
        </p:nvSpPr>
        <p:spPr>
          <a:xfrm>
            <a:off x="2729761" y="4063128"/>
            <a:ext cx="1359143" cy="734024"/>
          </a:xfrm>
          <a:prstGeom prst="wedgeRoundRectCallout">
            <a:avLst>
              <a:gd name="adj1" fmla="val -51149"/>
              <a:gd name="adj2" fmla="val 70056"/>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1">
                    <a:lumMod val="75000"/>
                  </a:schemeClr>
                </a:solidFill>
                <a:latin typeface="Meiryo UI" panose="020B0604030504040204" pitchFamily="50" charset="-128"/>
                <a:ea typeface="Meiryo UI" panose="020B0604030504040204" pitchFamily="50" charset="-128"/>
              </a:rPr>
              <a:t>土に比べ</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約</a:t>
            </a:r>
            <a:r>
              <a:rPr lang="en-US" altLang="ja-JP" sz="1400" dirty="0">
                <a:solidFill>
                  <a:schemeClr val="accent1">
                    <a:lumMod val="75000"/>
                  </a:schemeClr>
                </a:solidFill>
                <a:latin typeface="Meiryo UI" panose="020B0604030504040204" pitchFamily="50" charset="-128"/>
                <a:ea typeface="Meiryo UI" panose="020B0604030504040204" pitchFamily="50" charset="-128"/>
              </a:rPr>
              <a:t>1/2</a:t>
            </a:r>
            <a:r>
              <a:rPr lang="ja-JP" altLang="en-US" sz="1400" dirty="0">
                <a:solidFill>
                  <a:schemeClr val="accent1">
                    <a:lumMod val="75000"/>
                  </a:schemeClr>
                </a:solidFill>
                <a:latin typeface="Meiryo UI" panose="020B0604030504040204" pitchFamily="50" charset="-128"/>
                <a:ea typeface="Meiryo UI" panose="020B0604030504040204" pitchFamily="50" charset="-128"/>
              </a:rPr>
              <a:t>～</a:t>
            </a:r>
            <a:r>
              <a:rPr lang="en-US" altLang="ja-JP" sz="1400" dirty="0">
                <a:solidFill>
                  <a:schemeClr val="accent1">
                    <a:lumMod val="75000"/>
                  </a:schemeClr>
                </a:solidFill>
                <a:latin typeface="Meiryo UI" panose="020B0604030504040204" pitchFamily="50" charset="-128"/>
                <a:ea typeface="Meiryo UI" panose="020B0604030504040204" pitchFamily="50" charset="-128"/>
              </a:rPr>
              <a:t>1/3</a:t>
            </a: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の</a:t>
            </a:r>
            <a:r>
              <a:rPr kumimoji="1" lang="ja-JP" altLang="en-US" sz="1400" dirty="0">
                <a:solidFill>
                  <a:schemeClr val="accent1">
                    <a:lumMod val="75000"/>
                  </a:schemeClr>
                </a:solidFill>
                <a:latin typeface="Meiryo UI" panose="020B0604030504040204" pitchFamily="50" charset="-128"/>
                <a:ea typeface="Meiryo UI" panose="020B0604030504040204" pitchFamily="50" charset="-128"/>
              </a:rPr>
              <a:t>重量</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8" name="角丸四角形吹き出し 37"/>
          <p:cNvSpPr/>
          <p:nvPr/>
        </p:nvSpPr>
        <p:spPr>
          <a:xfrm>
            <a:off x="8017382" y="4018936"/>
            <a:ext cx="1359143" cy="734024"/>
          </a:xfrm>
          <a:prstGeom prst="wedgeRoundRectCallout">
            <a:avLst>
              <a:gd name="adj1" fmla="val -51149"/>
              <a:gd name="adj2" fmla="val 70056"/>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繊維が</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絡み合い</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風で飛びにくい</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9" name="角丸四角形吹き出し 38"/>
          <p:cNvSpPr/>
          <p:nvPr/>
        </p:nvSpPr>
        <p:spPr>
          <a:xfrm>
            <a:off x="8418762" y="1920409"/>
            <a:ext cx="1460132" cy="1344109"/>
          </a:xfrm>
          <a:prstGeom prst="wedgeRoundRectCallout">
            <a:avLst>
              <a:gd name="adj1" fmla="val -55063"/>
              <a:gd name="adj2" fmla="val 29900"/>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accent1">
                    <a:lumMod val="75000"/>
                  </a:schemeClr>
                </a:solidFill>
                <a:latin typeface="Meiryo UI" panose="020B0604030504040204" pitchFamily="50" charset="-128"/>
                <a:ea typeface="Meiryo UI" panose="020B0604030504040204" pitchFamily="50" charset="-128"/>
              </a:rPr>
              <a:t>お洋服が汚れにく</a:t>
            </a:r>
            <a:r>
              <a:rPr lang="ja-JP" altLang="en-US" sz="1200" dirty="0">
                <a:solidFill>
                  <a:schemeClr val="accent1">
                    <a:lumMod val="75000"/>
                  </a:schemeClr>
                </a:solidFill>
                <a:latin typeface="Meiryo UI" panose="020B0604030504040204" pitchFamily="50" charset="-128"/>
                <a:ea typeface="Meiryo UI" panose="020B0604030504040204" pitchFamily="50" charset="-128"/>
              </a:rPr>
              <a:t>く 洗濯手間も軽減</a:t>
            </a:r>
            <a:endParaRPr lang="en-US" altLang="ja-JP" sz="1200" dirty="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200" dirty="0">
                <a:solidFill>
                  <a:schemeClr val="accent1">
                    <a:lumMod val="75000"/>
                  </a:schemeClr>
                </a:solidFill>
                <a:latin typeface="Meiryo UI" panose="020B0604030504040204" pitchFamily="50" charset="-128"/>
                <a:ea typeface="Meiryo UI" panose="020B0604030504040204" pitchFamily="50" charset="-128"/>
              </a:rPr>
              <a:t>園の中に持ち込んでも掃除機やほうきで</a:t>
            </a:r>
            <a:r>
              <a:rPr lang="ja-JP" altLang="en-US" sz="1200" dirty="0">
                <a:solidFill>
                  <a:schemeClr val="accent1">
                    <a:lumMod val="75000"/>
                  </a:schemeClr>
                </a:solidFill>
                <a:latin typeface="Meiryo UI" panose="020B0604030504040204" pitchFamily="50" charset="-128"/>
                <a:ea typeface="Meiryo UI" panose="020B0604030504040204" pitchFamily="50" charset="-128"/>
              </a:rPr>
              <a:t>清掃可能！</a:t>
            </a:r>
            <a:endParaRPr kumimoji="1" lang="en-US" altLang="ja-JP" sz="12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920552" y="2919292"/>
            <a:ext cx="2107855"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特許・登録商標商品</a:t>
            </a:r>
            <a:endParaRPr kumimoji="1" lang="ja-JP" altLang="en-US" sz="12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105128" y="5230438"/>
            <a:ext cx="2107855"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耐風試験の様子</a:t>
            </a:r>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E441566-F607-B93B-DC9F-BD275D2628CE}"/>
              </a:ext>
            </a:extLst>
          </p:cNvPr>
          <p:cNvSpPr txBox="1"/>
          <p:nvPr/>
        </p:nvSpPr>
        <p:spPr>
          <a:xfrm>
            <a:off x="159949" y="431578"/>
            <a:ext cx="3240360" cy="584775"/>
          </a:xfrm>
          <a:prstGeom prst="rect">
            <a:avLst/>
          </a:prstGeom>
          <a:noFill/>
        </p:spPr>
        <p:txBody>
          <a:bodyPr wrap="square" rtlCol="0">
            <a:spAutoFit/>
          </a:bodyPr>
          <a:lstStyle/>
          <a:p>
            <a:r>
              <a:rPr kumimoji="1" lang="ja-JP" altLang="en-US" sz="1400" dirty="0"/>
              <a:t>「　“土の菜園</a:t>
            </a:r>
            <a:r>
              <a:rPr lang="ja-JP" altLang="en-US" sz="1400" dirty="0"/>
              <a:t>” </a:t>
            </a:r>
            <a:r>
              <a:rPr kumimoji="1" lang="ja-JP" altLang="en-US" sz="1400" dirty="0"/>
              <a:t>と違うところ 」</a:t>
            </a:r>
            <a:endParaRPr kumimoji="1" lang="en-US" altLang="ja-JP" sz="1400" dirty="0"/>
          </a:p>
          <a:p>
            <a:endParaRPr kumimoji="1" lang="ja-JP" altLang="en-US" dirty="0"/>
          </a:p>
        </p:txBody>
      </p:sp>
    </p:spTree>
    <p:extLst>
      <p:ext uri="{BB962C8B-B14F-4D97-AF65-F5344CB8AC3E}">
        <p14:creationId xmlns:p14="http://schemas.microsoft.com/office/powerpoint/2010/main" val="229678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9324" y="851540"/>
            <a:ext cx="2195505" cy="369332"/>
          </a:xfrm>
          <a:prstGeom prst="rect">
            <a:avLst/>
          </a:prstGeom>
          <a:solidFill>
            <a:schemeClr val="accent1">
              <a:lumMod val="75000"/>
            </a:schemeClr>
          </a:solidFill>
          <a:ln>
            <a:no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　大規模工事不要</a:t>
            </a:r>
            <a:endParaRPr kumimoji="1" lang="ja-JP" altLang="en-US" dirty="0">
              <a:solidFill>
                <a:schemeClr val="bg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A441ABB-08BA-4B08-9DA9-F30D1A5255D3}"/>
              </a:ext>
            </a:extLst>
          </p:cNvPr>
          <p:cNvSpPr txBox="1"/>
          <p:nvPr/>
        </p:nvSpPr>
        <p:spPr>
          <a:xfrm>
            <a:off x="40263" y="-15516"/>
            <a:ext cx="383261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すくわくプログラム　エコ菜園のご提案　</a:t>
            </a:r>
            <a:endParaRPr kumimoji="1" lang="en-US" altLang="ja-JP"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endParaRPr lang="en-US" altLang="ja-JP" sz="20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5667" y="3833430"/>
            <a:ext cx="2448272" cy="1330332"/>
          </a:xfrm>
          <a:prstGeom prst="rect">
            <a:avLst/>
          </a:prstGeom>
        </p:spPr>
      </p:pic>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68" y="3829793"/>
            <a:ext cx="1832896" cy="1314969"/>
          </a:xfrm>
          <a:prstGeom prst="rect">
            <a:avLst/>
          </a:prstGeom>
        </p:spPr>
      </p:pic>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6376" y="3825208"/>
            <a:ext cx="1832896" cy="1314969"/>
          </a:xfrm>
          <a:prstGeom prst="rect">
            <a:avLst/>
          </a:prstGeom>
        </p:spPr>
      </p:pic>
      <p:pic>
        <p:nvPicPr>
          <p:cNvPr id="14" name="図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9523" y="3863409"/>
            <a:ext cx="1340002" cy="1254046"/>
          </a:xfrm>
          <a:prstGeom prst="rect">
            <a:avLst/>
          </a:prstGeom>
        </p:spPr>
      </p:pic>
      <p:pic>
        <p:nvPicPr>
          <p:cNvPr id="15" name="図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7595" y="3873716"/>
            <a:ext cx="1340002" cy="1235174"/>
          </a:xfrm>
          <a:prstGeom prst="rect">
            <a:avLst/>
          </a:prstGeom>
        </p:spPr>
      </p:pic>
      <p:sp>
        <p:nvSpPr>
          <p:cNvPr id="16" name="テキスト ボックス 15"/>
          <p:cNvSpPr txBox="1"/>
          <p:nvPr/>
        </p:nvSpPr>
        <p:spPr>
          <a:xfrm>
            <a:off x="180195" y="5140177"/>
            <a:ext cx="138691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W900×450×H733</a:t>
            </a:r>
            <a:endParaRPr kumimoji="1" lang="ja-JP" altLang="en-US" sz="105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037708" y="5140177"/>
            <a:ext cx="138691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W900×450×H373</a:t>
            </a:r>
            <a:endParaRPr kumimoji="1" lang="ja-JP" altLang="en-US"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33180" y="5149347"/>
            <a:ext cx="138691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W450×450×H733</a:t>
            </a:r>
            <a:endParaRPr kumimoji="1" lang="ja-JP" altLang="en-US" sz="105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897027" y="5132219"/>
            <a:ext cx="138691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W450×450×H373</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66D46DE-CED7-4DD0-9F27-093424E045F4}"/>
              </a:ext>
            </a:extLst>
          </p:cNvPr>
          <p:cNvSpPr txBox="1"/>
          <p:nvPr/>
        </p:nvSpPr>
        <p:spPr>
          <a:xfrm>
            <a:off x="307541" y="5446473"/>
            <a:ext cx="9181963" cy="729050"/>
          </a:xfrm>
          <a:prstGeom prst="rect">
            <a:avLst/>
          </a:prstGeom>
          <a:solidFill>
            <a:schemeClr val="accent5">
              <a:lumMod val="20000"/>
              <a:lumOff val="80000"/>
            </a:schemeClr>
          </a:solidFill>
        </p:spPr>
        <p:txBody>
          <a:bodyPr wrap="square" rtlCol="0" anchor="ctr">
            <a:noAutofit/>
          </a:bodyPr>
          <a:lstStyle/>
          <a:p>
            <a:pPr algn="ctr"/>
            <a:r>
              <a:rPr lang="ja-JP" altLang="en-US" kern="0" dirty="0">
                <a:latin typeface="Meiryo UI" panose="020B0604030504040204" pitchFamily="50" charset="-128"/>
                <a:ea typeface="Meiryo UI" panose="020B0604030504040204" pitchFamily="50" charset="-128"/>
              </a:rPr>
              <a:t>規格化されたプランターや枕木をユニット化しているので大規模工事も不要ですし</a:t>
            </a:r>
            <a:endParaRPr lang="en-US" altLang="ja-JP" kern="0" dirty="0">
              <a:latin typeface="Meiryo UI" panose="020B0604030504040204" pitchFamily="50" charset="-128"/>
              <a:ea typeface="Meiryo UI" panose="020B0604030504040204" pitchFamily="50" charset="-128"/>
            </a:endParaRPr>
          </a:p>
          <a:p>
            <a:pPr algn="ctr"/>
            <a:r>
              <a:rPr lang="ja-JP" altLang="en-US" kern="0" dirty="0">
                <a:latin typeface="Meiryo UI" panose="020B0604030504040204" pitchFamily="50" charset="-128"/>
                <a:ea typeface="Meiryo UI" panose="020B0604030504040204" pitchFamily="50" charset="-128"/>
              </a:rPr>
              <a:t>将来の撤去の場合も簡単です。既存の設備をかわしてのレイアウトも可能です。</a:t>
            </a:r>
            <a:endParaRPr lang="en-US" altLang="ja-JP" kern="0"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195" y="1660926"/>
            <a:ext cx="2121200" cy="1590900"/>
          </a:xfrm>
          <a:prstGeom prst="rect">
            <a:avLst/>
          </a:prstGeom>
        </p:spPr>
      </p:pic>
      <p:pic>
        <p:nvPicPr>
          <p:cNvPr id="22" name="図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211" y="1660926"/>
            <a:ext cx="2121200" cy="1590900"/>
          </a:xfrm>
          <a:prstGeom prst="rect">
            <a:avLst/>
          </a:prstGeom>
        </p:spPr>
      </p:pic>
      <p:pic>
        <p:nvPicPr>
          <p:cNvPr id="23" name="図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66749" y="1627121"/>
            <a:ext cx="2129791" cy="1597343"/>
          </a:xfrm>
          <a:prstGeom prst="rect">
            <a:avLst/>
          </a:prstGeom>
        </p:spPr>
      </p:pic>
      <p:pic>
        <p:nvPicPr>
          <p:cNvPr id="24" name="図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74641" y="1640490"/>
            <a:ext cx="2114863" cy="1586148"/>
          </a:xfrm>
          <a:prstGeom prst="rect">
            <a:avLst/>
          </a:prstGeom>
        </p:spPr>
      </p:pic>
      <p:sp>
        <p:nvSpPr>
          <p:cNvPr id="26" name="テキスト ボックス 25"/>
          <p:cNvSpPr txBox="1"/>
          <p:nvPr/>
        </p:nvSpPr>
        <p:spPr>
          <a:xfrm>
            <a:off x="1831492" y="2202858"/>
            <a:ext cx="915635" cy="369332"/>
          </a:xfrm>
          <a:prstGeom prst="rect">
            <a:avLst/>
          </a:prstGeom>
          <a:solidFill>
            <a:schemeClr val="accent1">
              <a:lumMod val="40000"/>
              <a:lumOff val="60000"/>
            </a:schemeClr>
          </a:solidFill>
          <a:ln>
            <a:noFill/>
          </a:ln>
        </p:spPr>
        <p:txBody>
          <a:bodyPr wrap="none" rtlCol="0">
            <a:spAutoFit/>
          </a:bodyPr>
          <a:lstStyle/>
          <a:p>
            <a:r>
              <a:rPr kumimoji="1" lang="en-US" altLang="ja-JP" dirty="0">
                <a:latin typeface="Meiryo UI" panose="020B0604030504040204" pitchFamily="50" charset="-128"/>
                <a:ea typeface="Meiryo UI" panose="020B0604030504040204" pitchFamily="50" charset="-128"/>
              </a:rPr>
              <a:t>Before</a:t>
            </a:r>
            <a:endParaRPr kumimoji="1" lang="ja-JP" altLang="en-US"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927080" y="2248898"/>
            <a:ext cx="738920" cy="369332"/>
          </a:xfrm>
          <a:prstGeom prst="rect">
            <a:avLst/>
          </a:prstGeom>
          <a:solidFill>
            <a:schemeClr val="accent6">
              <a:lumMod val="40000"/>
              <a:lumOff val="60000"/>
            </a:schemeClr>
          </a:solidFill>
          <a:ln>
            <a:noFill/>
          </a:ln>
        </p:spPr>
        <p:txBody>
          <a:bodyPr wrap="none" rtlCol="0">
            <a:spAutoFit/>
          </a:bodyPr>
          <a:lstStyle/>
          <a:p>
            <a:r>
              <a:rPr kumimoji="1" lang="en-US" altLang="ja-JP" dirty="0">
                <a:latin typeface="Meiryo UI" panose="020B0604030504040204" pitchFamily="50" charset="-128"/>
                <a:ea typeface="Meiryo UI" panose="020B0604030504040204" pitchFamily="50" charset="-128"/>
              </a:rPr>
              <a:t>After</a:t>
            </a:r>
            <a:endParaRPr kumimoji="1" lang="ja-JP" altLang="en-US" dirty="0">
              <a:latin typeface="Meiryo UI" panose="020B0604030504040204" pitchFamily="50" charset="-128"/>
              <a:ea typeface="Meiryo UI" panose="020B0604030504040204" pitchFamily="50" charset="-128"/>
            </a:endParaRPr>
          </a:p>
        </p:txBody>
      </p:sp>
      <p:sp>
        <p:nvSpPr>
          <p:cNvPr id="28" name="スライド番号プレースホルダー 5"/>
          <p:cNvSpPr txBox="1">
            <a:spLocks/>
          </p:cNvSpPr>
          <p:nvPr/>
        </p:nvSpPr>
        <p:spPr>
          <a:xfrm>
            <a:off x="7772400" y="64965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D50B01-5BC1-48A0-BE1B-51B853E521C9}" type="slidenum">
              <a:rPr lang="ja-JP" altLang="en-US" smtClean="0">
                <a:solidFill>
                  <a:schemeClr val="tx1">
                    <a:lumMod val="65000"/>
                    <a:lumOff val="35000"/>
                  </a:schemeClr>
                </a:solidFill>
                <a:latin typeface="Meiryo UI" panose="020B0604030504040204" pitchFamily="50" charset="-128"/>
                <a:ea typeface="Meiryo UI" panose="020B0604030504040204" pitchFamily="50" charset="-128"/>
              </a:rPr>
              <a:pPr/>
              <a:t>6</a:t>
            </a:fld>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13882" y="814479"/>
            <a:ext cx="4647426" cy="369332"/>
          </a:xfrm>
          <a:prstGeom prst="rect">
            <a:avLst/>
          </a:prstGeom>
          <a:noFill/>
        </p:spPr>
        <p:txBody>
          <a:bodyPr wrap="none" rtlCol="0">
            <a:spAutoFit/>
          </a:bodyPr>
          <a:lstStyle/>
          <a:p>
            <a:r>
              <a:rPr kumimoji="1" lang="ja-JP" altLang="en-US" dirty="0">
                <a:solidFill>
                  <a:schemeClr val="accent1">
                    <a:lumMod val="75000"/>
                  </a:schemeClr>
                </a:solidFill>
                <a:latin typeface="Meiryo UI" panose="020B0604030504040204" pitchFamily="50" charset="-128"/>
                <a:ea typeface="Meiryo UI" panose="020B0604030504040204" pitchFamily="50" charset="-128"/>
              </a:rPr>
              <a:t>特別な建物構造でなくてもすぐに導入が可能です</a:t>
            </a:r>
          </a:p>
        </p:txBody>
      </p:sp>
      <p:sp>
        <p:nvSpPr>
          <p:cNvPr id="29" name="二等辺三角形 28"/>
          <p:cNvSpPr/>
          <p:nvPr/>
        </p:nvSpPr>
        <p:spPr>
          <a:xfrm rot="5400000">
            <a:off x="4310938" y="2327614"/>
            <a:ext cx="1109679" cy="31846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59949" y="1301357"/>
            <a:ext cx="68812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■簡易な設置作業のみで導入が可能</a:t>
            </a:r>
            <a:endParaRPr kumimoji="1" lang="ja-JP" altLang="en-US" sz="16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59949" y="3474227"/>
            <a:ext cx="68812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■システム化されたプランタータイプ・花壇ユニットにより、柔軟な設計が可能</a:t>
            </a:r>
            <a:endParaRPr kumimoji="1" lang="ja-JP" altLang="en-US" sz="1600" dirty="0">
              <a:latin typeface="Meiryo UI" panose="020B0604030504040204" pitchFamily="50" charset="-128"/>
              <a:ea typeface="Meiryo UI" panose="020B0604030504040204" pitchFamily="50" charset="-128"/>
            </a:endParaRPr>
          </a:p>
        </p:txBody>
      </p:sp>
      <p:sp>
        <p:nvSpPr>
          <p:cNvPr id="33" name="角丸四角形吹き出し 32"/>
          <p:cNvSpPr/>
          <p:nvPr/>
        </p:nvSpPr>
        <p:spPr>
          <a:xfrm>
            <a:off x="8424294" y="3330871"/>
            <a:ext cx="1359143" cy="734024"/>
          </a:xfrm>
          <a:prstGeom prst="wedgeRoundRectCallout">
            <a:avLst>
              <a:gd name="adj1" fmla="val -60119"/>
              <a:gd name="adj2" fmla="val -61438"/>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軽量組立式、</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1">
                    <a:lumMod val="75000"/>
                  </a:schemeClr>
                </a:solidFill>
                <a:latin typeface="Meiryo UI" panose="020B0604030504040204" pitchFamily="50" charset="-128"/>
                <a:ea typeface="Meiryo UI" panose="020B0604030504040204" pitchFamily="50" charset="-128"/>
              </a:rPr>
              <a:t>既存の</a:t>
            </a:r>
            <a:r>
              <a:rPr kumimoji="1" lang="en-US" altLang="ja-JP" sz="1400" dirty="0">
                <a:solidFill>
                  <a:schemeClr val="accent1">
                    <a:lumMod val="75000"/>
                  </a:schemeClr>
                </a:solidFill>
                <a:latin typeface="Meiryo UI" panose="020B0604030504040204" pitchFamily="50" charset="-128"/>
                <a:ea typeface="Meiryo UI" panose="020B0604030504040204" pitchFamily="50" charset="-128"/>
              </a:rPr>
              <a:t>EV</a:t>
            </a:r>
            <a:r>
              <a:rPr kumimoji="1" lang="ja-JP" altLang="en-US" sz="1400" dirty="0">
                <a:solidFill>
                  <a:schemeClr val="accent1">
                    <a:lumMod val="75000"/>
                  </a:schemeClr>
                </a:solidFill>
                <a:latin typeface="Meiryo UI" panose="020B0604030504040204" pitchFamily="50" charset="-128"/>
                <a:ea typeface="Meiryo UI" panose="020B0604030504040204" pitchFamily="50" charset="-128"/>
              </a:rPr>
              <a:t>で</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搬入可能</a:t>
            </a:r>
            <a:endParaRPr kumimoji="1" lang="en-US" altLang="ja-JP" sz="1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041232" y="1328517"/>
            <a:ext cx="2520280"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物件ごとの確認は必要となります</a:t>
            </a:r>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6CBB2B3-6A21-0710-E65D-A200DEF516DA}"/>
              </a:ext>
            </a:extLst>
          </p:cNvPr>
          <p:cNvSpPr txBox="1"/>
          <p:nvPr/>
        </p:nvSpPr>
        <p:spPr>
          <a:xfrm>
            <a:off x="35868" y="443366"/>
            <a:ext cx="246741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“土の菜園” と違うところ 」</a:t>
            </a:r>
            <a:endPar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874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5F731-FC31-74AF-2926-3ABF28AA984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6908B34-EA3D-5379-3283-BB85F99ADCB2}"/>
              </a:ext>
            </a:extLst>
          </p:cNvPr>
          <p:cNvSpPr txBox="1"/>
          <p:nvPr/>
        </p:nvSpPr>
        <p:spPr>
          <a:xfrm>
            <a:off x="237214" y="884745"/>
            <a:ext cx="2195505" cy="369332"/>
          </a:xfrm>
          <a:prstGeom prst="rect">
            <a:avLst/>
          </a:prstGeom>
          <a:solidFill>
            <a:schemeClr val="accent1">
              <a:lumMod val="75000"/>
            </a:schemeClr>
          </a:solidFill>
          <a:ln>
            <a:no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　大規模工事不要</a:t>
            </a:r>
            <a:endParaRPr kumimoji="1" lang="ja-JP" altLang="en-US" dirty="0">
              <a:solidFill>
                <a:schemeClr val="bg1"/>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7B4E75EC-BCFE-0B38-32B4-3A97C745C6A4}"/>
              </a:ext>
            </a:extLst>
          </p:cNvPr>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77D8FB2-A014-A6F9-C8DD-697DBA255CF6}"/>
              </a:ext>
            </a:extLst>
          </p:cNvPr>
          <p:cNvSpPr txBox="1"/>
          <p:nvPr/>
        </p:nvSpPr>
        <p:spPr>
          <a:xfrm>
            <a:off x="1" y="4554"/>
            <a:ext cx="3944888" cy="7001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すくわくプログラム　エコ菜園のご提案　</a:t>
            </a:r>
            <a:endParaRPr kumimoji="1" lang="en-US" altLang="ja-JP"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endParaRPr lang="en-US" altLang="ja-JP" sz="2000" dirty="0">
              <a:latin typeface="Meiryo UI" panose="020B0604030504040204" pitchFamily="50" charset="-128"/>
              <a:ea typeface="Meiryo UI" panose="020B0604030504040204" pitchFamily="50" charset="-128"/>
            </a:endParaRPr>
          </a:p>
        </p:txBody>
      </p:sp>
      <p:sp>
        <p:nvSpPr>
          <p:cNvPr id="28" name="スライド番号プレースホルダー 5">
            <a:extLst>
              <a:ext uri="{FF2B5EF4-FFF2-40B4-BE49-F238E27FC236}">
                <a16:creationId xmlns:a16="http://schemas.microsoft.com/office/drawing/2014/main" id="{2EA4AA6A-EC97-757D-01BC-602D3D09BF8E}"/>
              </a:ext>
            </a:extLst>
          </p:cNvPr>
          <p:cNvSpPr txBox="1">
            <a:spLocks/>
          </p:cNvSpPr>
          <p:nvPr/>
        </p:nvSpPr>
        <p:spPr>
          <a:xfrm>
            <a:off x="7772400" y="64965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D50B01-5BC1-48A0-BE1B-51B853E521C9}" type="slidenum">
              <a:rPr lang="ja-JP" altLang="en-US" smtClean="0">
                <a:solidFill>
                  <a:schemeClr val="tx1">
                    <a:lumMod val="65000"/>
                    <a:lumOff val="35000"/>
                  </a:schemeClr>
                </a:solidFill>
                <a:latin typeface="Meiryo UI" panose="020B0604030504040204" pitchFamily="50" charset="-128"/>
                <a:ea typeface="Meiryo UI" panose="020B0604030504040204" pitchFamily="50" charset="-128"/>
              </a:rPr>
              <a:pPr/>
              <a:t>7</a:t>
            </a:fld>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0877F8F-5D41-5C83-0087-B3C85B80EF77}"/>
              </a:ext>
            </a:extLst>
          </p:cNvPr>
          <p:cNvSpPr txBox="1"/>
          <p:nvPr/>
        </p:nvSpPr>
        <p:spPr>
          <a:xfrm>
            <a:off x="2526872" y="900240"/>
            <a:ext cx="2836033" cy="369332"/>
          </a:xfrm>
          <a:prstGeom prst="rect">
            <a:avLst/>
          </a:prstGeom>
          <a:noFill/>
        </p:spPr>
        <p:txBody>
          <a:bodyPr wrap="none" rtlCol="0">
            <a:spAutoFit/>
          </a:bodyPr>
          <a:lstStyle/>
          <a:p>
            <a:r>
              <a:rPr kumimoji="1" lang="en-US" altLang="ja-JP"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dirty="0">
                <a:solidFill>
                  <a:schemeClr val="accent1">
                    <a:lumMod val="75000"/>
                  </a:schemeClr>
                </a:solidFill>
                <a:latin typeface="Meiryo UI" panose="020B0604030504040204" pitchFamily="50" charset="-128"/>
                <a:ea typeface="Meiryo UI" panose="020B0604030504040204" pitchFamily="50" charset="-128"/>
              </a:rPr>
              <a:t>平地、遊休地活用の場合</a:t>
            </a:r>
          </a:p>
        </p:txBody>
      </p:sp>
      <p:sp>
        <p:nvSpPr>
          <p:cNvPr id="3" name="テキスト ボックス 2">
            <a:extLst>
              <a:ext uri="{FF2B5EF4-FFF2-40B4-BE49-F238E27FC236}">
                <a16:creationId xmlns:a16="http://schemas.microsoft.com/office/drawing/2014/main" id="{07F66F80-274B-AEC7-14D0-A00370E5DD49}"/>
              </a:ext>
            </a:extLst>
          </p:cNvPr>
          <p:cNvSpPr txBox="1"/>
          <p:nvPr/>
        </p:nvSpPr>
        <p:spPr>
          <a:xfrm>
            <a:off x="237214" y="1304144"/>
            <a:ext cx="68812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■システム化されたプランタータイプ・花壇ユニットにより、柔軟な設計</a:t>
            </a:r>
            <a:endParaRPr kumimoji="1" lang="ja-JP" altLang="en-US"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48C93BD-2C3F-4742-F15A-27AA6E1715FF}"/>
              </a:ext>
            </a:extLst>
          </p:cNvPr>
          <p:cNvPicPr>
            <a:picLocks noChangeAspect="1"/>
          </p:cNvPicPr>
          <p:nvPr/>
        </p:nvPicPr>
        <p:blipFill>
          <a:blip r:embed="rId2"/>
          <a:srcRect r="30724"/>
          <a:stretch/>
        </p:blipFill>
        <p:spPr>
          <a:xfrm>
            <a:off x="122699" y="1564286"/>
            <a:ext cx="4775823" cy="2534620"/>
          </a:xfrm>
          <a:prstGeom prst="rect">
            <a:avLst/>
          </a:prstGeom>
        </p:spPr>
      </p:pic>
      <p:pic>
        <p:nvPicPr>
          <p:cNvPr id="5" name="図 4">
            <a:extLst>
              <a:ext uri="{FF2B5EF4-FFF2-40B4-BE49-F238E27FC236}">
                <a16:creationId xmlns:a16="http://schemas.microsoft.com/office/drawing/2014/main" id="{5B10AA54-D8E2-C017-544A-B16586736355}"/>
              </a:ext>
            </a:extLst>
          </p:cNvPr>
          <p:cNvPicPr>
            <a:picLocks noChangeAspect="1"/>
          </p:cNvPicPr>
          <p:nvPr/>
        </p:nvPicPr>
        <p:blipFill>
          <a:blip r:embed="rId3"/>
          <a:srcRect r="33447"/>
          <a:stretch/>
        </p:blipFill>
        <p:spPr>
          <a:xfrm>
            <a:off x="4666761" y="1699188"/>
            <a:ext cx="4927904" cy="2402773"/>
          </a:xfrm>
          <a:prstGeom prst="rect">
            <a:avLst/>
          </a:prstGeom>
        </p:spPr>
      </p:pic>
      <p:pic>
        <p:nvPicPr>
          <p:cNvPr id="7" name="図 6">
            <a:extLst>
              <a:ext uri="{FF2B5EF4-FFF2-40B4-BE49-F238E27FC236}">
                <a16:creationId xmlns:a16="http://schemas.microsoft.com/office/drawing/2014/main" id="{0A98208E-9DA7-C207-ADDD-715DFF5189F6}"/>
              </a:ext>
            </a:extLst>
          </p:cNvPr>
          <p:cNvPicPr>
            <a:picLocks noChangeAspect="1"/>
          </p:cNvPicPr>
          <p:nvPr/>
        </p:nvPicPr>
        <p:blipFill>
          <a:blip r:embed="rId4"/>
          <a:stretch>
            <a:fillRect/>
          </a:stretch>
        </p:blipFill>
        <p:spPr>
          <a:xfrm>
            <a:off x="4953000" y="3951854"/>
            <a:ext cx="1424455" cy="1464318"/>
          </a:xfrm>
          <a:prstGeom prst="rect">
            <a:avLst/>
          </a:prstGeom>
        </p:spPr>
      </p:pic>
      <p:sp>
        <p:nvSpPr>
          <p:cNvPr id="11" name="角丸四角形吹き出し 37">
            <a:extLst>
              <a:ext uri="{FF2B5EF4-FFF2-40B4-BE49-F238E27FC236}">
                <a16:creationId xmlns:a16="http://schemas.microsoft.com/office/drawing/2014/main" id="{786BE754-4299-05A9-1D63-0BC8D2B01447}"/>
              </a:ext>
            </a:extLst>
          </p:cNvPr>
          <p:cNvSpPr/>
          <p:nvPr/>
        </p:nvSpPr>
        <p:spPr>
          <a:xfrm>
            <a:off x="6533420" y="4203603"/>
            <a:ext cx="2950535" cy="734024"/>
          </a:xfrm>
          <a:prstGeom prst="wedgeRoundRectCallout">
            <a:avLst>
              <a:gd name="adj1" fmla="val -51149"/>
              <a:gd name="adj2" fmla="val 70056"/>
              <a:gd name="adj3" fmla="val 16667"/>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オプション部材も備品で設定可能</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a:p>
            <a:pPr algn="ctr"/>
            <a:r>
              <a:rPr lang="ja-JP" altLang="en-US" sz="1400" dirty="0">
                <a:solidFill>
                  <a:schemeClr val="accent1">
                    <a:lumMod val="75000"/>
                  </a:schemeClr>
                </a:solidFill>
                <a:latin typeface="Meiryo UI" panose="020B0604030504040204" pitchFamily="50" charset="-128"/>
                <a:ea typeface="Meiryo UI" panose="020B0604030504040204" pitchFamily="50" charset="-128"/>
              </a:rPr>
              <a:t>（冬季栽培、虫、鳥害対策等）</a:t>
            </a:r>
            <a:endParaRPr lang="en-US" altLang="ja-JP" sz="1400" dirty="0">
              <a:solidFill>
                <a:schemeClr val="accent1">
                  <a:lumMod val="75000"/>
                </a:schemeClr>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3D9E1F62-427B-6471-5AED-01BF1333E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27" y="3836691"/>
            <a:ext cx="2315412" cy="1852330"/>
          </a:xfrm>
          <a:prstGeom prst="rect">
            <a:avLst/>
          </a:prstGeom>
        </p:spPr>
      </p:pic>
      <p:pic>
        <p:nvPicPr>
          <p:cNvPr id="36" name="図 35" descr="座る, 小さい, ベッド, ボックス が含まれている画像&#10;&#10;AI 生成コンテンツは誤りを含む可能性があります。">
            <a:extLst>
              <a:ext uri="{FF2B5EF4-FFF2-40B4-BE49-F238E27FC236}">
                <a16:creationId xmlns:a16="http://schemas.microsoft.com/office/drawing/2014/main" id="{730126A6-E5A3-5E67-2F3A-CDF9DA26C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8342" y="3918505"/>
            <a:ext cx="2172820" cy="1738256"/>
          </a:xfrm>
          <a:prstGeom prst="rect">
            <a:avLst/>
          </a:prstGeom>
        </p:spPr>
      </p:pic>
      <p:sp>
        <p:nvSpPr>
          <p:cNvPr id="37" name="テキスト ボックス 36">
            <a:extLst>
              <a:ext uri="{FF2B5EF4-FFF2-40B4-BE49-F238E27FC236}">
                <a16:creationId xmlns:a16="http://schemas.microsoft.com/office/drawing/2014/main" id="{78E2FC18-B099-07AC-FE7D-9C2BBADC6E95}"/>
              </a:ext>
            </a:extLst>
          </p:cNvPr>
          <p:cNvSpPr txBox="1"/>
          <p:nvPr/>
        </p:nvSpPr>
        <p:spPr>
          <a:xfrm>
            <a:off x="307541" y="5446473"/>
            <a:ext cx="9181963" cy="729050"/>
          </a:xfrm>
          <a:prstGeom prst="rect">
            <a:avLst/>
          </a:prstGeom>
          <a:solidFill>
            <a:schemeClr val="accent5">
              <a:lumMod val="20000"/>
              <a:lumOff val="80000"/>
            </a:schemeClr>
          </a:solidFill>
        </p:spPr>
        <p:txBody>
          <a:bodyPr wrap="square" rtlCol="0" anchor="ctr">
            <a:noAutofit/>
          </a:bodyPr>
          <a:lstStyle/>
          <a:p>
            <a:pPr algn="ctr"/>
            <a:r>
              <a:rPr lang="ja-JP" altLang="en-US" kern="0" dirty="0">
                <a:latin typeface="Meiryo UI" panose="020B0604030504040204" pitchFamily="50" charset="-128"/>
                <a:ea typeface="Meiryo UI" panose="020B0604030504040204" pitchFamily="50" charset="-128"/>
              </a:rPr>
              <a:t>規格化されたプランターや枕木をユニット化しており大規模工事も不要。</a:t>
            </a:r>
            <a:endParaRPr lang="en-US" altLang="ja-JP" kern="0" dirty="0">
              <a:latin typeface="Meiryo UI" panose="020B0604030504040204" pitchFamily="50" charset="-128"/>
              <a:ea typeface="Meiryo UI" panose="020B0604030504040204" pitchFamily="50" charset="-128"/>
            </a:endParaRPr>
          </a:p>
          <a:p>
            <a:pPr algn="ctr"/>
            <a:r>
              <a:rPr lang="ja-JP" altLang="en-US" kern="0" dirty="0">
                <a:latin typeface="Meiryo UI" panose="020B0604030504040204" pitchFamily="50" charset="-128"/>
                <a:ea typeface="Meiryo UI" panose="020B0604030504040204" pitchFamily="50" charset="-128"/>
              </a:rPr>
              <a:t>平地、遊休地では簡易ユニットのため自社設置も可能です。</a:t>
            </a:r>
            <a:endParaRPr lang="en-US" altLang="ja-JP" kern="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F3EBF25-3ED5-3841-3412-681030F83BE9}"/>
              </a:ext>
            </a:extLst>
          </p:cNvPr>
          <p:cNvSpPr txBox="1"/>
          <p:nvPr/>
        </p:nvSpPr>
        <p:spPr>
          <a:xfrm>
            <a:off x="27965" y="483808"/>
            <a:ext cx="496529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“土の菜園” と違うところ 」</a:t>
            </a:r>
            <a:endPar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5411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D6FD3-E959-2EA1-0251-4521772AF56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A5B2CFA-7F16-1E4E-B6A3-2490AD2CCAC6}"/>
              </a:ext>
            </a:extLst>
          </p:cNvPr>
          <p:cNvSpPr>
            <a:spLocks noGrp="1"/>
          </p:cNvSpPr>
          <p:nvPr>
            <p:ph type="sldNum" sz="quarter" idx="11"/>
          </p:nvPr>
        </p:nvSpPr>
        <p:spPr/>
        <p:txBody>
          <a:bodyPr/>
          <a:lstStyle/>
          <a:p>
            <a:pPr defTabSz="742950" eaLnBrk="1" fontAlgn="auto" hangingPunct="1">
              <a:spcBef>
                <a:spcPts val="0"/>
              </a:spcBef>
              <a:spcAft>
                <a:spcPts val="0"/>
              </a:spcAft>
            </a:pPr>
            <a:fld id="{6E07BA8B-6E32-419F-A2B4-8A0A800939AD}" type="slidenum">
              <a:rPr lang="ja-JP" altLang="en-US">
                <a:solidFill>
                  <a:prstClr val="black">
                    <a:lumMod val="75000"/>
                    <a:lumOff val="25000"/>
                  </a:prstClr>
                </a:solidFill>
                <a:latin typeface="Calibri"/>
                <a:ea typeface="ＭＳ Ｐゴシック" panose="020B0600070205080204" pitchFamily="50" charset="-128"/>
              </a:rPr>
              <a:pPr defTabSz="742950" eaLnBrk="1" fontAlgn="auto" hangingPunct="1">
                <a:spcBef>
                  <a:spcPts val="0"/>
                </a:spcBef>
                <a:spcAft>
                  <a:spcPts val="0"/>
                </a:spcAft>
              </a:pPr>
              <a:t>8</a:t>
            </a:fld>
            <a:endParaRPr lang="ja-JP" altLang="en-US">
              <a:solidFill>
                <a:prstClr val="black">
                  <a:lumMod val="75000"/>
                  <a:lumOff val="25000"/>
                </a:prstClr>
              </a:solidFill>
              <a:latin typeface="Calibri"/>
              <a:ea typeface="ＭＳ Ｐゴシック" panose="020B0600070205080204" pitchFamily="50" charset="-128"/>
            </a:endParaRPr>
          </a:p>
        </p:txBody>
      </p:sp>
      <p:sp>
        <p:nvSpPr>
          <p:cNvPr id="4" name="テキスト プレースホルダー 3">
            <a:extLst>
              <a:ext uri="{FF2B5EF4-FFF2-40B4-BE49-F238E27FC236}">
                <a16:creationId xmlns:a16="http://schemas.microsoft.com/office/drawing/2014/main" id="{97E78A19-34EC-9503-D805-D56FF4175054}"/>
              </a:ext>
            </a:extLst>
          </p:cNvPr>
          <p:cNvSpPr>
            <a:spLocks noGrp="1"/>
          </p:cNvSpPr>
          <p:nvPr>
            <p:ph type="body" sz="quarter" idx="10"/>
          </p:nvPr>
        </p:nvSpPr>
        <p:spPr/>
        <p:txBody>
          <a:bodyPr/>
          <a:lstStyle/>
          <a:p>
            <a:r>
              <a:rPr lang="ja-JP" altLang="en-US" dirty="0">
                <a:latin typeface="Meiryo UI" panose="020B0604030504040204" pitchFamily="50" charset="-128"/>
                <a:ea typeface="Meiryo UI" panose="020B0604030504040204" pitchFamily="50" charset="-128"/>
              </a:rPr>
              <a:t>すくわくプログラム　エコ菜園のご提案　</a:t>
            </a:r>
            <a:endParaRPr lang="en-US" altLang="ja-JP" dirty="0">
              <a:latin typeface="Meiryo UI" panose="020B0604030504040204" pitchFamily="50" charset="-128"/>
              <a:ea typeface="Meiryo UI" panose="020B0604030504040204" pitchFamily="50" charset="-128"/>
            </a:endParaRPr>
          </a:p>
        </p:txBody>
      </p:sp>
      <p:pic>
        <p:nvPicPr>
          <p:cNvPr id="1026" name="Picture 2" descr="農家の家族のイラスト">
            <a:extLst>
              <a:ext uri="{FF2B5EF4-FFF2-40B4-BE49-F238E27FC236}">
                <a16:creationId xmlns:a16="http://schemas.microsoft.com/office/drawing/2014/main" id="{6DDDC37A-C6CB-7856-9DCB-2F175E31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88" y="4786336"/>
            <a:ext cx="1393031" cy="13930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50EA8CA-E3A3-35F5-AFC7-9B310552C7C0}"/>
              </a:ext>
            </a:extLst>
          </p:cNvPr>
          <p:cNvSpPr txBox="1"/>
          <p:nvPr/>
        </p:nvSpPr>
        <p:spPr>
          <a:xfrm>
            <a:off x="218388" y="692696"/>
            <a:ext cx="9159643" cy="1584601"/>
          </a:xfrm>
          <a:prstGeom prst="rect">
            <a:avLst/>
          </a:prstGeom>
          <a:noFill/>
        </p:spPr>
        <p:txBody>
          <a:bodyPr wrap="square" rtlCol="0">
            <a:spAutoFit/>
          </a:bodyPr>
          <a:lstStyle/>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補助金の利用 」</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ja-JP" altLang="en-US" sz="1138" dirty="0">
              <a:solidFill>
                <a:prstClr val="black">
                  <a:lumMod val="75000"/>
                  <a:lumOff val="25000"/>
                </a:prstClr>
              </a:solidFill>
              <a:latin typeface="Meiryo UI" panose="020B0604030504040204" pitchFamily="50" charset="-128"/>
              <a:ea typeface="Meiryo UI" panose="020B0604030504040204" pitchFamily="50" charset="-128"/>
            </a:endParaRPr>
          </a:p>
        </p:txBody>
      </p:sp>
      <p:graphicFrame>
        <p:nvGraphicFramePr>
          <p:cNvPr id="5" name="図表 4">
            <a:extLst>
              <a:ext uri="{FF2B5EF4-FFF2-40B4-BE49-F238E27FC236}">
                <a16:creationId xmlns:a16="http://schemas.microsoft.com/office/drawing/2014/main" id="{1BA2D2B0-6AD4-6210-8E95-CAB46C08685E}"/>
              </a:ext>
            </a:extLst>
          </p:cNvPr>
          <p:cNvGraphicFramePr/>
          <p:nvPr>
            <p:extLst>
              <p:ext uri="{D42A27DB-BD31-4B8C-83A1-F6EECF244321}">
                <p14:modId xmlns:p14="http://schemas.microsoft.com/office/powerpoint/2010/main" val="2418768249"/>
              </p:ext>
            </p:extLst>
          </p:nvPr>
        </p:nvGraphicFramePr>
        <p:xfrm>
          <a:off x="526729" y="1227666"/>
          <a:ext cx="7280363"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テキスト ボックス 1">
            <a:extLst>
              <a:ext uri="{FF2B5EF4-FFF2-40B4-BE49-F238E27FC236}">
                <a16:creationId xmlns:a16="http://schemas.microsoft.com/office/drawing/2014/main" id="{524C93E3-76B7-BA51-C836-1461FEA51346}"/>
              </a:ext>
            </a:extLst>
          </p:cNvPr>
          <p:cNvSpPr txBox="1"/>
          <p:nvPr/>
        </p:nvSpPr>
        <p:spPr>
          <a:xfrm>
            <a:off x="2046453" y="5656147"/>
            <a:ext cx="5544616"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上記はいずれも、</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月現在で公開されている情報に基づきます</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278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A441ABB-08BA-4B08-9DA9-F30D1A5255D3}"/>
              </a:ext>
            </a:extLst>
          </p:cNvPr>
          <p:cNvSpPr txBox="1"/>
          <p:nvPr/>
        </p:nvSpPr>
        <p:spPr>
          <a:xfrm>
            <a:off x="0" y="4554"/>
            <a:ext cx="959466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すくわくプログラム　エコ菜園のご提案　</a:t>
            </a:r>
            <a:endParaRPr kumimoji="1" lang="en-US" altLang="ja-JP" sz="19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8" name="スライド番号プレースホルダー 5"/>
          <p:cNvSpPr txBox="1">
            <a:spLocks/>
          </p:cNvSpPr>
          <p:nvPr/>
        </p:nvSpPr>
        <p:spPr>
          <a:xfrm>
            <a:off x="7772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D50B01-5BC1-48A0-BE1B-51B853E521C9}" type="slidenum">
              <a:rPr lang="ja-JP" altLang="en-US" smtClean="0">
                <a:solidFill>
                  <a:schemeClr val="tx1">
                    <a:lumMod val="65000"/>
                    <a:lumOff val="35000"/>
                  </a:schemeClr>
                </a:solidFill>
                <a:latin typeface="Meiryo UI" panose="020B0604030504040204" pitchFamily="50" charset="-128"/>
                <a:ea typeface="Meiryo UI" panose="020B0604030504040204" pitchFamily="50" charset="-128"/>
              </a:rPr>
              <a:pPr/>
              <a:t>9</a:t>
            </a:fld>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5" name="ホームベース 4"/>
          <p:cNvSpPr/>
          <p:nvPr/>
        </p:nvSpPr>
        <p:spPr>
          <a:xfrm>
            <a:off x="848544" y="1168721"/>
            <a:ext cx="2358367" cy="1249778"/>
          </a:xfrm>
          <a:prstGeom prst="homePlate">
            <a:avLst>
              <a:gd name="adj" fmla="val 2562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rPr>
              <a:t>現地の条件の確認</a:t>
            </a:r>
            <a:endParaRPr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（広さ、日当たり、水道設備、床面、導線等）</a:t>
            </a:r>
          </a:p>
        </p:txBody>
      </p:sp>
      <p:sp>
        <p:nvSpPr>
          <p:cNvPr id="6" name="ホームベース 5"/>
          <p:cNvSpPr/>
          <p:nvPr/>
        </p:nvSpPr>
        <p:spPr>
          <a:xfrm>
            <a:off x="3451676" y="1168721"/>
            <a:ext cx="2265680" cy="1249778"/>
          </a:xfrm>
          <a:prstGeom prst="homePlate">
            <a:avLst>
              <a:gd name="adj" fmla="val 256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プランニングとお打合せ</a:t>
            </a:r>
            <a:r>
              <a:rPr lang="ja-JP" altLang="en-US" sz="1600" dirty="0">
                <a:solidFill>
                  <a:schemeClr val="tx1"/>
                </a:solidFill>
                <a:latin typeface="Meiryo UI" panose="020B0604030504040204" pitchFamily="50" charset="-128"/>
                <a:ea typeface="Meiryo UI" panose="020B0604030504040204" pitchFamily="50" charset="-128"/>
              </a:rPr>
              <a:t>（配置数、プランター</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種類等）</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ホームベース 6"/>
          <p:cNvSpPr/>
          <p:nvPr/>
        </p:nvSpPr>
        <p:spPr>
          <a:xfrm>
            <a:off x="6054807" y="1168721"/>
            <a:ext cx="2227211" cy="1249778"/>
          </a:xfrm>
          <a:prstGeom prst="homePlate">
            <a:avLst>
              <a:gd name="adj" fmla="val 256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お見積り</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（販売、工事、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潅水装置等）</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 name="ホームベース 9"/>
          <p:cNvSpPr/>
          <p:nvPr/>
        </p:nvSpPr>
        <p:spPr>
          <a:xfrm>
            <a:off x="2532465" y="3797158"/>
            <a:ext cx="2227211" cy="1249778"/>
          </a:xfrm>
          <a:prstGeom prst="homePlate">
            <a:avLst>
              <a:gd name="adj" fmla="val 256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ご契約</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（お取引条件確認、契約書締結等）</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ホームベース 10"/>
          <p:cNvSpPr/>
          <p:nvPr/>
        </p:nvSpPr>
        <p:spPr>
          <a:xfrm>
            <a:off x="5503819" y="3817478"/>
            <a:ext cx="2227211" cy="1249778"/>
          </a:xfrm>
          <a:prstGeom prst="homePlate">
            <a:avLst>
              <a:gd name="adj" fmla="val 256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納入・設置</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（設営、工事等）</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cxnSp>
        <p:nvCxnSpPr>
          <p:cNvPr id="13" name="カギ線コネクタ 12"/>
          <p:cNvCxnSpPr>
            <a:stCxn id="7" idx="3"/>
            <a:endCxn id="10" idx="0"/>
          </p:cNvCxnSpPr>
          <p:nvPr/>
        </p:nvCxnSpPr>
        <p:spPr>
          <a:xfrm flipH="1">
            <a:off x="3485961" y="1793610"/>
            <a:ext cx="4796057" cy="2003548"/>
          </a:xfrm>
          <a:prstGeom prst="bentConnector4">
            <a:avLst>
              <a:gd name="adj1" fmla="val -4766"/>
              <a:gd name="adj2" fmla="val 65595"/>
            </a:avLst>
          </a:prstGeom>
          <a:ln>
            <a:tailEnd type="triangle"/>
          </a:ln>
        </p:spPr>
        <p:style>
          <a:lnRef idx="1">
            <a:schemeClr val="dk1"/>
          </a:lnRef>
          <a:fillRef idx="0">
            <a:schemeClr val="dk1"/>
          </a:fillRef>
          <a:effectRef idx="0">
            <a:schemeClr val="dk1"/>
          </a:effectRef>
          <a:fontRef idx="minor">
            <a:schemeClr val="tx1"/>
          </a:fontRef>
        </p:style>
      </p:cxnSp>
      <p:sp>
        <p:nvSpPr>
          <p:cNvPr id="15" name="正方形/長方形 14">
            <a:extLst>
              <a:ext uri="{FF2B5EF4-FFF2-40B4-BE49-F238E27FC236}">
                <a16:creationId xmlns:a16="http://schemas.microsoft.com/office/drawing/2014/main" id="{FA31BCB5-132D-4114-B27C-B705AADECEB7}"/>
              </a:ext>
            </a:extLst>
          </p:cNvPr>
          <p:cNvSpPr/>
          <p:nvPr/>
        </p:nvSpPr>
        <p:spPr>
          <a:xfrm>
            <a:off x="848544" y="2415541"/>
            <a:ext cx="3235696" cy="68895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100"/>
              </a:lnSpc>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立ち上げ水栓</a:t>
            </a:r>
            <a:r>
              <a:rPr lang="ja-JP" altLang="en-US" sz="1400" dirty="0">
                <a:solidFill>
                  <a:schemeClr val="tx1"/>
                </a:solidFill>
                <a:latin typeface="Meiryo UI" panose="020B0604030504040204" pitchFamily="50" charset="-128"/>
                <a:ea typeface="Meiryo UI" panose="020B0604030504040204" pitchFamily="50" charset="-128"/>
              </a:rPr>
              <a:t>に加えて、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日中の</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時間以上の日当たりが必要です。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96664" y="5495892"/>
            <a:ext cx="9112672" cy="646331"/>
          </a:xfrm>
          <a:prstGeom prst="rect">
            <a:avLst/>
          </a:prstGeom>
          <a:solidFill>
            <a:schemeClr val="accent5">
              <a:lumMod val="20000"/>
              <a:lumOff val="80000"/>
            </a:schemeClr>
          </a:solid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実際の導入予定スペースの、現地調査サービスも行っています。</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無料で対応いたします。申請前の事前調査でも</a:t>
            </a:r>
            <a:r>
              <a:rPr lang="en-US" altLang="ja-JP" dirty="0">
                <a:latin typeface="Meiryo UI" panose="020B0604030504040204" pitchFamily="50" charset="-128"/>
                <a:ea typeface="Meiryo UI" panose="020B0604030504040204" pitchFamily="50" charset="-128"/>
              </a:rPr>
              <a:t>OK</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C43FF43-583A-9C9C-26BB-C7A92DB6F09D}"/>
              </a:ext>
            </a:extLst>
          </p:cNvPr>
          <p:cNvSpPr txBox="1"/>
          <p:nvPr/>
        </p:nvSpPr>
        <p:spPr>
          <a:xfrm>
            <a:off x="87631" y="450993"/>
            <a:ext cx="3024336" cy="646331"/>
          </a:xfrm>
          <a:prstGeom prst="rect">
            <a:avLst/>
          </a:prstGeom>
          <a:noFill/>
        </p:spPr>
        <p:txBody>
          <a:bodyPr wrap="square" rtlCol="0">
            <a:spAutoFit/>
          </a:bodyPr>
          <a:lstStyle/>
          <a:p>
            <a:r>
              <a:rPr kumimoji="1" lang="ja-JP" altLang="en-US" dirty="0"/>
              <a:t>導入までのステップ</a:t>
            </a:r>
            <a:endParaRPr kumimoji="1" lang="en-US" altLang="ja-JP" dirty="0"/>
          </a:p>
          <a:p>
            <a:endParaRPr kumimoji="1" lang="ja-JP" altLang="en-US" dirty="0"/>
          </a:p>
        </p:txBody>
      </p:sp>
    </p:spTree>
    <p:extLst>
      <p:ext uri="{BB962C8B-B14F-4D97-AF65-F5344CB8AC3E}">
        <p14:creationId xmlns:p14="http://schemas.microsoft.com/office/powerpoint/2010/main" val="11992978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標準format_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lumMod val="75000"/>
              <a:lumOff val="25000"/>
            </a:schemeClr>
          </a:solidFill>
          <a:headEnd type="triangle" w="med" len="med"/>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Aft>
            <a:spcPts val="600"/>
          </a:spcAft>
          <a:defRPr sz="1400" dirty="0">
            <a:solidFill>
              <a:schemeClr val="tx1">
                <a:lumMod val="75000"/>
                <a:lumOff val="25000"/>
              </a:schemeClr>
            </a:solidFill>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標準format_RR" id="{BBAA5B6A-B4CF-49E8-AA40-86E80A85A77C}" vid="{BFAC8623-9796-44F2-A4CD-25058FAC820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6B7EBAFDA566A41AC74C23E0D695522" ma:contentTypeVersion="" ma:contentTypeDescription="新しいドキュメントを作成します。" ma:contentTypeScope="" ma:versionID="a82939dda5c62f815a60b7cab17ef604">
  <xsd:schema xmlns:xsd="http://www.w3.org/2001/XMLSchema" xmlns:xs="http://www.w3.org/2001/XMLSchema" xmlns:p="http://schemas.microsoft.com/office/2006/metadata/properties" xmlns:ns1="http://schemas.microsoft.com/sharepoint/v3" xmlns:ns2="9533ef3b-3497-4905-97ac-e33534241c7c" targetNamespace="http://schemas.microsoft.com/office/2006/metadata/properties" ma:root="true" ma:fieldsID="f5bc4586e0182e6346b3bf900573edff" ns1:_="" ns2:_="">
    <xsd:import namespace="http://schemas.microsoft.com/sharepoint/v3"/>
    <xsd:import namespace="9533ef3b-3497-4905-97ac-e33534241c7c"/>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インスタント メッセージ アドレス"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3ef3b-3497-4905-97ac-e33534241c7c"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共有のヒントのハッシュ" ma:internalName="SharingHintHash" ma:readOnly="true">
      <xsd:simpleType>
        <xsd:restriction base="dms:Text"/>
      </xsd:simple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8A3AFE-434D-40B8-8D8B-05734A8795C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9533ef3b-3497-4905-97ac-e33534241c7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9729</TotalTime>
  <Words>1349</Words>
  <Application>Microsoft Office PowerPoint</Application>
  <PresentationFormat>A4 210 x 297 mm</PresentationFormat>
  <Paragraphs>181</Paragraphs>
  <Slides>10</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10</vt:i4>
      </vt:variant>
    </vt:vector>
  </HeadingPairs>
  <TitlesOfParts>
    <vt:vector size="18" baseType="lpstr">
      <vt:lpstr>Meiryo UI</vt:lpstr>
      <vt:lpstr>ＭＳ Ｐゴシック</vt:lpstr>
      <vt:lpstr>游ゴシック</vt:lpstr>
      <vt:lpstr>Arial</vt:lpstr>
      <vt:lpstr>Calibri</vt:lpstr>
      <vt:lpstr>Wingdings</vt:lpstr>
      <vt:lpstr>Office ​​テーマ</vt:lpstr>
      <vt:lpstr>1_標準format_RR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情報システム部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大建工業株式会社</dc:creator>
  <cp:lastModifiedBy>秋葉　裕太</cp:lastModifiedBy>
  <cp:revision>460</cp:revision>
  <cp:lastPrinted>2025-11-04T05:51:03Z</cp:lastPrinted>
  <dcterms:created xsi:type="dcterms:W3CDTF">2011-02-21T07:48:41Z</dcterms:created>
  <dcterms:modified xsi:type="dcterms:W3CDTF">2025-12-02T10:29:57Z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ddress">
    <vt:lpwstr/>
  </property>
</Properties>
</file>