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6"/>
  </p:notesMasterIdLst>
  <p:sldIdLst>
    <p:sldId id="258" r:id="rId2"/>
    <p:sldId id="259" r:id="rId3"/>
    <p:sldId id="261" r:id="rId4"/>
    <p:sldId id="260" r:id="rId5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74"/>
    <p:restoredTop sz="94586"/>
  </p:normalViewPr>
  <p:slideViewPr>
    <p:cSldViewPr snapToGrid="0" snapToObjects="1">
      <p:cViewPr varScale="1">
        <p:scale>
          <a:sx n="102" d="100"/>
          <a:sy n="102" d="100"/>
        </p:scale>
        <p:origin x="60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2442F8-4B0A-8949-AD8D-D7AA809D3456}" type="datetimeFigureOut">
              <a:rPr kumimoji="1" lang="ja-JP" altLang="en-US" smtClean="0"/>
              <a:t>2020/10/20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BBFAD1-7859-5447-BFF1-EF5BB6D6C8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5175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B589A-0744-A045-8EF0-4DAC5C50FA52}" type="datetimeFigureOut">
              <a:rPr kumimoji="1" lang="ja-JP" altLang="en-US" smtClean="0"/>
              <a:t>2020/10/20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E959-E937-7F45-9581-C4D2ABCC48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8173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B589A-0744-A045-8EF0-4DAC5C50FA52}" type="datetimeFigureOut">
              <a:rPr kumimoji="1" lang="ja-JP" altLang="en-US" smtClean="0"/>
              <a:t>2020/10/20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E959-E937-7F45-9581-C4D2ABCC48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3237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B589A-0744-A045-8EF0-4DAC5C50FA52}" type="datetimeFigureOut">
              <a:rPr kumimoji="1" lang="ja-JP" altLang="en-US" smtClean="0"/>
              <a:t>2020/10/20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E959-E937-7F45-9581-C4D2ABCC48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8492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B589A-0744-A045-8EF0-4DAC5C50FA52}" type="datetimeFigureOut">
              <a:rPr kumimoji="1" lang="ja-JP" altLang="en-US" smtClean="0"/>
              <a:t>2020/10/20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E959-E937-7F45-9581-C4D2ABCC48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7653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B589A-0744-A045-8EF0-4DAC5C50FA52}" type="datetimeFigureOut">
              <a:rPr kumimoji="1" lang="ja-JP" altLang="en-US" smtClean="0"/>
              <a:t>2020/10/20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E959-E937-7F45-9581-C4D2ABCC48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9165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B589A-0744-A045-8EF0-4DAC5C50FA52}" type="datetimeFigureOut">
              <a:rPr kumimoji="1" lang="ja-JP" altLang="en-US" smtClean="0"/>
              <a:t>2020/10/20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E959-E937-7F45-9581-C4D2ABCC48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9449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B589A-0744-A045-8EF0-4DAC5C50FA52}" type="datetimeFigureOut">
              <a:rPr kumimoji="1" lang="ja-JP" altLang="en-US" smtClean="0"/>
              <a:t>2020/10/20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E959-E937-7F45-9581-C4D2ABCC48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6690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B589A-0744-A045-8EF0-4DAC5C50FA52}" type="datetimeFigureOut">
              <a:rPr kumimoji="1" lang="ja-JP" altLang="en-US" smtClean="0"/>
              <a:t>2020/10/20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E959-E937-7F45-9581-C4D2ABCC48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175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B589A-0744-A045-8EF0-4DAC5C50FA52}" type="datetimeFigureOut">
              <a:rPr kumimoji="1" lang="ja-JP" altLang="en-US" smtClean="0"/>
              <a:t>2020/10/20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E959-E937-7F45-9581-C4D2ABCC48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5426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B589A-0744-A045-8EF0-4DAC5C50FA52}" type="datetimeFigureOut">
              <a:rPr kumimoji="1" lang="ja-JP" altLang="en-US" smtClean="0"/>
              <a:t>2020/10/20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E959-E937-7F45-9581-C4D2ABCC48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7712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B589A-0744-A045-8EF0-4DAC5C50FA52}" type="datetimeFigureOut">
              <a:rPr kumimoji="1" lang="ja-JP" altLang="en-US" smtClean="0"/>
              <a:t>2020/10/20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E959-E937-7F45-9581-C4D2ABCC48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7129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BB589A-0744-A045-8EF0-4DAC5C50FA52}" type="datetimeFigureOut">
              <a:rPr kumimoji="1" lang="ja-JP" altLang="en-US" smtClean="0"/>
              <a:t>2020/10/20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4DE959-E937-7F45-9581-C4D2ABCC48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3774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EE2BFD2D-84FD-FE48-8032-1860596FFC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1130" y="0"/>
            <a:ext cx="4839779" cy="958372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8FEA377-5554-9144-97D9-58D77A48F7C8}"/>
              </a:ext>
            </a:extLst>
          </p:cNvPr>
          <p:cNvSpPr txBox="1"/>
          <p:nvPr/>
        </p:nvSpPr>
        <p:spPr>
          <a:xfrm>
            <a:off x="304800" y="196645"/>
            <a:ext cx="404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pc</a:t>
            </a:r>
            <a:endParaRPr kumimoji="1" lang="ja-JP" altLang="en-US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736A8DDA-CAA9-3347-8D8C-9057B35D0A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2304" y="1178144"/>
            <a:ext cx="2438400" cy="1206500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40DC0D43-212F-2041-973A-CDD9205637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7404" y="2720038"/>
            <a:ext cx="2273300" cy="1219200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1AB051FB-5EB1-5E4A-AD1B-BFC37A7EDB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7404" y="4043471"/>
            <a:ext cx="2374900" cy="120650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668638D0-7EA9-6643-B9D7-4F2FD80E7C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24754" y="5354204"/>
            <a:ext cx="3975100" cy="13589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C61EDE4-7A48-E841-B962-C37C02839A4F}"/>
              </a:ext>
            </a:extLst>
          </p:cNvPr>
          <p:cNvSpPr/>
          <p:nvPr/>
        </p:nvSpPr>
        <p:spPr>
          <a:xfrm>
            <a:off x="4597854" y="1338358"/>
            <a:ext cx="1702000" cy="92159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三角形 17">
            <a:extLst>
              <a:ext uri="{FF2B5EF4-FFF2-40B4-BE49-F238E27FC236}">
                <a16:creationId xmlns:a16="http://schemas.microsoft.com/office/drawing/2014/main" id="{F59762BF-049E-F842-8DEF-B4BB13CAE6FA}"/>
              </a:ext>
            </a:extLst>
          </p:cNvPr>
          <p:cNvSpPr/>
          <p:nvPr/>
        </p:nvSpPr>
        <p:spPr>
          <a:xfrm rot="5400000">
            <a:off x="5335160" y="1662599"/>
            <a:ext cx="227387" cy="273111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399DC8CD-2E87-774D-AE7B-0354DF75C838}"/>
              </a:ext>
            </a:extLst>
          </p:cNvPr>
          <p:cNvSpPr/>
          <p:nvPr/>
        </p:nvSpPr>
        <p:spPr>
          <a:xfrm>
            <a:off x="4597854" y="2876212"/>
            <a:ext cx="1702000" cy="92159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三角形 21">
            <a:extLst>
              <a:ext uri="{FF2B5EF4-FFF2-40B4-BE49-F238E27FC236}">
                <a16:creationId xmlns:a16="http://schemas.microsoft.com/office/drawing/2014/main" id="{AF118574-3541-6145-87D8-83E0EE7D8C4F}"/>
              </a:ext>
            </a:extLst>
          </p:cNvPr>
          <p:cNvSpPr/>
          <p:nvPr/>
        </p:nvSpPr>
        <p:spPr>
          <a:xfrm rot="5400000">
            <a:off x="5335160" y="3200453"/>
            <a:ext cx="227387" cy="273111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A6610B36-98CB-2447-B7DF-1A9FFCD05848}"/>
              </a:ext>
            </a:extLst>
          </p:cNvPr>
          <p:cNvSpPr/>
          <p:nvPr/>
        </p:nvSpPr>
        <p:spPr>
          <a:xfrm>
            <a:off x="4597854" y="4328376"/>
            <a:ext cx="1702000" cy="92159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三角形 23">
            <a:extLst>
              <a:ext uri="{FF2B5EF4-FFF2-40B4-BE49-F238E27FC236}">
                <a16:creationId xmlns:a16="http://schemas.microsoft.com/office/drawing/2014/main" id="{B2EDB105-4FA6-6D4D-B894-49B59BA288DE}"/>
              </a:ext>
            </a:extLst>
          </p:cNvPr>
          <p:cNvSpPr/>
          <p:nvPr/>
        </p:nvSpPr>
        <p:spPr>
          <a:xfrm rot="5400000">
            <a:off x="5335160" y="4652617"/>
            <a:ext cx="227387" cy="273111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4509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2D70F76A-9C72-984B-A32F-F11CD2ACDE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0054" y="84712"/>
            <a:ext cx="5435600" cy="2786605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8FEA377-5554-9144-97D9-58D77A48F7C8}"/>
              </a:ext>
            </a:extLst>
          </p:cNvPr>
          <p:cNvSpPr txBox="1"/>
          <p:nvPr/>
        </p:nvSpPr>
        <p:spPr>
          <a:xfrm>
            <a:off x="304800" y="196645"/>
            <a:ext cx="404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pc</a:t>
            </a:r>
            <a:endParaRPr kumimoji="1" lang="ja-JP" altLang="en-US"/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668638D0-7EA9-6643-B9D7-4F2FD80E7C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4754" y="5425508"/>
            <a:ext cx="3975100" cy="13589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399DC8CD-2E87-774D-AE7B-0354DF75C838}"/>
              </a:ext>
            </a:extLst>
          </p:cNvPr>
          <p:cNvSpPr/>
          <p:nvPr/>
        </p:nvSpPr>
        <p:spPr>
          <a:xfrm>
            <a:off x="3392507" y="2868783"/>
            <a:ext cx="2192901" cy="123103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三角形 21">
            <a:extLst>
              <a:ext uri="{FF2B5EF4-FFF2-40B4-BE49-F238E27FC236}">
                <a16:creationId xmlns:a16="http://schemas.microsoft.com/office/drawing/2014/main" id="{AF118574-3541-6145-87D8-83E0EE7D8C4F}"/>
              </a:ext>
            </a:extLst>
          </p:cNvPr>
          <p:cNvSpPr/>
          <p:nvPr/>
        </p:nvSpPr>
        <p:spPr>
          <a:xfrm rot="5400000">
            <a:off x="4337089" y="3308356"/>
            <a:ext cx="303735" cy="351883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A6610B36-98CB-2447-B7DF-1A9FFCD05848}"/>
              </a:ext>
            </a:extLst>
          </p:cNvPr>
          <p:cNvSpPr/>
          <p:nvPr/>
        </p:nvSpPr>
        <p:spPr>
          <a:xfrm>
            <a:off x="4597854" y="4328376"/>
            <a:ext cx="1702000" cy="92159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三角形 23">
            <a:extLst>
              <a:ext uri="{FF2B5EF4-FFF2-40B4-BE49-F238E27FC236}">
                <a16:creationId xmlns:a16="http://schemas.microsoft.com/office/drawing/2014/main" id="{B2EDB105-4FA6-6D4D-B894-49B59BA288DE}"/>
              </a:ext>
            </a:extLst>
          </p:cNvPr>
          <p:cNvSpPr/>
          <p:nvPr/>
        </p:nvSpPr>
        <p:spPr>
          <a:xfrm rot="5400000">
            <a:off x="5335160" y="4652617"/>
            <a:ext cx="227387" cy="273111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9C1C7C26-0506-084A-8DC1-12F2D1E0BB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4204" y="4104709"/>
            <a:ext cx="5156200" cy="124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668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8FEA377-5554-9144-97D9-58D77A48F7C8}"/>
              </a:ext>
            </a:extLst>
          </p:cNvPr>
          <p:cNvSpPr txBox="1"/>
          <p:nvPr/>
        </p:nvSpPr>
        <p:spPr>
          <a:xfrm>
            <a:off x="304800" y="196645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/>
              <a:t>スマホ</a:t>
            </a:r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B0A58F8-F7AF-5F44-9E1C-5B3CD6276E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9159" y="55726"/>
            <a:ext cx="2513568" cy="1026158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244110E8-6E34-EC4B-9ED5-9462C9387A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3052" y="1149345"/>
            <a:ext cx="3022024" cy="909857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35BA6504-005B-6D4F-9166-23B2F9A4CE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9159" y="2755598"/>
            <a:ext cx="2927350" cy="78105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06C15958-3E14-2845-A956-4E2C002E11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8303" y="4272965"/>
            <a:ext cx="2756175" cy="74064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C61EDE4-7A48-E841-B962-C37C02839A4F}"/>
              </a:ext>
            </a:extLst>
          </p:cNvPr>
          <p:cNvSpPr/>
          <p:nvPr/>
        </p:nvSpPr>
        <p:spPr>
          <a:xfrm>
            <a:off x="2408836" y="1754623"/>
            <a:ext cx="1702000" cy="92159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三角形 17">
            <a:extLst>
              <a:ext uri="{FF2B5EF4-FFF2-40B4-BE49-F238E27FC236}">
                <a16:creationId xmlns:a16="http://schemas.microsoft.com/office/drawing/2014/main" id="{F59762BF-049E-F842-8DEF-B4BB13CAE6FA}"/>
              </a:ext>
            </a:extLst>
          </p:cNvPr>
          <p:cNvSpPr/>
          <p:nvPr/>
        </p:nvSpPr>
        <p:spPr>
          <a:xfrm rot="5400000">
            <a:off x="3146142" y="2078864"/>
            <a:ext cx="227387" cy="273111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01AD6FFF-EAF8-644A-88EC-0988516BBC40}"/>
              </a:ext>
            </a:extLst>
          </p:cNvPr>
          <p:cNvSpPr/>
          <p:nvPr/>
        </p:nvSpPr>
        <p:spPr>
          <a:xfrm>
            <a:off x="2408836" y="3223315"/>
            <a:ext cx="1702000" cy="92159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三角形 25">
            <a:extLst>
              <a:ext uri="{FF2B5EF4-FFF2-40B4-BE49-F238E27FC236}">
                <a16:creationId xmlns:a16="http://schemas.microsoft.com/office/drawing/2014/main" id="{DAA89474-59D8-904C-A145-13C24077899D}"/>
              </a:ext>
            </a:extLst>
          </p:cNvPr>
          <p:cNvSpPr/>
          <p:nvPr/>
        </p:nvSpPr>
        <p:spPr>
          <a:xfrm rot="5400000">
            <a:off x="3146142" y="3547556"/>
            <a:ext cx="227387" cy="273111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6B588F90-9AE9-844E-9CC7-FEDBA5641331}"/>
              </a:ext>
            </a:extLst>
          </p:cNvPr>
          <p:cNvSpPr/>
          <p:nvPr/>
        </p:nvSpPr>
        <p:spPr>
          <a:xfrm>
            <a:off x="2408836" y="4719605"/>
            <a:ext cx="1702000" cy="92159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三角形 27">
            <a:extLst>
              <a:ext uri="{FF2B5EF4-FFF2-40B4-BE49-F238E27FC236}">
                <a16:creationId xmlns:a16="http://schemas.microsoft.com/office/drawing/2014/main" id="{BD7D49D8-4C00-2C41-8B6C-C93959264E31}"/>
              </a:ext>
            </a:extLst>
          </p:cNvPr>
          <p:cNvSpPr/>
          <p:nvPr/>
        </p:nvSpPr>
        <p:spPr>
          <a:xfrm rot="5400000">
            <a:off x="3146142" y="5043846"/>
            <a:ext cx="227387" cy="273111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7343E639-5C46-E845-9855-EAD15BA4C3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71784" y="5694297"/>
            <a:ext cx="1439052" cy="170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358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8FEA377-5554-9144-97D9-58D77A48F7C8}"/>
              </a:ext>
            </a:extLst>
          </p:cNvPr>
          <p:cNvSpPr txBox="1"/>
          <p:nvPr/>
        </p:nvSpPr>
        <p:spPr>
          <a:xfrm>
            <a:off x="304800" y="196645"/>
            <a:ext cx="8771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/>
              <a:t>スマ</a:t>
            </a:r>
            <a:r>
              <a:rPr lang="ja-JP" altLang="en-US"/>
              <a:t>ホ</a:t>
            </a:r>
            <a:endParaRPr lang="en-US" altLang="ja-JP" dirty="0"/>
          </a:p>
          <a:p>
            <a:endParaRPr kumimoji="1" lang="ja-JP" altLang="en-US"/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399DC8CD-2E87-774D-AE7B-0354DF75C838}"/>
              </a:ext>
            </a:extLst>
          </p:cNvPr>
          <p:cNvSpPr/>
          <p:nvPr/>
        </p:nvSpPr>
        <p:spPr>
          <a:xfrm>
            <a:off x="2214871" y="2222873"/>
            <a:ext cx="2192901" cy="123103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三角形 21">
            <a:extLst>
              <a:ext uri="{FF2B5EF4-FFF2-40B4-BE49-F238E27FC236}">
                <a16:creationId xmlns:a16="http://schemas.microsoft.com/office/drawing/2014/main" id="{AF118574-3541-6145-87D8-83E0EE7D8C4F}"/>
              </a:ext>
            </a:extLst>
          </p:cNvPr>
          <p:cNvSpPr/>
          <p:nvPr/>
        </p:nvSpPr>
        <p:spPr>
          <a:xfrm rot="5400000">
            <a:off x="3159453" y="2662446"/>
            <a:ext cx="303735" cy="351883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三角形 23">
            <a:extLst>
              <a:ext uri="{FF2B5EF4-FFF2-40B4-BE49-F238E27FC236}">
                <a16:creationId xmlns:a16="http://schemas.microsoft.com/office/drawing/2014/main" id="{B2EDB105-4FA6-6D4D-B894-49B59BA288DE}"/>
              </a:ext>
            </a:extLst>
          </p:cNvPr>
          <p:cNvSpPr/>
          <p:nvPr/>
        </p:nvSpPr>
        <p:spPr>
          <a:xfrm rot="5400000">
            <a:off x="5335160" y="4652617"/>
            <a:ext cx="227387" cy="273111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07DECA45-3298-4A45-8803-1E60B276FB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2760" y="0"/>
            <a:ext cx="2515094" cy="1050144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D27B5B6D-B44E-A646-9567-B8A10B9C07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6677" y="3572816"/>
            <a:ext cx="2850229" cy="866890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8FE361AB-FE98-B44F-9A0F-B1B12C0E55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8108" y="1075976"/>
            <a:ext cx="2848798" cy="105602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FE14427F-5256-EB4F-A692-6619623530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5852" y="4439706"/>
            <a:ext cx="1991919" cy="236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4721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</TotalTime>
  <Words>4</Words>
  <Application>Microsoft Macintosh PowerPoint</Application>
  <PresentationFormat>画面に合わせる (4:3)</PresentationFormat>
  <Paragraphs>4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0" baseType="lpstr"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中島 恵美加</dc:creator>
  <cp:lastModifiedBy>中島 恵美加</cp:lastModifiedBy>
  <cp:revision>13</cp:revision>
  <dcterms:created xsi:type="dcterms:W3CDTF">2020-08-25T07:05:59Z</dcterms:created>
  <dcterms:modified xsi:type="dcterms:W3CDTF">2020-10-20T03:15:25Z</dcterms:modified>
</cp:coreProperties>
</file>