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68" d="100"/>
          <a:sy n="68" d="100"/>
        </p:scale>
        <p:origin x="51" y="5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6630F7-4FE0-86E5-02FD-08470860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DA5E4AA-7305-938E-09BF-817C3D0E07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221D34-6F6A-6B48-B2AB-41739A87D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3AAC-B05E-4B0D-B3B9-895D1505C16F}" type="datetimeFigureOut">
              <a:rPr kumimoji="1" lang="ja-JP" altLang="en-US" smtClean="0"/>
              <a:t>2023/9/30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9A6C50-199C-F95A-EE3A-6B5DA430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562EB5-E2D1-1ECB-95D5-38C36FE0E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09F74-17DD-4C44-9F4C-428D845085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60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E44975-7435-ABB4-7801-0C6C94CF2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3C7B93B-0280-B932-9D34-502AB3C8B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88D9CB-FC31-BCB2-8484-224943674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3AAC-B05E-4B0D-B3B9-895D1505C16F}" type="datetimeFigureOut">
              <a:rPr kumimoji="1" lang="ja-JP" altLang="en-US" smtClean="0"/>
              <a:t>2023/9/30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16583F-285D-EC35-5A1B-EE4CBA06B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D729D9-E193-4F25-534E-ADE51EB2E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09F74-17DD-4C44-9F4C-428D845085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598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57221D4-B926-271D-F15F-5DA0B6DACE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9BF95FA-8080-B864-9543-11CB33F99B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523FD1D-23C7-14A8-FC28-2BB1963D2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3AAC-B05E-4B0D-B3B9-895D1505C16F}" type="datetimeFigureOut">
              <a:rPr kumimoji="1" lang="ja-JP" altLang="en-US" smtClean="0"/>
              <a:t>2023/9/30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6C87DF5-DFBB-C00A-1556-C5C14CC8F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B6AD3B-A573-D1A7-7ED3-7F9C36297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09F74-17DD-4C44-9F4C-428D845085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21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E6A3E1-1E14-6261-EF73-342BF67EB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E3DFF8-68F8-8F44-A61B-7EF6B57B4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131E8D-DA93-9A95-3E54-61C49D31B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3AAC-B05E-4B0D-B3B9-895D1505C16F}" type="datetimeFigureOut">
              <a:rPr kumimoji="1" lang="ja-JP" altLang="en-US" smtClean="0"/>
              <a:t>2023/9/30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BF1EB9-DE1D-D072-37C0-5E22DF861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C907D8-770E-C1F8-D450-B26E34B10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09F74-17DD-4C44-9F4C-428D845085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2968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C5ACD2-C147-F864-AC46-7E94AC3DC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BBCE4FE-5724-ABB7-D4E8-1DCB2A5C4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D21F859-FF81-702F-84AF-CAADBB7B7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3AAC-B05E-4B0D-B3B9-895D1505C16F}" type="datetimeFigureOut">
              <a:rPr kumimoji="1" lang="ja-JP" altLang="en-US" smtClean="0"/>
              <a:t>2023/9/30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909F904-3205-D5A4-56FD-A9D0630AD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5D729D-C355-4996-C66D-5BE276718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09F74-17DD-4C44-9F4C-428D845085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35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7F2849-685D-86A5-EC54-3CD3F824C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175AC4-09ED-AC15-CE9F-DE55B9025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1C215CE-94CA-51AD-8109-7238657DAD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49AA952-0B38-F0D3-3810-B3FFEB5BA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3AAC-B05E-4B0D-B3B9-895D1505C16F}" type="datetimeFigureOut">
              <a:rPr kumimoji="1" lang="ja-JP" altLang="en-US" smtClean="0"/>
              <a:t>2023/9/30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A809262-37C0-474A-C8D4-29CEAD365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B00F12-6F5D-6674-6492-5392BADEB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09F74-17DD-4C44-9F4C-428D845085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716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E03E94-E4D6-C6FA-249B-F19FB82B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6A56296-AED7-0055-0BFF-98A58ACDE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1729C84-B13E-0513-179A-B646A779E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2D9F865-4816-6807-3B75-46897E8225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F4B40A6-7AB3-A96F-9616-DD64D74A57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39FFC39-7B38-8C22-F254-841BD0DE6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3AAC-B05E-4B0D-B3B9-895D1505C16F}" type="datetimeFigureOut">
              <a:rPr kumimoji="1" lang="ja-JP" altLang="en-US" smtClean="0"/>
              <a:t>2023/9/30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8284F98-EF2C-C04F-591C-08D146B0F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59257D9-8BA6-F267-8E59-AC0AFE239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09F74-17DD-4C44-9F4C-428D845085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1942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4729C8-B38C-C158-58FB-4BE866F7C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4849E1E-107C-6625-0AB8-C1231BA92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3AAC-B05E-4B0D-B3B9-895D1505C16F}" type="datetimeFigureOut">
              <a:rPr kumimoji="1" lang="ja-JP" altLang="en-US" smtClean="0"/>
              <a:t>2023/9/30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46DF49-F8BC-E43B-93CF-B624290B8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6E25CC4-1E19-4CD8-EAB0-D503B08C5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09F74-17DD-4C44-9F4C-428D845085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2771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F02B3F3-CBD2-CC6B-B314-48A0A58DF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3AAC-B05E-4B0D-B3B9-895D1505C16F}" type="datetimeFigureOut">
              <a:rPr kumimoji="1" lang="ja-JP" altLang="en-US" smtClean="0"/>
              <a:t>2023/9/30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58A7E05-A429-038F-265C-02689E62B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A32D3B-1FB5-814A-65F9-8E358E5E6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09F74-17DD-4C44-9F4C-428D845085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2557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E65A4E-8851-C846-E545-1FA91F134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F10B71-6967-83E9-6548-55B52B41C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329BA1E-5064-8257-DE82-F9B1E0F142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03C6ABE-E7C7-87C5-4751-2AE046C43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3AAC-B05E-4B0D-B3B9-895D1505C16F}" type="datetimeFigureOut">
              <a:rPr kumimoji="1" lang="ja-JP" altLang="en-US" smtClean="0"/>
              <a:t>2023/9/30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FBC0432-EAC4-71C0-A851-0A600CAD7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3522CB8-6D13-4937-FC7C-04B1D083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09F74-17DD-4C44-9F4C-428D845085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6826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D8D71D-0DAE-B50D-8B15-10043C882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A00AEB2-F40B-8884-901F-5912E2496C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5658CEB-AA8E-5B5E-467E-441E2FB95F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3F5A59D-C027-C82F-22EE-5C7A69FDF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3AAC-B05E-4B0D-B3B9-895D1505C16F}" type="datetimeFigureOut">
              <a:rPr kumimoji="1" lang="ja-JP" altLang="en-US" smtClean="0"/>
              <a:t>2023/9/30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B1F103A-05F6-CB53-02A1-906C72BB9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77E4AE8-3AE8-C323-2CE2-149A38984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09F74-17DD-4C44-9F4C-428D845085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5751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763A79C-016C-A8A4-F8E0-B5B36434D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70EC3D6-5AFD-7998-70F5-59C05129E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F4D45BE-4E81-F01B-8593-D6B6D2C54E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C3AAC-B05E-4B0D-B3B9-895D1505C16F}" type="datetimeFigureOut">
              <a:rPr kumimoji="1" lang="ja-JP" altLang="en-US" smtClean="0"/>
              <a:t>2023/9/30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39ADF0C-FBCB-6E05-6AE8-3033FF1B16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F4B62B-8F3D-2B46-1C0B-BD9480C8EF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09F74-17DD-4C44-9F4C-428D845085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2708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ロゴ が含まれている画像&#10;&#10;自動的に生成された説明">
            <a:extLst>
              <a:ext uri="{FF2B5EF4-FFF2-40B4-BE49-F238E27FC236}">
                <a16:creationId xmlns:a16="http://schemas.microsoft.com/office/drawing/2014/main" id="{7A67358F-B649-5046-FD1E-48189E41FF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0" b="22075"/>
          <a:stretch/>
        </p:blipFill>
        <p:spPr>
          <a:xfrm>
            <a:off x="77372" y="14379"/>
            <a:ext cx="4932372" cy="3242292"/>
          </a:xfrm>
          <a:prstGeom prst="rect">
            <a:avLst/>
          </a:prstGeom>
        </p:spPr>
      </p:pic>
      <p:pic>
        <p:nvPicPr>
          <p:cNvPr id="7" name="図 6" descr="ロゴ, 会社名&#10;&#10;自動的に生成された説明">
            <a:extLst>
              <a:ext uri="{FF2B5EF4-FFF2-40B4-BE49-F238E27FC236}">
                <a16:creationId xmlns:a16="http://schemas.microsoft.com/office/drawing/2014/main" id="{956D66E4-391A-E1D8-CC1E-32CFDC800E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83" b="21123"/>
          <a:stretch/>
        </p:blipFill>
        <p:spPr>
          <a:xfrm>
            <a:off x="129658" y="3528803"/>
            <a:ext cx="5701399" cy="3329197"/>
          </a:xfrm>
          <a:prstGeom prst="rect">
            <a:avLst/>
          </a:prstGeom>
        </p:spPr>
      </p:pic>
      <p:pic>
        <p:nvPicPr>
          <p:cNvPr id="9" name="図 8" descr="ロゴ&#10;&#10;自動的に生成された説明">
            <a:extLst>
              <a:ext uri="{FF2B5EF4-FFF2-40B4-BE49-F238E27FC236}">
                <a16:creationId xmlns:a16="http://schemas.microsoft.com/office/drawing/2014/main" id="{1487C0EE-6649-0CAD-787D-5A687196E7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814" y="-6723"/>
            <a:ext cx="3789211" cy="3789211"/>
          </a:xfrm>
          <a:prstGeom prst="rect">
            <a:avLst/>
          </a:prstGeom>
        </p:spPr>
      </p:pic>
      <p:pic>
        <p:nvPicPr>
          <p:cNvPr id="11" name="図 10" descr="ダイアグラム&#10;&#10;自動的に生成された説明">
            <a:extLst>
              <a:ext uri="{FF2B5EF4-FFF2-40B4-BE49-F238E27FC236}">
                <a16:creationId xmlns:a16="http://schemas.microsoft.com/office/drawing/2014/main" id="{957062DB-2F96-5253-9000-5D07B8C2B2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517" y="4019485"/>
            <a:ext cx="4229154" cy="2824135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8EA54E3-1D30-3B1B-8CDA-51DEE1916B46}"/>
              </a:ext>
            </a:extLst>
          </p:cNvPr>
          <p:cNvSpPr txBox="1"/>
          <p:nvPr/>
        </p:nvSpPr>
        <p:spPr>
          <a:xfrm>
            <a:off x="4312730" y="1104314"/>
            <a:ext cx="41857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/>
              <a:t>ロゴの全体の形のイメージ</a:t>
            </a:r>
            <a:endParaRPr kumimoji="1" lang="en-US" altLang="ja-JP" sz="2400" b="1" dirty="0"/>
          </a:p>
          <a:p>
            <a:r>
              <a:rPr lang="ja-JP" altLang="en-US" sz="2400" b="1" dirty="0"/>
              <a:t>立体的</a:t>
            </a:r>
            <a:endParaRPr lang="en-US" altLang="ja-JP" sz="2400" b="1" dirty="0"/>
          </a:p>
          <a:p>
            <a:r>
              <a:rPr kumimoji="1" lang="ja-JP" altLang="en-US" sz="2400" b="1" dirty="0"/>
              <a:t>数字と文字がくっついている</a:t>
            </a:r>
          </a:p>
        </p:txBody>
      </p:sp>
    </p:spTree>
    <p:extLst>
      <p:ext uri="{BB962C8B-B14F-4D97-AF65-F5344CB8AC3E}">
        <p14:creationId xmlns:p14="http://schemas.microsoft.com/office/powerpoint/2010/main" val="3553764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ロゴ&#10;&#10;自動的に生成された説明">
            <a:extLst>
              <a:ext uri="{FF2B5EF4-FFF2-40B4-BE49-F238E27FC236}">
                <a16:creationId xmlns:a16="http://schemas.microsoft.com/office/drawing/2014/main" id="{EFE49E0D-31EB-1821-3C03-6D0244AE4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80" y="70339"/>
            <a:ext cx="3946451" cy="3924886"/>
          </a:xfrm>
          <a:prstGeom prst="rect">
            <a:avLst/>
          </a:prstGeom>
        </p:spPr>
      </p:pic>
      <p:pic>
        <p:nvPicPr>
          <p:cNvPr id="7" name="図 6" descr="ロゴ&#10;&#10;自動的に生成された説明">
            <a:extLst>
              <a:ext uri="{FF2B5EF4-FFF2-40B4-BE49-F238E27FC236}">
                <a16:creationId xmlns:a16="http://schemas.microsoft.com/office/drawing/2014/main" id="{FFFA8F13-C565-A7D2-FFC2-3DF711818F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851" y="-390965"/>
            <a:ext cx="4179277" cy="4179277"/>
          </a:xfrm>
          <a:prstGeom prst="rect">
            <a:avLst/>
          </a:prstGeom>
        </p:spPr>
      </p:pic>
      <p:pic>
        <p:nvPicPr>
          <p:cNvPr id="9" name="図 8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99CA43E5-3FBC-B7FC-654F-BC4CECD6BA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446" y="3788312"/>
            <a:ext cx="2956561" cy="2956561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5BBBA93-BF4E-49AB-3E27-0B21B88C99A9}"/>
              </a:ext>
            </a:extLst>
          </p:cNvPr>
          <p:cNvSpPr txBox="1"/>
          <p:nvPr/>
        </p:nvSpPr>
        <p:spPr>
          <a:xfrm>
            <a:off x="4146831" y="1078675"/>
            <a:ext cx="50802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/>
              <a:t>５と</a:t>
            </a:r>
            <a:r>
              <a:rPr kumimoji="1" lang="en-US" altLang="ja-JP" sz="2800" b="1" dirty="0"/>
              <a:t>F</a:t>
            </a:r>
            <a:r>
              <a:rPr kumimoji="1" lang="ja-JP" altLang="en-US" sz="2800" b="1" dirty="0"/>
              <a:t>が並んでくっついている</a:t>
            </a:r>
            <a:endParaRPr kumimoji="1" lang="en-US" altLang="ja-JP" sz="2800" b="1" dirty="0"/>
          </a:p>
          <a:p>
            <a:r>
              <a:rPr lang="ja-JP" altLang="en-US" sz="2800" b="1" dirty="0"/>
              <a:t>もしくは、一体化されいる</a:t>
            </a:r>
            <a:endParaRPr kumimoji="1" lang="ja-JP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85118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5EB0E4F7-607E-AF3A-AA27-19712D7F4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59" y="200566"/>
            <a:ext cx="6710289" cy="348418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BA64BB9-EB79-FFB1-E78D-620D0F6C9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628" y="0"/>
            <a:ext cx="5311372" cy="4387655"/>
          </a:xfrm>
          <a:prstGeom prst="rect">
            <a:avLst/>
          </a:prstGeom>
        </p:spPr>
      </p:pic>
      <p:pic>
        <p:nvPicPr>
          <p:cNvPr id="9" name="図 8" descr="テキスト&#10;&#10;自動的に生成された説明">
            <a:extLst>
              <a:ext uri="{FF2B5EF4-FFF2-40B4-BE49-F238E27FC236}">
                <a16:creationId xmlns:a16="http://schemas.microsoft.com/office/drawing/2014/main" id="{E7BB7033-5934-0940-04E8-549E9AA3A7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385" y="3911991"/>
            <a:ext cx="5962650" cy="28194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A64708F-95FA-7FEE-6E41-83983253BE91}"/>
              </a:ext>
            </a:extLst>
          </p:cNvPr>
          <p:cNvSpPr txBox="1"/>
          <p:nvPr/>
        </p:nvSpPr>
        <p:spPr>
          <a:xfrm>
            <a:off x="112542" y="3804330"/>
            <a:ext cx="33621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フォントは、かわいく、</a:t>
            </a:r>
            <a:endParaRPr kumimoji="1" lang="en-US" altLang="ja-JP" sz="2400" b="1" dirty="0"/>
          </a:p>
          <a:p>
            <a:r>
              <a:rPr kumimoji="1" lang="ja-JP" altLang="en-US" sz="2400" b="1" dirty="0"/>
              <a:t>おおげさに</a:t>
            </a:r>
            <a:r>
              <a:rPr lang="ja-JP" altLang="en-US" sz="2400" b="1" dirty="0"/>
              <a:t>、個性的、</a:t>
            </a:r>
            <a:endParaRPr lang="en-US" altLang="ja-JP" sz="2400" b="1" dirty="0"/>
          </a:p>
          <a:p>
            <a:r>
              <a:rPr lang="ja-JP" altLang="en-US" sz="2400" b="1" dirty="0"/>
              <a:t>特別感</a:t>
            </a:r>
            <a:endParaRPr lang="en-US" altLang="ja-JP" sz="2400" b="1" dirty="0"/>
          </a:p>
          <a:p>
            <a:r>
              <a:rPr lang="ja-JP" altLang="en-US" sz="2400" b="1" dirty="0"/>
              <a:t>擬人化はいらない。</a:t>
            </a:r>
            <a:endParaRPr kumimoji="1" lang="ja-JP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28717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食品, 缶 が含まれている画像&#10;&#10;自動的に生成された説明">
            <a:extLst>
              <a:ext uri="{FF2B5EF4-FFF2-40B4-BE49-F238E27FC236}">
                <a16:creationId xmlns:a16="http://schemas.microsoft.com/office/drawing/2014/main" id="{8E26F9CB-683D-D010-AE35-F3B5046C9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95" y="77373"/>
            <a:ext cx="4571999" cy="3409121"/>
          </a:xfrm>
          <a:prstGeom prst="rect">
            <a:avLst/>
          </a:prstGeom>
        </p:spPr>
      </p:pic>
      <p:pic>
        <p:nvPicPr>
          <p:cNvPr id="7" name="図 6" descr="テキスト&#10;&#10;自動的に生成された説明">
            <a:extLst>
              <a:ext uri="{FF2B5EF4-FFF2-40B4-BE49-F238E27FC236}">
                <a16:creationId xmlns:a16="http://schemas.microsoft.com/office/drawing/2014/main" id="{27E66EED-C789-DDBF-789F-DA4F905E40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9" t="10435" r="4126" b="10000"/>
          <a:stretch/>
        </p:blipFill>
        <p:spPr>
          <a:xfrm>
            <a:off x="7561384" y="183103"/>
            <a:ext cx="4426633" cy="3197659"/>
          </a:xfrm>
          <a:prstGeom prst="rect">
            <a:avLst/>
          </a:prstGeom>
        </p:spPr>
      </p:pic>
      <p:pic>
        <p:nvPicPr>
          <p:cNvPr id="9" name="図 8" descr="テキスト&#10;&#10;自動的に生成された説明">
            <a:extLst>
              <a:ext uri="{FF2B5EF4-FFF2-40B4-BE49-F238E27FC236}">
                <a16:creationId xmlns:a16="http://schemas.microsoft.com/office/drawing/2014/main" id="{85E11EF4-17DE-7960-AEA6-777B4ABC65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550" y="3686175"/>
            <a:ext cx="4286250" cy="3171825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077F6EB-D440-10C3-C710-EB4F3DD1E783}"/>
              </a:ext>
            </a:extLst>
          </p:cNvPr>
          <p:cNvSpPr txBox="1"/>
          <p:nvPr/>
        </p:nvSpPr>
        <p:spPr>
          <a:xfrm>
            <a:off x="894669" y="4572000"/>
            <a:ext cx="29546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/>
              <a:t>ロゴの表面は</a:t>
            </a:r>
            <a:endParaRPr kumimoji="1" lang="en-US" altLang="ja-JP" sz="2400" b="1" dirty="0"/>
          </a:p>
          <a:p>
            <a:r>
              <a:rPr lang="ja-JP" altLang="en-US" sz="2400" b="1" dirty="0"/>
              <a:t>光彩、内側、縁取り</a:t>
            </a:r>
            <a:endParaRPr lang="en-US" altLang="ja-JP" sz="2400" b="1" dirty="0"/>
          </a:p>
          <a:p>
            <a:r>
              <a:rPr kumimoji="1" lang="ja-JP" altLang="en-US" sz="2400" b="1" dirty="0"/>
              <a:t>のイメージで</a:t>
            </a:r>
          </a:p>
        </p:txBody>
      </p:sp>
    </p:spTree>
    <p:extLst>
      <p:ext uri="{BB962C8B-B14F-4D97-AF65-F5344CB8AC3E}">
        <p14:creationId xmlns:p14="http://schemas.microsoft.com/office/powerpoint/2010/main" val="136026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53</Words>
  <Application>Microsoft Office PowerPoint</Application>
  <PresentationFormat>ワイド画面</PresentationFormat>
  <Paragraphs>12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kazuhiro wakayama</dc:creator>
  <cp:lastModifiedBy>kazuhiro wakayama</cp:lastModifiedBy>
  <cp:revision>1</cp:revision>
  <dcterms:created xsi:type="dcterms:W3CDTF">2023-09-30T06:11:56Z</dcterms:created>
  <dcterms:modified xsi:type="dcterms:W3CDTF">2023-09-30T06:31:25Z</dcterms:modified>
</cp:coreProperties>
</file>