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673622-C72D-AFE5-4CF1-F9A245A87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25CB61-262C-1B11-B570-354E8FB6F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CC60BA-9F5B-EBB8-41E7-2F5D18B4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1D4DB2-C712-9323-3908-704FDC8F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478AEC-7595-F70F-7827-BA805F8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5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FD69B-A9BC-2131-2391-52029789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82EE4F-A6FD-E99C-4697-E6C6AA2BA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6EDD42-5ABC-F0DA-DE37-713BF744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BE3682-5A6A-8E9C-47B5-060458CB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1B239F-5CFA-67EE-5668-20C8E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4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5868A4-1D24-611D-A621-A814CDE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F26847-A52B-D6F0-D58C-E53A4A759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CE139-7828-0C11-24EE-EC40905F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5C83B9-7D5D-B96A-4EE5-1A4464A1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DAB976-F3BA-75A2-7413-269CB2C5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43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F0EC0-020C-98D2-EAA0-6235E601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B8421C-0BFD-AAB7-199B-DB87B2AF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070086-1FAE-3A6F-CC9E-1D140B4E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161618-FDB3-6E4B-55C4-448468E7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FA104-C377-A430-821D-52019A6D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15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2E517-9F88-D018-3D3E-3496C17C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6AA60E-B91C-0461-F09A-AFB5BD8C5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85BC7-F1B7-C192-2E2C-BF3F278E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359BE0-38EE-D703-FFFB-59E962B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443BB2-3934-C6C6-951C-936BD1E3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C4A0A3-69B9-88E3-B572-8A67C56E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71AD8-CF97-2E18-B7F4-274FA75A2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C054C3-144C-95EC-9BCB-04BD1BBF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188C55-C580-CEFC-7E1E-591187EA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60C461-E17F-D29B-9215-E1356FD1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BF68FE-0330-2F5F-F384-FB85D387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8C856-8903-D29C-0152-EA2C4B3F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FB2160-F4F7-D2CE-602A-F37DC3F8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AA4B9D-FF69-DC55-5E29-ACE0DCDB5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5053326-9887-02C7-B665-D82EE352C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4988A7-CDBF-8FD7-146F-0A1939FC3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C94E09A-6517-B278-CFD7-01077997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20B2C0-8A76-1AB1-9B69-F2B69BD7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745002-3D16-46B7-0AA7-91AB2A67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74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28537A-1D68-5098-FF75-83733AEA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AA93C8-6FC2-B374-FE13-9D17299E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4D634D-15AC-0951-4FD2-C7DCAFF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90CE9A-08FA-6B4B-E5C0-A4A222E6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C7CAF3-3821-E88B-3546-6F572649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2203BF-5D83-5799-BDB1-F6FA507D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44CBB8-02A7-9266-533A-83921899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8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0D483-BAE6-509F-F110-DA55EB01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EA026F-67D1-112B-303E-E422A08C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B03D80-342E-2FEE-1541-36C9A126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4AC262-BA76-2047-3334-988C6C1C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BB602E-A417-FF7A-3B1D-4D451170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C04A08-B973-CC9C-3081-061AF325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5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30BE7-CBBE-600C-542A-536437DA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C0F1615-CD63-6E17-EE5E-74D40650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2C9970-8720-78F3-9A26-B64829D5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582248-308E-2DEB-14C3-4FCF98C2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9DD516-C147-3A19-E38F-0A4D8985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9A6F67-4BDC-1D2A-D653-63150745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0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103397-6F76-4034-47A0-74A4281B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CB5A78-6E53-7614-C6EE-2E406CA20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78EFC3-C09F-CA45-A960-57DF7FDD3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4E787-4BBE-459A-A08D-F0847F13B8B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DEEC52-8C2A-BF15-BC18-05B5B966D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DC7FA4-F159-54B9-31BC-3831E7450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A3DEF-1304-4341-870C-5F18B413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s of the meniscal root tear classification system in 5 ...">
            <a:extLst>
              <a:ext uri="{FF2B5EF4-FFF2-40B4-BE49-F238E27FC236}">
                <a16:creationId xmlns:a16="http://schemas.microsoft.com/office/drawing/2014/main" id="{7BB77B61-E8A3-A1D2-A75D-759C5483C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49663" r="50860" b="5706"/>
          <a:stretch/>
        </p:blipFill>
        <p:spPr bwMode="auto">
          <a:xfrm flipH="1">
            <a:off x="6371302" y="678425"/>
            <a:ext cx="4944405" cy="49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llustrations of the meniscal root tear classification system in 5 ...">
            <a:extLst>
              <a:ext uri="{FF2B5EF4-FFF2-40B4-BE49-F238E27FC236}">
                <a16:creationId xmlns:a16="http://schemas.microsoft.com/office/drawing/2014/main" id="{B8434348-7910-906E-CB03-7AE8BCAF9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33871" b="55253"/>
          <a:stretch/>
        </p:blipFill>
        <p:spPr bwMode="auto">
          <a:xfrm flipH="1">
            <a:off x="609597" y="561667"/>
            <a:ext cx="5047593" cy="50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7087FF11-CDE6-307B-4BA2-70EC30480065}"/>
              </a:ext>
            </a:extLst>
          </p:cNvPr>
          <p:cNvSpPr/>
          <p:nvPr/>
        </p:nvSpPr>
        <p:spPr>
          <a:xfrm>
            <a:off x="1071716" y="678425"/>
            <a:ext cx="3883742" cy="3598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7F8BD8E-946B-A8A7-DAB3-E0F6D476E758}"/>
              </a:ext>
            </a:extLst>
          </p:cNvPr>
          <p:cNvSpPr/>
          <p:nvPr/>
        </p:nvSpPr>
        <p:spPr>
          <a:xfrm>
            <a:off x="6799007" y="678425"/>
            <a:ext cx="3883742" cy="3598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0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s of the meniscal root tear classification system in 5 ...">
            <a:extLst>
              <a:ext uri="{FF2B5EF4-FFF2-40B4-BE49-F238E27FC236}">
                <a16:creationId xmlns:a16="http://schemas.microsoft.com/office/drawing/2014/main" id="{7BB77B61-E8A3-A1D2-A75D-759C5483C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49663" r="50860" b="5706"/>
          <a:stretch/>
        </p:blipFill>
        <p:spPr bwMode="auto">
          <a:xfrm flipH="1">
            <a:off x="6371302" y="678425"/>
            <a:ext cx="4944405" cy="49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llustrations of the meniscal root tear classification system in 5 ...">
            <a:extLst>
              <a:ext uri="{FF2B5EF4-FFF2-40B4-BE49-F238E27FC236}">
                <a16:creationId xmlns:a16="http://schemas.microsoft.com/office/drawing/2014/main" id="{B8434348-7910-906E-CB03-7AE8BCAF9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33871" b="55253"/>
          <a:stretch/>
        </p:blipFill>
        <p:spPr bwMode="auto">
          <a:xfrm flipH="1">
            <a:off x="609597" y="561667"/>
            <a:ext cx="5047593" cy="50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8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A7EBB0-CD99-8117-B956-551E754C2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7" r="22647" b="722"/>
          <a:stretch/>
        </p:blipFill>
        <p:spPr bwMode="auto">
          <a:xfrm>
            <a:off x="539426" y="883173"/>
            <a:ext cx="5428189" cy="50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BC5A97-834D-8154-0CE9-2D7F55A85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1" t="22719" r="46902" b="25414"/>
          <a:stretch/>
        </p:blipFill>
        <p:spPr>
          <a:xfrm flipH="1">
            <a:off x="6224386" y="883173"/>
            <a:ext cx="5427571" cy="50916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506F11-8A75-9107-1DEC-B8468C56EB2E}"/>
              </a:ext>
            </a:extLst>
          </p:cNvPr>
          <p:cNvSpPr txBox="1"/>
          <p:nvPr/>
        </p:nvSpPr>
        <p:spPr>
          <a:xfrm>
            <a:off x="8367678" y="3038408"/>
            <a:ext cx="114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240318-D248-E6A6-A76E-617EDEBCD22F}"/>
              </a:ext>
            </a:extLst>
          </p:cNvPr>
          <p:cNvSpPr txBox="1"/>
          <p:nvPr/>
        </p:nvSpPr>
        <p:spPr>
          <a:xfrm>
            <a:off x="6963285" y="2107319"/>
            <a:ext cx="10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343220-7D76-21B2-4199-E39E285CC0BA}"/>
              </a:ext>
            </a:extLst>
          </p:cNvPr>
          <p:cNvSpPr txBox="1"/>
          <p:nvPr/>
        </p:nvSpPr>
        <p:spPr>
          <a:xfrm>
            <a:off x="9463450" y="4431162"/>
            <a:ext cx="149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remnant</a:t>
            </a:r>
            <a:endParaRPr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0C229D-6EA3-A981-A5DA-EFF707AB4956}"/>
              </a:ext>
            </a:extLst>
          </p:cNvPr>
          <p:cNvSpPr txBox="1"/>
          <p:nvPr/>
        </p:nvSpPr>
        <p:spPr>
          <a:xfrm>
            <a:off x="7591928" y="4892827"/>
            <a:ext cx="10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MTP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1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ワイド画面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KOUKI KAWADA</dc:creator>
  <cp:lastModifiedBy>KOUKI KAWADA</cp:lastModifiedBy>
  <cp:revision>2</cp:revision>
  <dcterms:created xsi:type="dcterms:W3CDTF">2024-09-06T07:08:10Z</dcterms:created>
  <dcterms:modified xsi:type="dcterms:W3CDTF">2024-09-06T07:24:42Z</dcterms:modified>
</cp:coreProperties>
</file>