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8DC91-C752-4EB6-B928-1EA1F5A09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1C97DD0-3C97-43AE-8521-96CC45514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197E84-ECF0-49DB-863B-44CD1F9F1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7D3781-3BD3-417B-B9FA-F6BB4072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F81A98-5B68-4794-9981-D0F0FC46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E8012-1124-4EC8-A985-E5169F174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A440FE-8327-4F87-8E2C-648552DE2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B47DEB-045C-4C90-8BEF-2842B747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DB8B93-7836-400B-A7E5-E4460A816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771118-2674-475F-AC78-672E015A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04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F1A5262-0445-4B6E-A2B0-700B4E537C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719429-0292-42FE-90C3-F3713AA46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50DCFB-E792-48B9-912A-43413144B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8BF6F5-FDA3-46BF-9C10-B31EB87F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E67882-DCE3-41BF-9289-20430C25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81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E6900B-2EC9-45F2-9C87-6462BCFED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B8B2FD-E3B6-44CF-81D4-04C5CA757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C8E4BB-0D42-4FE2-85F9-4C5442D3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20D5CF-C8D5-472E-A73E-7C50B59E0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60655D-88F1-4CA7-B5C6-F473CD3D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04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B6E58B-9DBE-462F-B326-77A12B6EF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8EEBE9-3212-4762-889D-C131FC69D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B283C3-9906-42A7-9A09-B41DCB8A5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50D4E4-A29C-4B69-A2E1-532BF4A0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BFFF04-4219-404C-860A-063E04170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25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8C8C07-16FD-4445-BA0F-5045D1E71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451724-9CCA-4B27-B7E9-116714BE1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F9B05C-797F-4DC3-A501-1F7977EEF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CE76CA-9488-4AF3-BE7E-C2F51156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7633BA-1BF9-4051-B1EC-3A37EDE8F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9847E9-3E2B-41A5-BEBC-E37CABD4F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09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4C5271-7666-4A6F-A89D-FC6A658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6F4BB5-F96C-46E4-8C94-282AE6172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2D43A7-78D3-4EA9-B2C9-D2F01D17E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855ACD5-BBA0-4F51-8683-7BCAF12E45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8C330CC-E39E-4369-B92F-D5673E2ED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ABE1E2A-8279-4EB1-9083-7F06BA458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E98620-347C-48E2-AFDA-E7C8241B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534A33D-D443-45D5-9768-7E20F40B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402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53659-26E6-47C7-A59C-AB277483B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13CB161-96B7-4B57-B6D1-1189E7D6A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807336-2FD9-4E17-9B7D-9CFA1861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1D63E4-6C4D-4BC8-B48F-25E117202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349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53F2C86-3144-45F4-A1CA-7640784F0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7B1FE8F-3E6C-4793-84C2-39848440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BB441C-748A-41FB-9435-9470D85B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7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11783-01F2-4B02-87B9-026B720E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C25B0B-B494-4973-A86B-0B90AEE38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71518C1-7312-4076-93C6-A0BA0FF3D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AAA5CFD-3CF2-4D8A-B667-4A58B91EC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F375AC-0BB3-409E-B78D-6DBAF38B4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113CBB-A220-410E-95FA-2FCF3061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57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F6695B-A933-47C4-9D92-3C72CA04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27EECF3-C9B3-4F8A-980B-6B86D654A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B8E0C3-FA84-40E9-A655-A32EA9871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893EFC-11AB-4E2F-ADCF-96290F87E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E703C3-FCD4-4F47-A17B-B771F4A0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6C14692-AA09-4D43-96D1-B31169287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25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FBA66A-FA57-46A5-B7ED-3B50D6ADA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732D48-7E35-4926-A6AA-6856BAA3D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DC1E34-CC29-45DF-A06D-58AF4E158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EDD4B-4D93-4FBC-8E64-400B125FE90C}" type="datetimeFigureOut">
              <a:rPr kumimoji="1" lang="ja-JP" altLang="en-US" smtClean="0"/>
              <a:t>2020/5/15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2CE2F9-51F2-4330-B724-80B3D3817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E6F30E-B7EB-4057-805E-3F573FCA7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DE2B2-7E61-411B-BC7B-16BF1C3010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53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4BABE-1B8D-4895-B88C-2F5FBE44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メニューの表示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7B0B8E6-AFC2-4AF7-9C7A-A2DC88EF8502}"/>
              </a:ext>
            </a:extLst>
          </p:cNvPr>
          <p:cNvSpPr/>
          <p:nvPr/>
        </p:nvSpPr>
        <p:spPr>
          <a:xfrm>
            <a:off x="1426128" y="1518407"/>
            <a:ext cx="9521505" cy="49744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2A02F-42A7-4B98-92A4-2FC2127FB91B}"/>
              </a:ext>
            </a:extLst>
          </p:cNvPr>
          <p:cNvSpPr/>
          <p:nvPr/>
        </p:nvSpPr>
        <p:spPr>
          <a:xfrm>
            <a:off x="2105637" y="2108718"/>
            <a:ext cx="3990363" cy="40121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en-US" altLang="ja-JP" dirty="0"/>
              <a:t>Excel</a:t>
            </a:r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29FB05B-C08E-43D6-990B-E515DDD247DF}"/>
              </a:ext>
            </a:extLst>
          </p:cNvPr>
          <p:cNvSpPr/>
          <p:nvPr/>
        </p:nvSpPr>
        <p:spPr>
          <a:xfrm>
            <a:off x="6361252" y="2108718"/>
            <a:ext cx="4284977" cy="40121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351DD67-5ECB-4DB0-8D28-7534062930F5}"/>
              </a:ext>
            </a:extLst>
          </p:cNvPr>
          <p:cNvSpPr/>
          <p:nvPr/>
        </p:nvSpPr>
        <p:spPr>
          <a:xfrm>
            <a:off x="2386362" y="2775856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問題セット１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695E06B4-FA42-4507-9BC7-F08ACA6325B3}"/>
              </a:ext>
            </a:extLst>
          </p:cNvPr>
          <p:cNvSpPr/>
          <p:nvPr/>
        </p:nvSpPr>
        <p:spPr>
          <a:xfrm>
            <a:off x="2386362" y="3587619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問題セット２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F07C09C1-AB6C-427F-958B-A86B67724CD2}"/>
              </a:ext>
            </a:extLst>
          </p:cNvPr>
          <p:cNvSpPr/>
          <p:nvPr/>
        </p:nvSpPr>
        <p:spPr>
          <a:xfrm>
            <a:off x="2386362" y="4399382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問題セット３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96EE564-84A0-4944-B6AA-EC89D068AE5A}"/>
              </a:ext>
            </a:extLst>
          </p:cNvPr>
          <p:cNvSpPr/>
          <p:nvPr/>
        </p:nvSpPr>
        <p:spPr>
          <a:xfrm>
            <a:off x="7116005" y="2775856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問題セット１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571806F-FEAB-42CC-976E-3801A00F5946}"/>
              </a:ext>
            </a:extLst>
          </p:cNvPr>
          <p:cNvSpPr/>
          <p:nvPr/>
        </p:nvSpPr>
        <p:spPr>
          <a:xfrm>
            <a:off x="7116005" y="3587619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問題セット２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AA2341D9-B2C2-4EEF-94B8-B7370043576C}"/>
              </a:ext>
            </a:extLst>
          </p:cNvPr>
          <p:cNvSpPr/>
          <p:nvPr/>
        </p:nvSpPr>
        <p:spPr>
          <a:xfrm>
            <a:off x="7116005" y="4399382"/>
            <a:ext cx="2453951" cy="643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問題セット３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95B747C2-B5A4-49DE-95E4-9F1174589245}"/>
              </a:ext>
            </a:extLst>
          </p:cNvPr>
          <p:cNvSpPr/>
          <p:nvPr/>
        </p:nvSpPr>
        <p:spPr>
          <a:xfrm>
            <a:off x="2386362" y="5239138"/>
            <a:ext cx="2453951" cy="6438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試験履歴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080E10D4-5116-41EE-8C0C-34C843CE14BF}"/>
              </a:ext>
            </a:extLst>
          </p:cNvPr>
          <p:cNvSpPr/>
          <p:nvPr/>
        </p:nvSpPr>
        <p:spPr>
          <a:xfrm>
            <a:off x="7116005" y="5239138"/>
            <a:ext cx="2453951" cy="6438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試験履歴</a:t>
            </a:r>
          </a:p>
        </p:txBody>
      </p:sp>
    </p:spTree>
    <p:extLst>
      <p:ext uri="{BB962C8B-B14F-4D97-AF65-F5344CB8AC3E}">
        <p14:creationId xmlns:p14="http://schemas.microsoft.com/office/powerpoint/2010/main" val="204171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4BABE-1B8D-4895-B88C-2F5FBE44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問題文の表示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2A02F-42A7-4B98-92A4-2FC2127FB91B}"/>
              </a:ext>
            </a:extLst>
          </p:cNvPr>
          <p:cNvSpPr/>
          <p:nvPr/>
        </p:nvSpPr>
        <p:spPr>
          <a:xfrm>
            <a:off x="391180" y="5043194"/>
            <a:ext cx="11561334" cy="16841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dirty="0"/>
              <a:t>問題文（</a:t>
            </a:r>
            <a:r>
              <a:rPr lang="ja-JP" altLang="en-US" dirty="0"/>
              <a:t>テキストファイル読み込み）</a:t>
            </a:r>
            <a:endParaRPr kumimoji="1" lang="ja-JP" altLang="en-US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351DD67-5ECB-4DB0-8D28-7534062930F5}"/>
              </a:ext>
            </a:extLst>
          </p:cNvPr>
          <p:cNvSpPr/>
          <p:nvPr/>
        </p:nvSpPr>
        <p:spPr>
          <a:xfrm>
            <a:off x="3265844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正誤判定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695E06B4-FA42-4507-9BC7-F08ACA6325B3}"/>
              </a:ext>
            </a:extLst>
          </p:cNvPr>
          <p:cNvSpPr/>
          <p:nvPr/>
        </p:nvSpPr>
        <p:spPr>
          <a:xfrm>
            <a:off x="5428142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リセット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F07C09C1-AB6C-427F-958B-A86B67724CD2}"/>
              </a:ext>
            </a:extLst>
          </p:cNvPr>
          <p:cNvSpPr/>
          <p:nvPr/>
        </p:nvSpPr>
        <p:spPr>
          <a:xfrm>
            <a:off x="7856348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終了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9A81DAFA-9A76-48ED-924D-D85129EE7CD6}"/>
              </a:ext>
            </a:extLst>
          </p:cNvPr>
          <p:cNvSpPr/>
          <p:nvPr/>
        </p:nvSpPr>
        <p:spPr>
          <a:xfrm>
            <a:off x="9904431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次へ</a:t>
            </a:r>
            <a:endParaRPr kumimoji="1"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F39D69B8-775A-4154-8951-8593DA284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80" y="1251732"/>
            <a:ext cx="11561334" cy="379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79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4BABE-1B8D-4895-B88C-2F5FBE44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正誤判定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2A02F-42A7-4B98-92A4-2FC2127FB91B}"/>
              </a:ext>
            </a:extLst>
          </p:cNvPr>
          <p:cNvSpPr/>
          <p:nvPr/>
        </p:nvSpPr>
        <p:spPr>
          <a:xfrm>
            <a:off x="391180" y="5043194"/>
            <a:ext cx="11561334" cy="16841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dirty="0"/>
              <a:t>問題文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351DD67-5ECB-4DB0-8D28-7534062930F5}"/>
              </a:ext>
            </a:extLst>
          </p:cNvPr>
          <p:cNvSpPr/>
          <p:nvPr/>
        </p:nvSpPr>
        <p:spPr>
          <a:xfrm>
            <a:off x="3265844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正誤判定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695E06B4-FA42-4507-9BC7-F08ACA6325B3}"/>
              </a:ext>
            </a:extLst>
          </p:cNvPr>
          <p:cNvSpPr/>
          <p:nvPr/>
        </p:nvSpPr>
        <p:spPr>
          <a:xfrm>
            <a:off x="5428142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リセット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F07C09C1-AB6C-427F-958B-A86B67724CD2}"/>
              </a:ext>
            </a:extLst>
          </p:cNvPr>
          <p:cNvSpPr/>
          <p:nvPr/>
        </p:nvSpPr>
        <p:spPr>
          <a:xfrm>
            <a:off x="7856348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終了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9A81DAFA-9A76-48ED-924D-D85129EE7CD6}"/>
              </a:ext>
            </a:extLst>
          </p:cNvPr>
          <p:cNvSpPr/>
          <p:nvPr/>
        </p:nvSpPr>
        <p:spPr>
          <a:xfrm>
            <a:off x="9904431" y="6186193"/>
            <a:ext cx="1896389" cy="387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次へ</a:t>
            </a:r>
            <a:endParaRPr kumimoji="1"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F39D69B8-775A-4154-8951-8593DA284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80" y="1251732"/>
            <a:ext cx="11561334" cy="37914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46FD34-F3B3-44F6-BE26-E4316E61CFDD}"/>
              </a:ext>
            </a:extLst>
          </p:cNvPr>
          <p:cNvSpPr/>
          <p:nvPr/>
        </p:nvSpPr>
        <p:spPr>
          <a:xfrm>
            <a:off x="5162233" y="2428005"/>
            <a:ext cx="2694115" cy="1727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問題１　正解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問題２　不正解</a:t>
            </a:r>
            <a:endParaRPr kumimoji="1" lang="en-US" altLang="ja-JP" dirty="0"/>
          </a:p>
          <a:p>
            <a:pPr algn="ctr"/>
            <a:r>
              <a:rPr lang="ja-JP" altLang="en-US" dirty="0"/>
              <a:t>問題３　正解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506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4BABE-1B8D-4895-B88C-2F5FBE44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結果表示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7B0B8E6-AFC2-4AF7-9C7A-A2DC88EF8502}"/>
              </a:ext>
            </a:extLst>
          </p:cNvPr>
          <p:cNvSpPr/>
          <p:nvPr/>
        </p:nvSpPr>
        <p:spPr>
          <a:xfrm>
            <a:off x="1416797" y="1560393"/>
            <a:ext cx="9521505" cy="49744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dirty="0"/>
              <a:t>試験結果　</a:t>
            </a:r>
            <a:r>
              <a:rPr kumimoji="1" lang="en-US" altLang="ja-JP" dirty="0"/>
              <a:t>Excel</a:t>
            </a:r>
            <a:r>
              <a:rPr kumimoji="1" lang="ja-JP" altLang="en-US" dirty="0"/>
              <a:t>　問題セット１</a:t>
            </a:r>
          </a:p>
        </p:txBody>
      </p:sp>
      <p:graphicFrame>
        <p:nvGraphicFramePr>
          <p:cNvPr id="4" name="表 13">
            <a:extLst>
              <a:ext uri="{FF2B5EF4-FFF2-40B4-BE49-F238E27FC236}">
                <a16:creationId xmlns:a16="http://schemas.microsoft.com/office/drawing/2014/main" id="{6949AF21-152F-47CC-B75D-081839227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710801"/>
              </p:ext>
            </p:extLst>
          </p:nvPr>
        </p:nvGraphicFramePr>
        <p:xfrm>
          <a:off x="1586195" y="4563878"/>
          <a:ext cx="9189008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632">
                  <a:extLst>
                    <a:ext uri="{9D8B030D-6E8A-4147-A177-3AD203B41FA5}">
                      <a16:colId xmlns:a16="http://schemas.microsoft.com/office/drawing/2014/main" val="1006903433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895385065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918246091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203332559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938106722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2930242265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760476769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437297498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2048553025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319558569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991621526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468999770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03688561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457455618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2661330770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3083516666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874436639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563343496"/>
                    </a:ext>
                  </a:extLst>
                </a:gridCol>
                <a:gridCol w="483632">
                  <a:extLst>
                    <a:ext uri="{9D8B030D-6E8A-4147-A177-3AD203B41FA5}">
                      <a16:colId xmlns:a16="http://schemas.microsoft.com/office/drawing/2014/main" val="174138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Q3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Q4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Q5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Q6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Q7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Q8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Q9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Q10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Q11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Q12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Q13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Q14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Q15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Q16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Q17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Q18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Q19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Q20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91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34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701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/>
                        <a:t>誤</a:t>
                      </a:r>
                    </a:p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/>
                        <a:t>誤</a:t>
                      </a:r>
                    </a:p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正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50" charset="-128"/>
                          <a:cs typeface="+mn-cs"/>
                        </a:rPr>
                        <a:t>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15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915768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11527D-77FC-4A11-88AB-78AAE73D883C}"/>
              </a:ext>
            </a:extLst>
          </p:cNvPr>
          <p:cNvSpPr/>
          <p:nvPr/>
        </p:nvSpPr>
        <p:spPr>
          <a:xfrm>
            <a:off x="1847452" y="2180947"/>
            <a:ext cx="1138335" cy="410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総合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0783630-CD3B-417D-B383-84ADC40A4861}"/>
              </a:ext>
            </a:extLst>
          </p:cNvPr>
          <p:cNvSpPr/>
          <p:nvPr/>
        </p:nvSpPr>
        <p:spPr>
          <a:xfrm>
            <a:off x="1847452" y="2716735"/>
            <a:ext cx="1138335" cy="410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分野１</a:t>
            </a:r>
            <a:endParaRPr kumimoji="1" lang="ja-JP" altLang="en-US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A109AAA-6698-4116-820B-FC4795923267}"/>
              </a:ext>
            </a:extLst>
          </p:cNvPr>
          <p:cNvSpPr/>
          <p:nvPr/>
        </p:nvSpPr>
        <p:spPr>
          <a:xfrm>
            <a:off x="1847452" y="3271596"/>
            <a:ext cx="1138335" cy="410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分野２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35FF8D2-967C-4706-A780-D12B0876298A}"/>
              </a:ext>
            </a:extLst>
          </p:cNvPr>
          <p:cNvSpPr/>
          <p:nvPr/>
        </p:nvSpPr>
        <p:spPr>
          <a:xfrm>
            <a:off x="1847452" y="3760971"/>
            <a:ext cx="1138335" cy="410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分野３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B4D4C70-52B9-4810-BDD2-1EE8457B24EB}"/>
              </a:ext>
            </a:extLst>
          </p:cNvPr>
          <p:cNvSpPr/>
          <p:nvPr/>
        </p:nvSpPr>
        <p:spPr>
          <a:xfrm>
            <a:off x="3416442" y="2180947"/>
            <a:ext cx="2807076" cy="4105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1268196-29D5-4731-A9CB-B3963C593192}"/>
              </a:ext>
            </a:extLst>
          </p:cNvPr>
          <p:cNvSpPr/>
          <p:nvPr/>
        </p:nvSpPr>
        <p:spPr>
          <a:xfrm>
            <a:off x="3416442" y="2778580"/>
            <a:ext cx="2807076" cy="4105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A032EA9-5CE6-4F83-9D66-4A9DB813A258}"/>
              </a:ext>
            </a:extLst>
          </p:cNvPr>
          <p:cNvSpPr/>
          <p:nvPr/>
        </p:nvSpPr>
        <p:spPr>
          <a:xfrm>
            <a:off x="3416442" y="3350424"/>
            <a:ext cx="5456970" cy="4105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2C3EC7C-D5F2-41EE-A2CA-7394493C174F}"/>
              </a:ext>
            </a:extLst>
          </p:cNvPr>
          <p:cNvSpPr/>
          <p:nvPr/>
        </p:nvSpPr>
        <p:spPr>
          <a:xfrm>
            <a:off x="3416442" y="3842353"/>
            <a:ext cx="1239534" cy="4105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567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153</Words>
  <Application>Microsoft Office PowerPoint</Application>
  <PresentationFormat>ワイド画面</PresentationFormat>
  <Paragraphs>108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メニューの表示</vt:lpstr>
      <vt:lpstr>問題文の表示</vt:lpstr>
      <vt:lpstr>正誤判定</vt:lpstr>
      <vt:lpstr>結果表示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メニューの表示</dc:title>
  <dc:creator>Shindo Kensuke</dc:creator>
  <cp:lastModifiedBy>Kensuke</cp:lastModifiedBy>
  <cp:revision>2</cp:revision>
  <dcterms:created xsi:type="dcterms:W3CDTF">2020-05-14T16:21:14Z</dcterms:created>
  <dcterms:modified xsi:type="dcterms:W3CDTF">2020-05-14T16:36:22Z</dcterms:modified>
</cp:coreProperties>
</file>