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E75722-C7C7-409F-CDFC-A82BA9D0D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EC6F07-E2AC-6A75-FA6A-A6C7167B3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DC4C68-D8AE-66F9-AC8B-A79380B4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57275-1D26-AC6C-F820-15DF7506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773DAA-830A-F207-48FC-9EBDECD8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19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803776-AA20-44D2-F7ED-44A50EA3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E51B42-D0A1-7B64-5D9E-A606FC4D3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0FDBC4-4E43-FD01-5284-C65C1966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A56167-6F69-67B6-4AC5-F6019E08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B0337C-FCAA-58C2-70D9-FB6D4F16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0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239AF3-7374-F1DA-DD91-37BDACBA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CB3280-99D5-EF4C-9CE9-EA7ED3C1D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A43C6-FFC8-FEA5-36F6-9ADE08D3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A058A2-DB0B-EED3-A051-CA002DE3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51BC85-0DBF-29DF-FEB4-9FC648C0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4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62297C-9FAE-FD17-843C-A537193E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140EFF-C85A-BFE5-3D37-80278F2A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BA718-E19D-2309-0964-4685A053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31115-E332-0816-1A3D-9396E400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EEF87B-9ABF-1F82-542D-C748E2FF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7E18B-053E-2ACC-0853-FFDB62AB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F619E2-626C-89CE-8F8A-A1466B9C2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729CE-3174-5D37-CAE8-8D2FA909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BC2445-47B4-1625-84E8-6C98254B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4DCC8-81B5-CA8C-77A1-DF871C55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88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C8460-7073-41BF-6E93-523DD429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D86B52-6005-8B4B-B8BE-66A90FE55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25853D-732E-6BF5-7454-780475A79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E25ED5-C44F-941C-7D4D-CDC453C2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9C91E6-C814-A91A-F9BA-CE12C67C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A0AA14-BE09-8023-74D0-07127F75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1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98716-CD94-7770-4B57-3834313A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E3F862-A5EE-CA52-2E04-F24B8CD9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D6F58D-97C9-608D-2BBD-0ECAB6A72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09845C-DBF4-0A0F-3143-DE37676F4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B2BE39-01A2-3E14-088A-6A01396B7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10471D-80D0-2EDE-FECE-F4B088E4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D8CDB7-D9C2-1382-7AA0-5AE4BEC1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D6531F-6E8E-D770-F488-43C45FF6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2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B1F0C-7A95-81A3-AB43-65F5E146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EC8E07-C0D1-CAEE-2AD7-25597D95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07DBE6-96E3-C9E3-9198-086774B7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580CFA-4391-1064-26C6-E73850FA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7FB18C-864B-D342-7D66-28C1B58D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5355B2-CEF6-8CCB-554C-13A7897D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2FDF8E-52F3-DED5-BCC1-7CC060E2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E042F-334E-BAFE-3220-CCF09944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7F6951-D5E8-D4D0-1141-14561F18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776482-E277-1E90-9F5C-69C2EE226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21D40D-19B8-D954-701F-3A713741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720B96-7EB9-72E0-8DDE-FF8E5A61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E4F6F4-0BE9-BE23-64EF-AC99CF3B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EFAC-F2B6-8756-0021-6BF3D922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6BFB7A7-5B4A-53A4-9105-B75A7E945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9F6DE0-E64E-ABF1-7E30-C7400AF70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A9C222-31F4-6474-A4B5-901E7BFE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F0D4E2-A734-12CB-EF7F-AE172A50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727FED-3016-8B2F-A642-3CA9528E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9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521A90B-71F4-1110-0C5A-1A29E67B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5FA9B8-5A2E-C965-A25F-1F04D85B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C24338-E455-C2BC-125F-83445EF2B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7DDC9-515C-4BE8-87B7-D4DB587F5E5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DA32F3-6495-CEAF-8D49-262F84DA9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BC55F6-CF96-66B8-62F0-6616EFC4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E4504-F588-4521-BBFA-D99CE81F80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770921-AF18-1107-DF21-37E93793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45" y="0"/>
            <a:ext cx="914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11D5796-8643-57E2-785C-E0425893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5586"/>
            <a:ext cx="7313360" cy="50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7728C2B-42B5-35FD-D518-EB96AD58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51" y="731745"/>
            <a:ext cx="6676998" cy="54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7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3B667E-1CDC-F509-7E9C-BA845032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71" y="471085"/>
            <a:ext cx="7763958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4C8902-DC3A-264D-8407-211774FD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404390"/>
            <a:ext cx="7573432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0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1BF71E1-BB98-90C8-E58B-DC4D2650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94" y="63692"/>
            <a:ext cx="9045012" cy="67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D4DA55-C804-1D6F-A018-9EE08B99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97" y="909251"/>
            <a:ext cx="4163006" cy="553479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7C9F59-989B-4828-EE6A-5B260E553259}"/>
              </a:ext>
            </a:extLst>
          </p:cNvPr>
          <p:cNvSpPr txBox="1"/>
          <p:nvPr/>
        </p:nvSpPr>
        <p:spPr>
          <a:xfrm>
            <a:off x="285750" y="180975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エネルギー源（糖質）</a:t>
            </a:r>
          </a:p>
        </p:txBody>
      </p:sp>
    </p:spTree>
    <p:extLst>
      <p:ext uri="{BB962C8B-B14F-4D97-AF65-F5344CB8AC3E}">
        <p14:creationId xmlns:p14="http://schemas.microsoft.com/office/powerpoint/2010/main" val="118751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707BF9-C5AF-42D7-F070-5F7C98D4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5" y="1228347"/>
            <a:ext cx="4229690" cy="54109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0907C3-6597-6966-2F29-89FFB624E606}"/>
              </a:ext>
            </a:extLst>
          </p:cNvPr>
          <p:cNvSpPr txBox="1"/>
          <p:nvPr/>
        </p:nvSpPr>
        <p:spPr>
          <a:xfrm>
            <a:off x="1819275" y="495300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エネルギー源（脂質）</a:t>
            </a:r>
          </a:p>
        </p:txBody>
      </p:sp>
    </p:spTree>
    <p:extLst>
      <p:ext uri="{BB962C8B-B14F-4D97-AF65-F5344CB8AC3E}">
        <p14:creationId xmlns:p14="http://schemas.microsoft.com/office/powerpoint/2010/main" val="121516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3251FC-AA3D-1EDA-DB2C-D2BC6B522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" r="33178" b="44027"/>
          <a:stretch/>
        </p:blipFill>
        <p:spPr>
          <a:xfrm>
            <a:off x="740311" y="568325"/>
            <a:ext cx="8247685" cy="51562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56BF70-3240-5D36-3546-FC0A078979F7}"/>
              </a:ext>
            </a:extLst>
          </p:cNvPr>
          <p:cNvSpPr txBox="1"/>
          <p:nvPr/>
        </p:nvSpPr>
        <p:spPr>
          <a:xfrm>
            <a:off x="8902173" y="6074231"/>
            <a:ext cx="230981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/>
              <a:t>有酸素系と無酸素系の</a:t>
            </a:r>
            <a:endParaRPr lang="en-US" altLang="ja-JP" sz="1100" b="1" dirty="0"/>
          </a:p>
          <a:p>
            <a:pPr algn="ctr"/>
            <a:r>
              <a:rPr kumimoji="1" lang="ja-JP" altLang="en-US" sz="1100" b="1" dirty="0"/>
              <a:t>エネルギー供給に対する貢献度</a:t>
            </a:r>
          </a:p>
        </p:txBody>
      </p:sp>
    </p:spTree>
    <p:extLst>
      <p:ext uri="{BB962C8B-B14F-4D97-AF65-F5344CB8AC3E}">
        <p14:creationId xmlns:p14="http://schemas.microsoft.com/office/powerpoint/2010/main" val="52517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771E7A-EF17-D1E3-AB30-F69CB98C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8" y="2188356"/>
            <a:ext cx="7866727" cy="45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9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FB1CF9-C99A-D5D7-4C30-43E7B11C4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8" y="311906"/>
            <a:ext cx="9385970" cy="56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81C019C-B0A1-D6B9-105B-783FC51B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617" r="1963"/>
          <a:stretch>
            <a:fillRect/>
          </a:stretch>
        </p:blipFill>
        <p:spPr>
          <a:xfrm>
            <a:off x="224816" y="125648"/>
            <a:ext cx="10038193" cy="66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28898C-4C2A-2DBF-84B1-13D0A78D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52" y="437732"/>
            <a:ext cx="8268854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8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</Words>
  <Application>Microsoft Office PowerPoint</Application>
  <PresentationFormat>ワイド画面</PresentationFormat>
  <Paragraphs>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康裕 鈴木</dc:creator>
  <cp:lastModifiedBy>康裕 鈴木</cp:lastModifiedBy>
  <cp:revision>1</cp:revision>
  <dcterms:created xsi:type="dcterms:W3CDTF">2025-07-07T02:32:31Z</dcterms:created>
  <dcterms:modified xsi:type="dcterms:W3CDTF">2025-07-07T03:08:52Z</dcterms:modified>
</cp:coreProperties>
</file>