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0" r:id="rId4"/>
  </p:sldMasterIdLst>
  <p:notesMasterIdLst>
    <p:notesMasterId r:id="rId5"/>
  </p:notesMasterIdLst>
  <p:sldIdLst>
    <p:sldId id="256" r:id="rId6"/>
    <p:sldId id="257" r:id="rId7"/>
  </p:sldIdLst>
  <p:sldSz cy="6858000" cx="12192000"/>
  <p:notesSz cx="6858000" cy="9144000"/>
  <p:embeddedFontLst>
    <p:embeddedFont>
      <p:font typeface="Noto Sans"/>
      <p:bold r:id="rId8"/>
      <p:boldItalic r:id="rId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font" Target="fonts/NotoSans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font" Target="fonts/NotoSans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ja-JP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" name="Google Shape;16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g261d82e6e42_0_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" name="Google Shape;29;g261d82e6e42_0_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0" name="Google Shape;30;g261d82e6e42_0_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">
  <p:cSld name="Custom Layout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セクション見出し">
  <p:cSld name="1_セクション見出し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7355">
          <p15:clr>
            <a:srgbClr val="FBAE40"/>
          </p15:clr>
        </p15:guide>
        <p15:guide id="3" pos="325">
          <p15:clr>
            <a:srgbClr val="FBAE40"/>
          </p15:clr>
        </p15:guide>
        <p15:guide id="4" orient="horz" pos="4201">
          <p15:clr>
            <a:srgbClr val="FBAE40"/>
          </p15:clr>
        </p15:guide>
        <p15:guide id="5" orient="horz" pos="4042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325">
          <p15:clr>
            <a:srgbClr val="F26B43"/>
          </p15:clr>
        </p15:guide>
        <p15:guide id="4" pos="7355">
          <p15:clr>
            <a:srgbClr val="F26B43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1"/>
        </a:solidFill>
      </p:bgPr>
    </p:bg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oogle Shape;18;p4"/>
          <p:cNvGrpSpPr/>
          <p:nvPr/>
        </p:nvGrpSpPr>
        <p:grpSpPr>
          <a:xfrm>
            <a:off x="1" y="0"/>
            <a:ext cx="12191999" cy="6858000"/>
            <a:chOff x="1" y="0"/>
            <a:chExt cx="12191999" cy="6858000"/>
          </a:xfrm>
        </p:grpSpPr>
        <p:pic>
          <p:nvPicPr>
            <p:cNvPr descr="A blue tiled wall&#10;&#10;Description automatically generated" id="19" name="Google Shape;19;p4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562100" y="0"/>
              <a:ext cx="10629900" cy="685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" name="Google Shape;20;p4"/>
            <p:cNvSpPr/>
            <p:nvPr/>
          </p:nvSpPr>
          <p:spPr>
            <a:xfrm>
              <a:off x="1" y="0"/>
              <a:ext cx="6677024" cy="6858000"/>
            </a:xfrm>
            <a:prstGeom prst="rect">
              <a:avLst/>
            </a:prstGeom>
            <a:gradFill>
              <a:gsLst>
                <a:gs pos="0">
                  <a:srgbClr val="0C0E3A"/>
                </a:gs>
                <a:gs pos="61000">
                  <a:srgbClr val="0D0E3F">
                    <a:alpha val="96862"/>
                  </a:srgbClr>
                </a:gs>
                <a:gs pos="100000">
                  <a:srgbClr val="191978">
                    <a:alpha val="18823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" name="Google Shape;21;p4"/>
          <p:cNvGrpSpPr/>
          <p:nvPr/>
        </p:nvGrpSpPr>
        <p:grpSpPr>
          <a:xfrm>
            <a:off x="639170" y="2640057"/>
            <a:ext cx="6829200" cy="1469018"/>
            <a:chOff x="640003" y="513353"/>
            <a:chExt cx="6829200" cy="1469018"/>
          </a:xfrm>
        </p:grpSpPr>
        <p:pic>
          <p:nvPicPr>
            <p:cNvPr id="22" name="Google Shape;22;p4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789002" y="513353"/>
              <a:ext cx="523098" cy="621741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23" name="Google Shape;23;p4"/>
            <p:cNvGrpSpPr/>
            <p:nvPr/>
          </p:nvGrpSpPr>
          <p:grpSpPr>
            <a:xfrm>
              <a:off x="640003" y="729093"/>
              <a:ext cx="6829200" cy="1253278"/>
              <a:chOff x="6249828" y="2091659"/>
              <a:chExt cx="6829200" cy="1253278"/>
            </a:xfrm>
          </p:grpSpPr>
          <p:sp>
            <p:nvSpPr>
              <p:cNvPr id="24" name="Google Shape;24;p4"/>
              <p:cNvSpPr/>
              <p:nvPr/>
            </p:nvSpPr>
            <p:spPr>
              <a:xfrm>
                <a:off x="7058840" y="2091659"/>
                <a:ext cx="2888419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i="0" lang="ja-JP" sz="2400" u="none" cap="none" strike="noStrike">
                    <a:solidFill>
                      <a:schemeClr val="lt1"/>
                    </a:solidFill>
                    <a:latin typeface="Noto Sans"/>
                    <a:ea typeface="Noto Sans"/>
                    <a:cs typeface="Noto Sans"/>
                    <a:sym typeface="Noto Sans"/>
                  </a:rPr>
                  <a:t>株式会社Seneca</a:t>
                </a:r>
                <a:endParaRPr b="1" sz="2400">
                  <a:solidFill>
                    <a:schemeClr val="lt1"/>
                  </a:solidFill>
                  <a:latin typeface="Noto Sans"/>
                  <a:ea typeface="Noto Sans"/>
                  <a:cs typeface="Noto Sans"/>
                  <a:sym typeface="Noto Sans"/>
                </a:endParaRPr>
              </a:p>
            </p:txBody>
          </p:sp>
          <p:sp>
            <p:nvSpPr>
              <p:cNvPr id="25" name="Google Shape;25;p4"/>
              <p:cNvSpPr/>
              <p:nvPr/>
            </p:nvSpPr>
            <p:spPr>
              <a:xfrm>
                <a:off x="6249828" y="2698437"/>
                <a:ext cx="6829200" cy="646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ja-JP" sz="3600">
                    <a:solidFill>
                      <a:schemeClr val="lt1"/>
                    </a:solidFill>
                    <a:latin typeface="Noto Sans"/>
                    <a:ea typeface="Noto Sans"/>
                    <a:cs typeface="Noto Sans"/>
                    <a:sym typeface="Noto Sans"/>
                  </a:rPr>
                  <a:t>コーポレート資料</a:t>
                </a:r>
                <a:endParaRPr/>
              </a:p>
            </p:txBody>
          </p:sp>
        </p:grpSp>
        <p:cxnSp>
          <p:nvCxnSpPr>
            <p:cNvPr id="26" name="Google Shape;26;p4"/>
            <p:cNvCxnSpPr/>
            <p:nvPr/>
          </p:nvCxnSpPr>
          <p:spPr>
            <a:xfrm>
              <a:off x="681171" y="1279533"/>
              <a:ext cx="3990975" cy="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/>
          <p:nvPr/>
        </p:nvSpPr>
        <p:spPr>
          <a:xfrm>
            <a:off x="0" y="1"/>
            <a:ext cx="12192000" cy="705000"/>
          </a:xfrm>
          <a:prstGeom prst="rect">
            <a:avLst/>
          </a:prstGeom>
          <a:solidFill>
            <a:srgbClr val="10207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5"/>
          <p:cNvSpPr/>
          <p:nvPr/>
        </p:nvSpPr>
        <p:spPr>
          <a:xfrm>
            <a:off x="393574" y="146475"/>
            <a:ext cx="10539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ja-JP" sz="2400">
                <a:solidFill>
                  <a:schemeClr val="lt1"/>
                </a:solidFill>
              </a:rPr>
              <a:t>SenecaのMVVPS</a:t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" name="Google Shape;34;p5"/>
          <p:cNvSpPr txBox="1"/>
          <p:nvPr/>
        </p:nvSpPr>
        <p:spPr>
          <a:xfrm>
            <a:off x="661375" y="958450"/>
            <a:ext cx="106125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sz="2100"/>
          </a:p>
        </p:txBody>
      </p:sp>
      <p:pic>
        <p:nvPicPr>
          <p:cNvPr id="35" name="Google Shape;35;p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60725" y="1588225"/>
            <a:ext cx="5304357" cy="5086850"/>
          </a:xfrm>
          <a:prstGeom prst="rect">
            <a:avLst/>
          </a:prstGeom>
          <a:noFill/>
          <a:ln>
            <a:noFill/>
          </a:ln>
        </p:spPr>
      </p:pic>
      <p:sp>
        <p:nvSpPr>
          <p:cNvPr id="36" name="Google Shape;36;p5"/>
          <p:cNvSpPr txBox="1"/>
          <p:nvPr/>
        </p:nvSpPr>
        <p:spPr>
          <a:xfrm>
            <a:off x="661375" y="958450"/>
            <a:ext cx="106125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ja-JP" sz="2100"/>
              <a:t>CREDOをPRIDEに変更する</a:t>
            </a:r>
            <a:endParaRPr sz="21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2_デザインの設定">
  <a:themeElements>
    <a:clrScheme name="ユーザー定義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0207F"/>
      </a:accent1>
      <a:accent2>
        <a:srgbClr val="D2A312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テーマ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