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 id="261" r:id="rId7"/>
    <p:sldId id="262" r:id="rId8"/>
    <p:sldId id="263" r:id="rId9"/>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showGuides="1">
      <p:cViewPr varScale="1">
        <p:scale>
          <a:sx n="60" d="100"/>
          <a:sy n="60" d="100"/>
        </p:scale>
        <p:origin x="114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FE91639-6254-0DF7-09A2-20581DD1B2DC}"/>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FEA67EB5-31D7-1344-005B-5FB7CEAFDF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26C2FDF4-DF0F-637A-6BD3-62472C211E87}"/>
              </a:ext>
            </a:extLst>
          </p:cNvPr>
          <p:cNvSpPr>
            <a:spLocks noGrp="1"/>
          </p:cNvSpPr>
          <p:nvPr>
            <p:ph type="dt" sz="half" idx="10"/>
          </p:nvPr>
        </p:nvSpPr>
        <p:spPr/>
        <p:txBody>
          <a:bodyPr/>
          <a:lstStyle/>
          <a:p>
            <a:fld id="{2BCCFE3C-8A01-460E-A985-DA6EE8B8321D}" type="datetimeFigureOut">
              <a:rPr kumimoji="1" lang="ja-JP" altLang="en-US" smtClean="0"/>
              <a:t>2025/8/28</a:t>
            </a:fld>
            <a:endParaRPr kumimoji="1" lang="ja-JP" altLang="en-US"/>
          </a:p>
        </p:txBody>
      </p:sp>
      <p:sp>
        <p:nvSpPr>
          <p:cNvPr id="5" name="フッター プレースホルダー 4">
            <a:extLst>
              <a:ext uri="{FF2B5EF4-FFF2-40B4-BE49-F238E27FC236}">
                <a16:creationId xmlns:a16="http://schemas.microsoft.com/office/drawing/2014/main" id="{F7101464-AD74-D85D-1E68-9B2055FA766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BB6D3E2-6A6D-04BF-E177-280725EDDB95}"/>
              </a:ext>
            </a:extLst>
          </p:cNvPr>
          <p:cNvSpPr>
            <a:spLocks noGrp="1"/>
          </p:cNvSpPr>
          <p:nvPr>
            <p:ph type="sldNum" sz="quarter" idx="12"/>
          </p:nvPr>
        </p:nvSpPr>
        <p:spPr/>
        <p:txBody>
          <a:bodyPr/>
          <a:lstStyle/>
          <a:p>
            <a:fld id="{E71B86B4-0D6E-4AA1-AC87-D7E9A7535BB7}" type="slidenum">
              <a:rPr kumimoji="1" lang="ja-JP" altLang="en-US" smtClean="0"/>
              <a:t>‹#›</a:t>
            </a:fld>
            <a:endParaRPr kumimoji="1" lang="ja-JP" altLang="en-US"/>
          </a:p>
        </p:txBody>
      </p:sp>
    </p:spTree>
    <p:extLst>
      <p:ext uri="{BB962C8B-B14F-4D97-AF65-F5344CB8AC3E}">
        <p14:creationId xmlns:p14="http://schemas.microsoft.com/office/powerpoint/2010/main" val="2794790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358BDF6-2E2A-A9E0-3F39-ABA223B368A6}"/>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95752FB-9927-CD17-50A3-426B41569D77}"/>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D72E908-6058-ECB0-DBE8-67B0CBF441BE}"/>
              </a:ext>
            </a:extLst>
          </p:cNvPr>
          <p:cNvSpPr>
            <a:spLocks noGrp="1"/>
          </p:cNvSpPr>
          <p:nvPr>
            <p:ph type="dt" sz="half" idx="10"/>
          </p:nvPr>
        </p:nvSpPr>
        <p:spPr/>
        <p:txBody>
          <a:bodyPr/>
          <a:lstStyle/>
          <a:p>
            <a:fld id="{2BCCFE3C-8A01-460E-A985-DA6EE8B8321D}" type="datetimeFigureOut">
              <a:rPr kumimoji="1" lang="ja-JP" altLang="en-US" smtClean="0"/>
              <a:t>2025/8/28</a:t>
            </a:fld>
            <a:endParaRPr kumimoji="1" lang="ja-JP" altLang="en-US"/>
          </a:p>
        </p:txBody>
      </p:sp>
      <p:sp>
        <p:nvSpPr>
          <p:cNvPr id="5" name="フッター プレースホルダー 4">
            <a:extLst>
              <a:ext uri="{FF2B5EF4-FFF2-40B4-BE49-F238E27FC236}">
                <a16:creationId xmlns:a16="http://schemas.microsoft.com/office/drawing/2014/main" id="{35955866-6865-05A5-7C19-144C0B0D69B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E60ACC1-7ED1-0A1A-1837-8EC9ABC0D34A}"/>
              </a:ext>
            </a:extLst>
          </p:cNvPr>
          <p:cNvSpPr>
            <a:spLocks noGrp="1"/>
          </p:cNvSpPr>
          <p:nvPr>
            <p:ph type="sldNum" sz="quarter" idx="12"/>
          </p:nvPr>
        </p:nvSpPr>
        <p:spPr/>
        <p:txBody>
          <a:bodyPr/>
          <a:lstStyle/>
          <a:p>
            <a:fld id="{E71B86B4-0D6E-4AA1-AC87-D7E9A7535BB7}" type="slidenum">
              <a:rPr kumimoji="1" lang="ja-JP" altLang="en-US" smtClean="0"/>
              <a:t>‹#›</a:t>
            </a:fld>
            <a:endParaRPr kumimoji="1" lang="ja-JP" altLang="en-US"/>
          </a:p>
        </p:txBody>
      </p:sp>
    </p:spTree>
    <p:extLst>
      <p:ext uri="{BB962C8B-B14F-4D97-AF65-F5344CB8AC3E}">
        <p14:creationId xmlns:p14="http://schemas.microsoft.com/office/powerpoint/2010/main" val="401302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A2842A90-98AF-D839-581C-1D05F2ECFBBA}"/>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89E15A8-DA9C-3524-F52D-4A3E3FDC79B2}"/>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F484900-7DFB-695D-5B29-3E0C1DFDF039}"/>
              </a:ext>
            </a:extLst>
          </p:cNvPr>
          <p:cNvSpPr>
            <a:spLocks noGrp="1"/>
          </p:cNvSpPr>
          <p:nvPr>
            <p:ph type="dt" sz="half" idx="10"/>
          </p:nvPr>
        </p:nvSpPr>
        <p:spPr/>
        <p:txBody>
          <a:bodyPr/>
          <a:lstStyle/>
          <a:p>
            <a:fld id="{2BCCFE3C-8A01-460E-A985-DA6EE8B8321D}" type="datetimeFigureOut">
              <a:rPr kumimoji="1" lang="ja-JP" altLang="en-US" smtClean="0"/>
              <a:t>2025/8/28</a:t>
            </a:fld>
            <a:endParaRPr kumimoji="1" lang="ja-JP" altLang="en-US"/>
          </a:p>
        </p:txBody>
      </p:sp>
      <p:sp>
        <p:nvSpPr>
          <p:cNvPr id="5" name="フッター プレースホルダー 4">
            <a:extLst>
              <a:ext uri="{FF2B5EF4-FFF2-40B4-BE49-F238E27FC236}">
                <a16:creationId xmlns:a16="http://schemas.microsoft.com/office/drawing/2014/main" id="{4BB3E5C1-B3D5-6689-E914-8B4C6A74924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2D95A68-C85C-AE49-7C8B-24BFA2311FD7}"/>
              </a:ext>
            </a:extLst>
          </p:cNvPr>
          <p:cNvSpPr>
            <a:spLocks noGrp="1"/>
          </p:cNvSpPr>
          <p:nvPr>
            <p:ph type="sldNum" sz="quarter" idx="12"/>
          </p:nvPr>
        </p:nvSpPr>
        <p:spPr/>
        <p:txBody>
          <a:bodyPr/>
          <a:lstStyle/>
          <a:p>
            <a:fld id="{E71B86B4-0D6E-4AA1-AC87-D7E9A7535BB7}" type="slidenum">
              <a:rPr kumimoji="1" lang="ja-JP" altLang="en-US" smtClean="0"/>
              <a:t>‹#›</a:t>
            </a:fld>
            <a:endParaRPr kumimoji="1" lang="ja-JP" altLang="en-US"/>
          </a:p>
        </p:txBody>
      </p:sp>
    </p:spTree>
    <p:extLst>
      <p:ext uri="{BB962C8B-B14F-4D97-AF65-F5344CB8AC3E}">
        <p14:creationId xmlns:p14="http://schemas.microsoft.com/office/powerpoint/2010/main" val="2528421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D105116-6383-F287-9F94-6BE18748730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DCDFEF4-5B22-9597-C3F5-2692E73555E6}"/>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12AFDF6-C0D5-E6CE-CF7C-2D2DFF1F6700}"/>
              </a:ext>
            </a:extLst>
          </p:cNvPr>
          <p:cNvSpPr>
            <a:spLocks noGrp="1"/>
          </p:cNvSpPr>
          <p:nvPr>
            <p:ph type="dt" sz="half" idx="10"/>
          </p:nvPr>
        </p:nvSpPr>
        <p:spPr/>
        <p:txBody>
          <a:bodyPr/>
          <a:lstStyle/>
          <a:p>
            <a:fld id="{2BCCFE3C-8A01-460E-A985-DA6EE8B8321D}" type="datetimeFigureOut">
              <a:rPr kumimoji="1" lang="ja-JP" altLang="en-US" smtClean="0"/>
              <a:t>2025/8/28</a:t>
            </a:fld>
            <a:endParaRPr kumimoji="1" lang="ja-JP" altLang="en-US"/>
          </a:p>
        </p:txBody>
      </p:sp>
      <p:sp>
        <p:nvSpPr>
          <p:cNvPr id="5" name="フッター プレースホルダー 4">
            <a:extLst>
              <a:ext uri="{FF2B5EF4-FFF2-40B4-BE49-F238E27FC236}">
                <a16:creationId xmlns:a16="http://schemas.microsoft.com/office/drawing/2014/main" id="{D6FEC030-0D16-3F55-8004-D02C9486B5A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4E7CF43-105A-B6A3-EE23-78764F5D6D23}"/>
              </a:ext>
            </a:extLst>
          </p:cNvPr>
          <p:cNvSpPr>
            <a:spLocks noGrp="1"/>
          </p:cNvSpPr>
          <p:nvPr>
            <p:ph type="sldNum" sz="quarter" idx="12"/>
          </p:nvPr>
        </p:nvSpPr>
        <p:spPr/>
        <p:txBody>
          <a:bodyPr/>
          <a:lstStyle/>
          <a:p>
            <a:fld id="{E71B86B4-0D6E-4AA1-AC87-D7E9A7535BB7}" type="slidenum">
              <a:rPr kumimoji="1" lang="ja-JP" altLang="en-US" smtClean="0"/>
              <a:t>‹#›</a:t>
            </a:fld>
            <a:endParaRPr kumimoji="1" lang="ja-JP" altLang="en-US"/>
          </a:p>
        </p:txBody>
      </p:sp>
    </p:spTree>
    <p:extLst>
      <p:ext uri="{BB962C8B-B14F-4D97-AF65-F5344CB8AC3E}">
        <p14:creationId xmlns:p14="http://schemas.microsoft.com/office/powerpoint/2010/main" val="3216701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3A66288-162F-52B8-2D95-10E8CCEF01E0}"/>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E8C4BC2-5B4A-4232-32DF-BCC68DC55E3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1AB69BD4-44B3-E781-6703-C7608F0DA925}"/>
              </a:ext>
            </a:extLst>
          </p:cNvPr>
          <p:cNvSpPr>
            <a:spLocks noGrp="1"/>
          </p:cNvSpPr>
          <p:nvPr>
            <p:ph type="dt" sz="half" idx="10"/>
          </p:nvPr>
        </p:nvSpPr>
        <p:spPr/>
        <p:txBody>
          <a:bodyPr/>
          <a:lstStyle/>
          <a:p>
            <a:fld id="{2BCCFE3C-8A01-460E-A985-DA6EE8B8321D}" type="datetimeFigureOut">
              <a:rPr kumimoji="1" lang="ja-JP" altLang="en-US" smtClean="0"/>
              <a:t>2025/8/28</a:t>
            </a:fld>
            <a:endParaRPr kumimoji="1" lang="ja-JP" altLang="en-US"/>
          </a:p>
        </p:txBody>
      </p:sp>
      <p:sp>
        <p:nvSpPr>
          <p:cNvPr id="5" name="フッター プレースホルダー 4">
            <a:extLst>
              <a:ext uri="{FF2B5EF4-FFF2-40B4-BE49-F238E27FC236}">
                <a16:creationId xmlns:a16="http://schemas.microsoft.com/office/drawing/2014/main" id="{2AA87C14-757F-2741-832D-D554D4923E0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E2873FF-CF49-4EE2-C518-CE84752D5BB2}"/>
              </a:ext>
            </a:extLst>
          </p:cNvPr>
          <p:cNvSpPr>
            <a:spLocks noGrp="1"/>
          </p:cNvSpPr>
          <p:nvPr>
            <p:ph type="sldNum" sz="quarter" idx="12"/>
          </p:nvPr>
        </p:nvSpPr>
        <p:spPr/>
        <p:txBody>
          <a:bodyPr/>
          <a:lstStyle/>
          <a:p>
            <a:fld id="{E71B86B4-0D6E-4AA1-AC87-D7E9A7535BB7}" type="slidenum">
              <a:rPr kumimoji="1" lang="ja-JP" altLang="en-US" smtClean="0"/>
              <a:t>‹#›</a:t>
            </a:fld>
            <a:endParaRPr kumimoji="1" lang="ja-JP" altLang="en-US"/>
          </a:p>
        </p:txBody>
      </p:sp>
    </p:spTree>
    <p:extLst>
      <p:ext uri="{BB962C8B-B14F-4D97-AF65-F5344CB8AC3E}">
        <p14:creationId xmlns:p14="http://schemas.microsoft.com/office/powerpoint/2010/main" val="187838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4A83DCC-724D-185A-9C85-C09666D5C54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4AB4C8E-2D89-AE12-84A1-883F2EC14EC0}"/>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D238B8D7-6E1B-7A9B-7CBC-9A8B53D8B125}"/>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D8EA7C2-85A5-B799-D85E-50E7610B3581}"/>
              </a:ext>
            </a:extLst>
          </p:cNvPr>
          <p:cNvSpPr>
            <a:spLocks noGrp="1"/>
          </p:cNvSpPr>
          <p:nvPr>
            <p:ph type="dt" sz="half" idx="10"/>
          </p:nvPr>
        </p:nvSpPr>
        <p:spPr/>
        <p:txBody>
          <a:bodyPr/>
          <a:lstStyle/>
          <a:p>
            <a:fld id="{2BCCFE3C-8A01-460E-A985-DA6EE8B8321D}" type="datetimeFigureOut">
              <a:rPr kumimoji="1" lang="ja-JP" altLang="en-US" smtClean="0"/>
              <a:t>2025/8/28</a:t>
            </a:fld>
            <a:endParaRPr kumimoji="1" lang="ja-JP" altLang="en-US"/>
          </a:p>
        </p:txBody>
      </p:sp>
      <p:sp>
        <p:nvSpPr>
          <p:cNvPr id="6" name="フッター プレースホルダー 5">
            <a:extLst>
              <a:ext uri="{FF2B5EF4-FFF2-40B4-BE49-F238E27FC236}">
                <a16:creationId xmlns:a16="http://schemas.microsoft.com/office/drawing/2014/main" id="{F7EC90B5-5B42-1E9B-ECB9-8D08CF09525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6393ADB-A306-08DD-BD33-CECAB167DCE9}"/>
              </a:ext>
            </a:extLst>
          </p:cNvPr>
          <p:cNvSpPr>
            <a:spLocks noGrp="1"/>
          </p:cNvSpPr>
          <p:nvPr>
            <p:ph type="sldNum" sz="quarter" idx="12"/>
          </p:nvPr>
        </p:nvSpPr>
        <p:spPr/>
        <p:txBody>
          <a:bodyPr/>
          <a:lstStyle/>
          <a:p>
            <a:fld id="{E71B86B4-0D6E-4AA1-AC87-D7E9A7535BB7}" type="slidenum">
              <a:rPr kumimoji="1" lang="ja-JP" altLang="en-US" smtClean="0"/>
              <a:t>‹#›</a:t>
            </a:fld>
            <a:endParaRPr kumimoji="1" lang="ja-JP" altLang="en-US"/>
          </a:p>
        </p:txBody>
      </p:sp>
    </p:spTree>
    <p:extLst>
      <p:ext uri="{BB962C8B-B14F-4D97-AF65-F5344CB8AC3E}">
        <p14:creationId xmlns:p14="http://schemas.microsoft.com/office/powerpoint/2010/main" val="2079083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0017145-B8C5-E3D1-698A-18D9CA1BE0CF}"/>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1AF80E7-BA56-2FE0-D137-630E683961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843EAA39-E88D-E879-9D25-312FDD45D3F7}"/>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083C9233-8E13-34A9-581C-524839D3DA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2572F370-3F72-C78C-5364-E9D03FD365D4}"/>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C8ABDBFF-4C97-81B7-89DF-2539597ED916}"/>
              </a:ext>
            </a:extLst>
          </p:cNvPr>
          <p:cNvSpPr>
            <a:spLocks noGrp="1"/>
          </p:cNvSpPr>
          <p:nvPr>
            <p:ph type="dt" sz="half" idx="10"/>
          </p:nvPr>
        </p:nvSpPr>
        <p:spPr/>
        <p:txBody>
          <a:bodyPr/>
          <a:lstStyle/>
          <a:p>
            <a:fld id="{2BCCFE3C-8A01-460E-A985-DA6EE8B8321D}" type="datetimeFigureOut">
              <a:rPr kumimoji="1" lang="ja-JP" altLang="en-US" smtClean="0"/>
              <a:t>2025/8/28</a:t>
            </a:fld>
            <a:endParaRPr kumimoji="1" lang="ja-JP" altLang="en-US"/>
          </a:p>
        </p:txBody>
      </p:sp>
      <p:sp>
        <p:nvSpPr>
          <p:cNvPr id="8" name="フッター プレースホルダー 7">
            <a:extLst>
              <a:ext uri="{FF2B5EF4-FFF2-40B4-BE49-F238E27FC236}">
                <a16:creationId xmlns:a16="http://schemas.microsoft.com/office/drawing/2014/main" id="{F91F63E9-EE2E-3F36-466A-9FD2BEF152A9}"/>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F5B4E5C4-BA2E-79FF-5D46-832CF95D504D}"/>
              </a:ext>
            </a:extLst>
          </p:cNvPr>
          <p:cNvSpPr>
            <a:spLocks noGrp="1"/>
          </p:cNvSpPr>
          <p:nvPr>
            <p:ph type="sldNum" sz="quarter" idx="12"/>
          </p:nvPr>
        </p:nvSpPr>
        <p:spPr/>
        <p:txBody>
          <a:bodyPr/>
          <a:lstStyle/>
          <a:p>
            <a:fld id="{E71B86B4-0D6E-4AA1-AC87-D7E9A7535BB7}" type="slidenum">
              <a:rPr kumimoji="1" lang="ja-JP" altLang="en-US" smtClean="0"/>
              <a:t>‹#›</a:t>
            </a:fld>
            <a:endParaRPr kumimoji="1" lang="ja-JP" altLang="en-US"/>
          </a:p>
        </p:txBody>
      </p:sp>
    </p:spTree>
    <p:extLst>
      <p:ext uri="{BB962C8B-B14F-4D97-AF65-F5344CB8AC3E}">
        <p14:creationId xmlns:p14="http://schemas.microsoft.com/office/powerpoint/2010/main" val="3203722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828F1EC-C992-0961-2318-DF3EB47789C6}"/>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37F9E7E-D86E-9174-943A-D9312BB2A957}"/>
              </a:ext>
            </a:extLst>
          </p:cNvPr>
          <p:cNvSpPr>
            <a:spLocks noGrp="1"/>
          </p:cNvSpPr>
          <p:nvPr>
            <p:ph type="dt" sz="half" idx="10"/>
          </p:nvPr>
        </p:nvSpPr>
        <p:spPr/>
        <p:txBody>
          <a:bodyPr/>
          <a:lstStyle/>
          <a:p>
            <a:fld id="{2BCCFE3C-8A01-460E-A985-DA6EE8B8321D}" type="datetimeFigureOut">
              <a:rPr kumimoji="1" lang="ja-JP" altLang="en-US" smtClean="0"/>
              <a:t>2025/8/28</a:t>
            </a:fld>
            <a:endParaRPr kumimoji="1" lang="ja-JP" altLang="en-US"/>
          </a:p>
        </p:txBody>
      </p:sp>
      <p:sp>
        <p:nvSpPr>
          <p:cNvPr id="4" name="フッター プレースホルダー 3">
            <a:extLst>
              <a:ext uri="{FF2B5EF4-FFF2-40B4-BE49-F238E27FC236}">
                <a16:creationId xmlns:a16="http://schemas.microsoft.com/office/drawing/2014/main" id="{157BCA41-D4BA-EF97-851C-0AD8BE0E7AF7}"/>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DE6B2951-39EB-B831-59F1-10F9FCED581F}"/>
              </a:ext>
            </a:extLst>
          </p:cNvPr>
          <p:cNvSpPr>
            <a:spLocks noGrp="1"/>
          </p:cNvSpPr>
          <p:nvPr>
            <p:ph type="sldNum" sz="quarter" idx="12"/>
          </p:nvPr>
        </p:nvSpPr>
        <p:spPr/>
        <p:txBody>
          <a:bodyPr/>
          <a:lstStyle/>
          <a:p>
            <a:fld id="{E71B86B4-0D6E-4AA1-AC87-D7E9A7535BB7}" type="slidenum">
              <a:rPr kumimoji="1" lang="ja-JP" altLang="en-US" smtClean="0"/>
              <a:t>‹#›</a:t>
            </a:fld>
            <a:endParaRPr kumimoji="1" lang="ja-JP" altLang="en-US"/>
          </a:p>
        </p:txBody>
      </p:sp>
    </p:spTree>
    <p:extLst>
      <p:ext uri="{BB962C8B-B14F-4D97-AF65-F5344CB8AC3E}">
        <p14:creationId xmlns:p14="http://schemas.microsoft.com/office/powerpoint/2010/main" val="4244308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68040EED-FD10-A0E1-4D88-7774C47B0400}"/>
              </a:ext>
            </a:extLst>
          </p:cNvPr>
          <p:cNvSpPr>
            <a:spLocks noGrp="1"/>
          </p:cNvSpPr>
          <p:nvPr>
            <p:ph type="dt" sz="half" idx="10"/>
          </p:nvPr>
        </p:nvSpPr>
        <p:spPr/>
        <p:txBody>
          <a:bodyPr/>
          <a:lstStyle/>
          <a:p>
            <a:fld id="{2BCCFE3C-8A01-460E-A985-DA6EE8B8321D}" type="datetimeFigureOut">
              <a:rPr kumimoji="1" lang="ja-JP" altLang="en-US" smtClean="0"/>
              <a:t>2025/8/28</a:t>
            </a:fld>
            <a:endParaRPr kumimoji="1" lang="ja-JP" altLang="en-US"/>
          </a:p>
        </p:txBody>
      </p:sp>
      <p:sp>
        <p:nvSpPr>
          <p:cNvPr id="3" name="フッター プレースホルダー 2">
            <a:extLst>
              <a:ext uri="{FF2B5EF4-FFF2-40B4-BE49-F238E27FC236}">
                <a16:creationId xmlns:a16="http://schemas.microsoft.com/office/drawing/2014/main" id="{19F9474B-3B99-BB92-5217-BF4ADD1AFB86}"/>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B01FDC9-910C-DC5D-81E1-04306FA90DD0}"/>
              </a:ext>
            </a:extLst>
          </p:cNvPr>
          <p:cNvSpPr>
            <a:spLocks noGrp="1"/>
          </p:cNvSpPr>
          <p:nvPr>
            <p:ph type="sldNum" sz="quarter" idx="12"/>
          </p:nvPr>
        </p:nvSpPr>
        <p:spPr/>
        <p:txBody>
          <a:bodyPr/>
          <a:lstStyle/>
          <a:p>
            <a:fld id="{E71B86B4-0D6E-4AA1-AC87-D7E9A7535BB7}" type="slidenum">
              <a:rPr kumimoji="1" lang="ja-JP" altLang="en-US" smtClean="0"/>
              <a:t>‹#›</a:t>
            </a:fld>
            <a:endParaRPr kumimoji="1" lang="ja-JP" altLang="en-US"/>
          </a:p>
        </p:txBody>
      </p:sp>
    </p:spTree>
    <p:extLst>
      <p:ext uri="{BB962C8B-B14F-4D97-AF65-F5344CB8AC3E}">
        <p14:creationId xmlns:p14="http://schemas.microsoft.com/office/powerpoint/2010/main" val="944396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0C56502-D53D-2F59-0580-BEBB2377E49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C8EC5F4-93C7-BD8F-7187-679B206E3C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35DCC7AB-CF17-5DE2-D4F0-3E104198F3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B6B3D385-C340-863F-AC1E-90DA6AACA0F7}"/>
              </a:ext>
            </a:extLst>
          </p:cNvPr>
          <p:cNvSpPr>
            <a:spLocks noGrp="1"/>
          </p:cNvSpPr>
          <p:nvPr>
            <p:ph type="dt" sz="half" idx="10"/>
          </p:nvPr>
        </p:nvSpPr>
        <p:spPr/>
        <p:txBody>
          <a:bodyPr/>
          <a:lstStyle/>
          <a:p>
            <a:fld id="{2BCCFE3C-8A01-460E-A985-DA6EE8B8321D}" type="datetimeFigureOut">
              <a:rPr kumimoji="1" lang="ja-JP" altLang="en-US" smtClean="0"/>
              <a:t>2025/8/28</a:t>
            </a:fld>
            <a:endParaRPr kumimoji="1" lang="ja-JP" altLang="en-US"/>
          </a:p>
        </p:txBody>
      </p:sp>
      <p:sp>
        <p:nvSpPr>
          <p:cNvPr id="6" name="フッター プレースホルダー 5">
            <a:extLst>
              <a:ext uri="{FF2B5EF4-FFF2-40B4-BE49-F238E27FC236}">
                <a16:creationId xmlns:a16="http://schemas.microsoft.com/office/drawing/2014/main" id="{2003B5CA-76B9-F76C-8409-BE404D69439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7061EDB-9489-3A0C-1969-C29093E8C2CA}"/>
              </a:ext>
            </a:extLst>
          </p:cNvPr>
          <p:cNvSpPr>
            <a:spLocks noGrp="1"/>
          </p:cNvSpPr>
          <p:nvPr>
            <p:ph type="sldNum" sz="quarter" idx="12"/>
          </p:nvPr>
        </p:nvSpPr>
        <p:spPr/>
        <p:txBody>
          <a:bodyPr/>
          <a:lstStyle/>
          <a:p>
            <a:fld id="{E71B86B4-0D6E-4AA1-AC87-D7E9A7535BB7}" type="slidenum">
              <a:rPr kumimoji="1" lang="ja-JP" altLang="en-US" smtClean="0"/>
              <a:t>‹#›</a:t>
            </a:fld>
            <a:endParaRPr kumimoji="1" lang="ja-JP" altLang="en-US"/>
          </a:p>
        </p:txBody>
      </p:sp>
    </p:spTree>
    <p:extLst>
      <p:ext uri="{BB962C8B-B14F-4D97-AF65-F5344CB8AC3E}">
        <p14:creationId xmlns:p14="http://schemas.microsoft.com/office/powerpoint/2010/main" val="1064320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502524F-EE4C-748F-475B-CE96637461C4}"/>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86F66567-D80E-BBB1-FA28-92D538974F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C157ACD7-4E43-441C-E778-B6ABD75657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AAB7892-1735-44AB-7191-DF3D51061E28}"/>
              </a:ext>
            </a:extLst>
          </p:cNvPr>
          <p:cNvSpPr>
            <a:spLocks noGrp="1"/>
          </p:cNvSpPr>
          <p:nvPr>
            <p:ph type="dt" sz="half" idx="10"/>
          </p:nvPr>
        </p:nvSpPr>
        <p:spPr/>
        <p:txBody>
          <a:bodyPr/>
          <a:lstStyle/>
          <a:p>
            <a:fld id="{2BCCFE3C-8A01-460E-A985-DA6EE8B8321D}" type="datetimeFigureOut">
              <a:rPr kumimoji="1" lang="ja-JP" altLang="en-US" smtClean="0"/>
              <a:t>2025/8/28</a:t>
            </a:fld>
            <a:endParaRPr kumimoji="1" lang="ja-JP" altLang="en-US"/>
          </a:p>
        </p:txBody>
      </p:sp>
      <p:sp>
        <p:nvSpPr>
          <p:cNvPr id="6" name="フッター プレースホルダー 5">
            <a:extLst>
              <a:ext uri="{FF2B5EF4-FFF2-40B4-BE49-F238E27FC236}">
                <a16:creationId xmlns:a16="http://schemas.microsoft.com/office/drawing/2014/main" id="{0CC6CC3E-892C-9D82-B857-42535E2BDFE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9948922-E550-8FC6-F86F-53F0381A5DB0}"/>
              </a:ext>
            </a:extLst>
          </p:cNvPr>
          <p:cNvSpPr>
            <a:spLocks noGrp="1"/>
          </p:cNvSpPr>
          <p:nvPr>
            <p:ph type="sldNum" sz="quarter" idx="12"/>
          </p:nvPr>
        </p:nvSpPr>
        <p:spPr/>
        <p:txBody>
          <a:bodyPr/>
          <a:lstStyle/>
          <a:p>
            <a:fld id="{E71B86B4-0D6E-4AA1-AC87-D7E9A7535BB7}" type="slidenum">
              <a:rPr kumimoji="1" lang="ja-JP" altLang="en-US" smtClean="0"/>
              <a:t>‹#›</a:t>
            </a:fld>
            <a:endParaRPr kumimoji="1" lang="ja-JP" altLang="en-US"/>
          </a:p>
        </p:txBody>
      </p:sp>
    </p:spTree>
    <p:extLst>
      <p:ext uri="{BB962C8B-B14F-4D97-AF65-F5344CB8AC3E}">
        <p14:creationId xmlns:p14="http://schemas.microsoft.com/office/powerpoint/2010/main" val="496479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AC714D79-96F4-8937-C379-42B19C4B3A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D3AE111-E5B3-744B-70E6-8E6B3346FB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5763044-5358-5FA2-5FFE-5AD854D5BC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CCFE3C-8A01-460E-A985-DA6EE8B8321D}" type="datetimeFigureOut">
              <a:rPr kumimoji="1" lang="ja-JP" altLang="en-US" smtClean="0"/>
              <a:t>2025/8/28</a:t>
            </a:fld>
            <a:endParaRPr kumimoji="1" lang="ja-JP" altLang="en-US"/>
          </a:p>
        </p:txBody>
      </p:sp>
      <p:sp>
        <p:nvSpPr>
          <p:cNvPr id="5" name="フッター プレースホルダー 4">
            <a:extLst>
              <a:ext uri="{FF2B5EF4-FFF2-40B4-BE49-F238E27FC236}">
                <a16:creationId xmlns:a16="http://schemas.microsoft.com/office/drawing/2014/main" id="{A76BDE7C-8F49-1588-95C6-C86828FA67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0DB8DA2B-DB77-3AEA-8384-2783A63BA1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1B86B4-0D6E-4AA1-AC87-D7E9A7535BB7}" type="slidenum">
              <a:rPr kumimoji="1" lang="ja-JP" altLang="en-US" smtClean="0"/>
              <a:t>‹#›</a:t>
            </a:fld>
            <a:endParaRPr kumimoji="1" lang="ja-JP" altLang="en-US"/>
          </a:p>
        </p:txBody>
      </p:sp>
    </p:spTree>
    <p:extLst>
      <p:ext uri="{BB962C8B-B14F-4D97-AF65-F5344CB8AC3E}">
        <p14:creationId xmlns:p14="http://schemas.microsoft.com/office/powerpoint/2010/main" val="3479444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04532633-EB36-3D20-408C-722B8FAC3A05}"/>
              </a:ext>
            </a:extLst>
          </p:cNvPr>
          <p:cNvSpPr txBox="1"/>
          <p:nvPr/>
        </p:nvSpPr>
        <p:spPr>
          <a:xfrm>
            <a:off x="1973179" y="1933671"/>
            <a:ext cx="8694821" cy="2585323"/>
          </a:xfrm>
          <a:prstGeom prst="rect">
            <a:avLst/>
          </a:prstGeom>
          <a:noFill/>
        </p:spPr>
        <p:txBody>
          <a:bodyPr wrap="square">
            <a:spAutoFit/>
          </a:bodyPr>
          <a:lstStyle/>
          <a:p>
            <a:pPr>
              <a:buNone/>
            </a:pPr>
            <a:r>
              <a:rPr lang="ja-JP" altLang="en-US" b="1" dirty="0"/>
              <a:t>〇歯科医院 就職説明会スライドコンテンツ </a:t>
            </a:r>
            <a:r>
              <a:rPr lang="en-US" altLang="ja-JP" b="1" dirty="0"/>
              <a:t>(5</a:t>
            </a:r>
            <a:r>
              <a:rPr lang="ja-JP" altLang="en-US" b="1" dirty="0"/>
              <a:t>分</a:t>
            </a:r>
            <a:r>
              <a:rPr lang="en-US" altLang="ja-JP" b="1" dirty="0"/>
              <a:t>)</a:t>
            </a:r>
          </a:p>
          <a:p>
            <a:pPr>
              <a:buNone/>
            </a:pPr>
            <a:r>
              <a:rPr lang="ja-JP" altLang="en-US" b="1" dirty="0"/>
              <a:t>スライド</a:t>
            </a:r>
            <a:r>
              <a:rPr lang="en-US" altLang="ja-JP" b="1" dirty="0"/>
              <a:t>1</a:t>
            </a:r>
            <a:r>
              <a:rPr lang="ja-JP" altLang="en-US" b="1" dirty="0"/>
              <a:t>：タイトルスライド</a:t>
            </a:r>
          </a:p>
          <a:p>
            <a:pPr>
              <a:buFont typeface="Arial" panose="020B0604020202020204" pitchFamily="34" charset="0"/>
              <a:buChar char="•"/>
            </a:pPr>
            <a:r>
              <a:rPr lang="ja-JP" altLang="en-US" b="1" dirty="0"/>
              <a:t>タイトル</a:t>
            </a:r>
            <a:r>
              <a:rPr lang="en-US" altLang="ja-JP" b="1" dirty="0"/>
              <a:t>:</a:t>
            </a:r>
            <a:r>
              <a:rPr lang="ja-JP" altLang="en-US" dirty="0"/>
              <a:t> </a:t>
            </a:r>
            <a:r>
              <a:rPr lang="en-US" altLang="ja-JP" dirty="0"/>
              <a:t>DH</a:t>
            </a:r>
            <a:r>
              <a:rPr lang="ja-JP" altLang="en-US" dirty="0"/>
              <a:t>として、一緒に成長できる場所。</a:t>
            </a:r>
          </a:p>
          <a:p>
            <a:pPr>
              <a:buFont typeface="Arial" panose="020B0604020202020204" pitchFamily="34" charset="0"/>
              <a:buChar char="•"/>
            </a:pPr>
            <a:r>
              <a:rPr lang="ja-JP" altLang="en-US" b="1" dirty="0"/>
              <a:t>サブタイトル</a:t>
            </a:r>
            <a:r>
              <a:rPr lang="en-US" altLang="ja-JP" b="1" dirty="0"/>
              <a:t>:</a:t>
            </a:r>
            <a:r>
              <a:rPr lang="ja-JP" altLang="en-US" dirty="0"/>
              <a:t> 歯科医院 採用説明会</a:t>
            </a:r>
          </a:p>
          <a:p>
            <a:pPr>
              <a:buFont typeface="Arial" panose="020B0604020202020204" pitchFamily="34" charset="0"/>
              <a:buChar char="•"/>
            </a:pPr>
            <a:r>
              <a:rPr lang="ja-JP" altLang="en-US" b="1" dirty="0"/>
              <a:t>ロゴ</a:t>
            </a:r>
            <a:r>
              <a:rPr lang="en-US" altLang="ja-JP" b="1" dirty="0"/>
              <a:t>:</a:t>
            </a:r>
            <a:r>
              <a:rPr lang="ja-JP" altLang="en-US" dirty="0"/>
              <a:t> 〇歯科医院ロゴ（イメージ）</a:t>
            </a:r>
          </a:p>
          <a:p>
            <a:pPr>
              <a:buFont typeface="Arial" panose="020B0604020202020204" pitchFamily="34" charset="0"/>
              <a:buChar char="•"/>
            </a:pPr>
            <a:r>
              <a:rPr lang="ja-JP" altLang="en-US" b="1" dirty="0"/>
              <a:t>情報</a:t>
            </a:r>
            <a:r>
              <a:rPr lang="en-US" altLang="ja-JP" b="1" dirty="0"/>
              <a:t>:</a:t>
            </a:r>
            <a:endParaRPr lang="ja-JP" altLang="en-US" dirty="0"/>
          </a:p>
          <a:p>
            <a:pPr marL="742950" lvl="1" indent="-285750">
              <a:buFont typeface="Arial" panose="020B0604020202020204" pitchFamily="34" charset="0"/>
              <a:buChar char="•"/>
            </a:pPr>
            <a:r>
              <a:rPr lang="ja-JP" altLang="en-US" dirty="0"/>
              <a:t>日付：</a:t>
            </a:r>
            <a:r>
              <a:rPr lang="en-US" altLang="ja-JP" dirty="0"/>
              <a:t>[</a:t>
            </a:r>
            <a:r>
              <a:rPr lang="ja-JP" altLang="en-US" dirty="0"/>
              <a:t>説明会実施日</a:t>
            </a:r>
            <a:r>
              <a:rPr lang="en-US" altLang="ja-JP" dirty="0"/>
              <a:t>]</a:t>
            </a:r>
          </a:p>
          <a:p>
            <a:pPr marL="742950" lvl="1" indent="-285750">
              <a:buFont typeface="Arial" panose="020B0604020202020204" pitchFamily="34" charset="0"/>
              <a:buChar char="•"/>
            </a:pPr>
            <a:r>
              <a:rPr lang="ja-JP" altLang="en-US" dirty="0"/>
              <a:t>会場：</a:t>
            </a:r>
            <a:r>
              <a:rPr lang="en-US" altLang="ja-JP" dirty="0"/>
              <a:t>[</a:t>
            </a:r>
            <a:r>
              <a:rPr lang="ja-JP" altLang="en-US" dirty="0"/>
              <a:t>学校名</a:t>
            </a:r>
            <a:r>
              <a:rPr lang="en-US" altLang="ja-JP" dirty="0"/>
              <a:t>]</a:t>
            </a:r>
          </a:p>
          <a:p>
            <a:pPr marL="742950" lvl="1" indent="-285750">
              <a:buFont typeface="Arial" panose="020B0604020202020204" pitchFamily="34" charset="0"/>
              <a:buChar char="•"/>
            </a:pPr>
            <a:r>
              <a:rPr lang="ja-JP" altLang="en-US" dirty="0"/>
              <a:t>発表者</a:t>
            </a:r>
            <a:r>
              <a:rPr lang="en-US" altLang="ja-JP" dirty="0"/>
              <a:t>/ [</a:t>
            </a:r>
            <a:r>
              <a:rPr lang="ja-JP" altLang="en-US" dirty="0"/>
              <a:t>担当者名</a:t>
            </a:r>
            <a:r>
              <a:rPr lang="en-US" altLang="ja-JP" dirty="0"/>
              <a:t>]</a:t>
            </a:r>
          </a:p>
        </p:txBody>
      </p:sp>
    </p:spTree>
    <p:extLst>
      <p:ext uri="{BB962C8B-B14F-4D97-AF65-F5344CB8AC3E}">
        <p14:creationId xmlns:p14="http://schemas.microsoft.com/office/powerpoint/2010/main" val="1577728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4F575DB-FD79-BA21-1E54-497541E7A0C2}"/>
              </a:ext>
            </a:extLst>
          </p:cNvPr>
          <p:cNvSpPr txBox="1"/>
          <p:nvPr/>
        </p:nvSpPr>
        <p:spPr>
          <a:xfrm>
            <a:off x="609599" y="1028343"/>
            <a:ext cx="10138611" cy="3416320"/>
          </a:xfrm>
          <a:prstGeom prst="rect">
            <a:avLst/>
          </a:prstGeom>
          <a:noFill/>
        </p:spPr>
        <p:txBody>
          <a:bodyPr wrap="square">
            <a:spAutoFit/>
          </a:bodyPr>
          <a:lstStyle/>
          <a:p>
            <a:pPr>
              <a:buNone/>
            </a:pPr>
            <a:r>
              <a:rPr lang="ja-JP" altLang="en-US" b="1" dirty="0"/>
              <a:t>スライド</a:t>
            </a:r>
            <a:r>
              <a:rPr lang="en-US" altLang="ja-JP" b="1" dirty="0"/>
              <a:t>2</a:t>
            </a:r>
            <a:r>
              <a:rPr lang="ja-JP" altLang="en-US" b="1" dirty="0"/>
              <a:t>：院長からのメッセージ</a:t>
            </a:r>
          </a:p>
          <a:p>
            <a:pPr>
              <a:buFont typeface="Arial" panose="020B0604020202020204" pitchFamily="34" charset="0"/>
              <a:buChar char="•"/>
            </a:pPr>
            <a:r>
              <a:rPr lang="ja-JP" altLang="en-US" b="1" dirty="0"/>
              <a:t>タイトル</a:t>
            </a:r>
            <a:r>
              <a:rPr lang="en-US" altLang="ja-JP" b="1" dirty="0"/>
              <a:t>:</a:t>
            </a:r>
            <a:r>
              <a:rPr lang="ja-JP" altLang="en-US" dirty="0"/>
              <a:t> これから</a:t>
            </a:r>
            <a:r>
              <a:rPr lang="en-US" altLang="ja-JP" dirty="0"/>
              <a:t>DH</a:t>
            </a:r>
            <a:r>
              <a:rPr lang="ja-JP" altLang="en-US" dirty="0"/>
              <a:t>として社会に羽ばたこうとしているあなたへ。</a:t>
            </a:r>
          </a:p>
          <a:p>
            <a:pPr>
              <a:buFont typeface="Arial" panose="020B0604020202020204" pitchFamily="34" charset="0"/>
              <a:buChar char="•"/>
            </a:pPr>
            <a:r>
              <a:rPr lang="ja-JP" altLang="en-US" b="1" dirty="0"/>
              <a:t>写真</a:t>
            </a:r>
            <a:r>
              <a:rPr lang="en-US" altLang="ja-JP" b="1" dirty="0"/>
              <a:t>:</a:t>
            </a:r>
            <a:r>
              <a:rPr lang="ja-JP" altLang="en-US" dirty="0"/>
              <a:t> 院長（イメージ）</a:t>
            </a:r>
          </a:p>
          <a:p>
            <a:pPr>
              <a:buFont typeface="Arial" panose="020B0604020202020204" pitchFamily="34" charset="0"/>
              <a:buChar char="•"/>
            </a:pPr>
            <a:r>
              <a:rPr lang="ja-JP" altLang="en-US" b="1" dirty="0"/>
              <a:t>メッセージ</a:t>
            </a:r>
            <a:r>
              <a:rPr lang="en-US" altLang="ja-JP" b="1" dirty="0"/>
              <a:t>:</a:t>
            </a:r>
            <a:endParaRPr lang="ja-JP" altLang="en-US" dirty="0"/>
          </a:p>
          <a:p>
            <a:pPr marL="742950" lvl="1" indent="-285750">
              <a:buFont typeface="Arial" panose="020B0604020202020204" pitchFamily="34" charset="0"/>
              <a:buChar char="•"/>
            </a:pPr>
            <a:r>
              <a:rPr lang="ja-JP" altLang="en-US" dirty="0"/>
              <a:t>「僕たちがこのスライドを通して伝えたいことは、</a:t>
            </a:r>
            <a:r>
              <a:rPr lang="en-US" altLang="ja-JP" dirty="0"/>
              <a:t>DH</a:t>
            </a:r>
            <a:r>
              <a:rPr lang="ja-JP" altLang="en-US" dirty="0"/>
              <a:t>として一緒に成長できる場所を提供したいという思いです。」</a:t>
            </a:r>
          </a:p>
          <a:p>
            <a:pPr marL="742950" lvl="1" indent="-285750">
              <a:buFont typeface="Arial" panose="020B0604020202020204" pitchFamily="34" charset="0"/>
              <a:buChar char="•"/>
            </a:pPr>
            <a:r>
              <a:rPr lang="ja-JP" altLang="en-US" dirty="0"/>
              <a:t>「当院の特徴をご覧になってあなたの求めるものがここ、せと歯科医院にあれば、是非一度見学にいらしてください。新しい出会いを楽しみにしております。」</a:t>
            </a:r>
          </a:p>
          <a:p>
            <a:pPr>
              <a:buFont typeface="Arial" panose="020B0604020202020204" pitchFamily="34" charset="0"/>
              <a:buChar char="•"/>
            </a:pPr>
            <a:r>
              <a:rPr lang="ja-JP" altLang="en-US" b="1" dirty="0"/>
              <a:t>院長情報</a:t>
            </a:r>
            <a:r>
              <a:rPr lang="en-US" altLang="ja-JP" b="1" dirty="0"/>
              <a:t>:</a:t>
            </a:r>
            <a:endParaRPr lang="ja-JP" altLang="en-US" dirty="0"/>
          </a:p>
          <a:p>
            <a:pPr marL="742950" lvl="1" indent="-285750">
              <a:buFont typeface="Arial" panose="020B0604020202020204" pitchFamily="34" charset="0"/>
              <a:buChar char="•"/>
            </a:pPr>
            <a:r>
              <a:rPr lang="ja-JP" altLang="en-US" dirty="0"/>
              <a:t>〇歯科医院 院長 瀬戸 大基</a:t>
            </a:r>
          </a:p>
          <a:p>
            <a:pPr marL="742950" lvl="1" indent="-285750">
              <a:buFont typeface="Arial" panose="020B0604020202020204" pitchFamily="34" charset="0"/>
              <a:buChar char="•"/>
            </a:pPr>
            <a:r>
              <a:rPr lang="ja-JP" altLang="en-US" dirty="0"/>
              <a:t>大学卒</a:t>
            </a:r>
          </a:p>
          <a:p>
            <a:pPr marL="742950" lvl="1" indent="-285750">
              <a:buFont typeface="Arial" panose="020B0604020202020204" pitchFamily="34" charset="0"/>
              <a:buChar char="•"/>
            </a:pPr>
            <a:r>
              <a:rPr lang="ja-JP" altLang="en-US" dirty="0"/>
              <a:t>所属：歯科医師会 理事、日本歯周病学会、日本小児歯科学会</a:t>
            </a:r>
          </a:p>
        </p:txBody>
      </p:sp>
    </p:spTree>
    <p:extLst>
      <p:ext uri="{BB962C8B-B14F-4D97-AF65-F5344CB8AC3E}">
        <p14:creationId xmlns:p14="http://schemas.microsoft.com/office/powerpoint/2010/main" val="2299920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95EAEDC2-5F46-53AD-F563-F5F848869E84}"/>
              </a:ext>
            </a:extLst>
          </p:cNvPr>
          <p:cNvSpPr txBox="1"/>
          <p:nvPr/>
        </p:nvSpPr>
        <p:spPr>
          <a:xfrm>
            <a:off x="224589" y="1582341"/>
            <a:ext cx="10972800" cy="2585323"/>
          </a:xfrm>
          <a:prstGeom prst="rect">
            <a:avLst/>
          </a:prstGeom>
          <a:noFill/>
        </p:spPr>
        <p:txBody>
          <a:bodyPr wrap="square">
            <a:spAutoFit/>
          </a:bodyPr>
          <a:lstStyle/>
          <a:p>
            <a:pPr>
              <a:buNone/>
            </a:pPr>
            <a:r>
              <a:rPr lang="ja-JP" altLang="en-US" b="1" dirty="0"/>
              <a:t>スライド</a:t>
            </a:r>
            <a:r>
              <a:rPr lang="en-US" altLang="ja-JP" b="1" dirty="0"/>
              <a:t>3</a:t>
            </a:r>
            <a:r>
              <a:rPr lang="ja-JP" altLang="en-US" b="1" dirty="0"/>
              <a:t>：〇歯科医院の考え方</a:t>
            </a:r>
          </a:p>
          <a:p>
            <a:pPr>
              <a:buFont typeface="Arial" panose="020B0604020202020204" pitchFamily="34" charset="0"/>
              <a:buChar char="•"/>
            </a:pPr>
            <a:r>
              <a:rPr lang="ja-JP" altLang="en-US" b="1" dirty="0"/>
              <a:t>タイトル</a:t>
            </a:r>
            <a:r>
              <a:rPr lang="en-US" altLang="ja-JP" b="1" dirty="0"/>
              <a:t>:</a:t>
            </a:r>
            <a:r>
              <a:rPr lang="ja-JP" altLang="en-US" dirty="0"/>
              <a:t> 〇歯科医院の</a:t>
            </a:r>
            <a:r>
              <a:rPr lang="en-US" altLang="ja-JP" dirty="0"/>
              <a:t>2</a:t>
            </a:r>
            <a:r>
              <a:rPr lang="ja-JP" altLang="en-US" dirty="0"/>
              <a:t>つの考え方</a:t>
            </a:r>
          </a:p>
          <a:p>
            <a:pPr>
              <a:buFont typeface="Arial" panose="020B0604020202020204" pitchFamily="34" charset="0"/>
              <a:buChar char="•"/>
            </a:pPr>
            <a:r>
              <a:rPr lang="ja-JP" altLang="en-US" b="1" dirty="0"/>
              <a:t>ポイント</a:t>
            </a:r>
            <a:r>
              <a:rPr lang="en-US" altLang="ja-JP" b="1" dirty="0"/>
              <a:t>1:</a:t>
            </a:r>
            <a:r>
              <a:rPr lang="ja-JP" altLang="en-US" dirty="0"/>
              <a:t> 健康を守り育てる歯科医院</a:t>
            </a:r>
          </a:p>
          <a:p>
            <a:pPr marL="742950" lvl="1" indent="-285750">
              <a:buFont typeface="Arial" panose="020B0604020202020204" pitchFamily="34" charset="0"/>
              <a:buChar char="•"/>
            </a:pPr>
            <a:r>
              <a:rPr lang="ja-JP" altLang="en-US" dirty="0"/>
              <a:t>ゆりかごから寝たきりの方まで、幅広い年代をサポートするホームドクターでありたい。</a:t>
            </a:r>
          </a:p>
          <a:p>
            <a:pPr marL="742950" lvl="1" indent="-285750">
              <a:buFont typeface="Arial" panose="020B0604020202020204" pitchFamily="34" charset="0"/>
              <a:buChar char="•"/>
            </a:pPr>
            <a:r>
              <a:rPr lang="ja-JP" altLang="en-US" dirty="0"/>
              <a:t>歯科を通じて健康を守り、</a:t>
            </a:r>
            <a:r>
              <a:rPr lang="en-US" altLang="ja-JP" dirty="0"/>
              <a:t>QOL</a:t>
            </a:r>
            <a:r>
              <a:rPr lang="ja-JP" altLang="en-US" dirty="0"/>
              <a:t>（生命の質・生活の質）の向上のお手伝いをしたい。</a:t>
            </a:r>
          </a:p>
          <a:p>
            <a:pPr>
              <a:buFont typeface="Arial" panose="020B0604020202020204" pitchFamily="34" charset="0"/>
              <a:buChar char="•"/>
            </a:pPr>
            <a:r>
              <a:rPr lang="ja-JP" altLang="en-US" b="1" dirty="0"/>
              <a:t>ポイント</a:t>
            </a:r>
            <a:r>
              <a:rPr lang="en-US" altLang="ja-JP" b="1" dirty="0"/>
              <a:t>2:</a:t>
            </a:r>
            <a:r>
              <a:rPr lang="ja-JP" altLang="en-US" dirty="0"/>
              <a:t> 地域に貢献する歯科医院</a:t>
            </a:r>
          </a:p>
          <a:p>
            <a:pPr marL="742950" lvl="1" indent="-285750">
              <a:buFont typeface="Arial" panose="020B0604020202020204" pitchFamily="34" charset="0"/>
              <a:buChar char="•"/>
            </a:pPr>
            <a:r>
              <a:rPr lang="ja-JP" altLang="en-US" dirty="0"/>
              <a:t>健康を維持して豊かな生活を送って頂く為に、お口に関する情報の提供や指導を行い地域と密接に関わりたい。</a:t>
            </a:r>
          </a:p>
          <a:p>
            <a:pPr marL="742950" lvl="1" indent="-285750">
              <a:buFont typeface="Arial" panose="020B0604020202020204" pitchFamily="34" charset="0"/>
              <a:buChar char="•"/>
            </a:pPr>
            <a:r>
              <a:rPr lang="ja-JP" altLang="en-US" dirty="0"/>
              <a:t>寝たきりや歩行困難な人たちにも歯科サービスを提供したい。</a:t>
            </a:r>
          </a:p>
        </p:txBody>
      </p:sp>
    </p:spTree>
    <p:extLst>
      <p:ext uri="{BB962C8B-B14F-4D97-AF65-F5344CB8AC3E}">
        <p14:creationId xmlns:p14="http://schemas.microsoft.com/office/powerpoint/2010/main" val="2652317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ABCBF4EB-5AEF-D67C-9884-8CDE89764298}"/>
              </a:ext>
            </a:extLst>
          </p:cNvPr>
          <p:cNvSpPr txBox="1"/>
          <p:nvPr/>
        </p:nvSpPr>
        <p:spPr>
          <a:xfrm>
            <a:off x="304799" y="889844"/>
            <a:ext cx="11405937" cy="3970318"/>
          </a:xfrm>
          <a:prstGeom prst="rect">
            <a:avLst/>
          </a:prstGeom>
          <a:noFill/>
        </p:spPr>
        <p:txBody>
          <a:bodyPr wrap="square">
            <a:spAutoFit/>
          </a:bodyPr>
          <a:lstStyle/>
          <a:p>
            <a:pPr>
              <a:buNone/>
            </a:pPr>
            <a:r>
              <a:rPr lang="ja-JP" altLang="en-US" b="1" dirty="0"/>
              <a:t>スライド</a:t>
            </a:r>
            <a:r>
              <a:rPr lang="en-US" altLang="ja-JP" b="1" dirty="0"/>
              <a:t>4</a:t>
            </a:r>
            <a:r>
              <a:rPr lang="ja-JP" altLang="en-US" b="1" dirty="0"/>
              <a:t>：〇歯科医院が選ばれる</a:t>
            </a:r>
            <a:r>
              <a:rPr lang="en-US" altLang="ja-JP" b="1" dirty="0"/>
              <a:t>4</a:t>
            </a:r>
            <a:r>
              <a:rPr lang="ja-JP" altLang="en-US" b="1" dirty="0"/>
              <a:t>つのポイント（前編）</a:t>
            </a:r>
          </a:p>
          <a:p>
            <a:pPr>
              <a:buFont typeface="Arial" panose="020B0604020202020204" pitchFamily="34" charset="0"/>
              <a:buChar char="•"/>
            </a:pPr>
            <a:r>
              <a:rPr lang="ja-JP" altLang="en-US" b="1" dirty="0"/>
              <a:t>タイトル</a:t>
            </a:r>
            <a:r>
              <a:rPr lang="en-US" altLang="ja-JP" b="1" dirty="0"/>
              <a:t>:</a:t>
            </a:r>
            <a:r>
              <a:rPr lang="ja-JP" altLang="en-US" dirty="0"/>
              <a:t> 〇歯科医院が選ばれる</a:t>
            </a:r>
            <a:r>
              <a:rPr lang="en-US" altLang="ja-JP" dirty="0"/>
              <a:t>4</a:t>
            </a:r>
            <a:r>
              <a:rPr lang="ja-JP" altLang="en-US" dirty="0"/>
              <a:t>つの魅力</a:t>
            </a:r>
          </a:p>
          <a:p>
            <a:pPr>
              <a:buFont typeface="Arial" panose="020B0604020202020204" pitchFamily="34" charset="0"/>
              <a:buChar char="•"/>
            </a:pPr>
            <a:r>
              <a:rPr lang="ja-JP" altLang="en-US" b="1" dirty="0"/>
              <a:t>魅力</a:t>
            </a:r>
            <a:r>
              <a:rPr lang="en-US" altLang="ja-JP" b="1" dirty="0"/>
              <a:t>1: </a:t>
            </a:r>
            <a:r>
              <a:rPr lang="ja-JP" altLang="en-US" b="1" dirty="0"/>
              <a:t>充実した福利厚生</a:t>
            </a:r>
            <a:endParaRPr lang="ja-JP" altLang="en-US" dirty="0"/>
          </a:p>
          <a:p>
            <a:pPr marL="742950" lvl="1" indent="-285750">
              <a:buFont typeface="Arial" panose="020B0604020202020204" pitchFamily="34" charset="0"/>
              <a:buChar char="•"/>
            </a:pPr>
            <a:r>
              <a:rPr lang="ja-JP" altLang="en-US" dirty="0"/>
              <a:t>厚生年金加入</a:t>
            </a:r>
          </a:p>
          <a:p>
            <a:pPr marL="742950" lvl="1" indent="-285750">
              <a:buFont typeface="Arial" panose="020B0604020202020204" pitchFamily="34" charset="0"/>
              <a:buChar char="•"/>
            </a:pPr>
            <a:r>
              <a:rPr lang="ja-JP" altLang="en-US" dirty="0"/>
              <a:t>交通費支給（上限有）</a:t>
            </a:r>
          </a:p>
          <a:p>
            <a:pPr marL="742950" lvl="1" indent="-285750">
              <a:buFont typeface="Arial" panose="020B0604020202020204" pitchFamily="34" charset="0"/>
              <a:buChar char="•"/>
            </a:pPr>
            <a:r>
              <a:rPr lang="ja-JP" altLang="en-US" dirty="0"/>
              <a:t>制服貸与</a:t>
            </a:r>
          </a:p>
          <a:p>
            <a:pPr marL="742950" lvl="1" indent="-285750">
              <a:buFont typeface="Arial" panose="020B0604020202020204" pitchFamily="34" charset="0"/>
              <a:buChar char="•"/>
            </a:pPr>
            <a:r>
              <a:rPr lang="ja-JP" altLang="en-US" dirty="0"/>
              <a:t>ホワイトニング無料 など</a:t>
            </a:r>
          </a:p>
          <a:p>
            <a:pPr>
              <a:buFont typeface="Arial" panose="020B0604020202020204" pitchFamily="34" charset="0"/>
              <a:buChar char="•"/>
            </a:pPr>
            <a:r>
              <a:rPr lang="ja-JP" altLang="en-US" b="1" dirty="0"/>
              <a:t>魅力</a:t>
            </a:r>
            <a:r>
              <a:rPr lang="en-US" altLang="ja-JP" b="1" dirty="0"/>
              <a:t>2: </a:t>
            </a:r>
            <a:r>
              <a:rPr lang="ja-JP" altLang="en-US" b="1" dirty="0"/>
              <a:t>働きやすい環境づくり</a:t>
            </a:r>
            <a:endParaRPr lang="ja-JP" altLang="en-US" dirty="0"/>
          </a:p>
          <a:p>
            <a:pPr marL="742950" lvl="1" indent="-285750">
              <a:buFont typeface="Arial" panose="020B0604020202020204" pitchFamily="34" charset="0"/>
              <a:buChar char="•"/>
            </a:pPr>
            <a:r>
              <a:rPr lang="ja-JP" altLang="en-US" dirty="0"/>
              <a:t>残業はほとんどありません。</a:t>
            </a:r>
          </a:p>
          <a:p>
            <a:pPr marL="742950" lvl="1" indent="-285750">
              <a:buFont typeface="Arial" panose="020B0604020202020204" pitchFamily="34" charset="0"/>
              <a:buChar char="•"/>
            </a:pPr>
            <a:r>
              <a:rPr lang="ja-JP" altLang="en-US" dirty="0"/>
              <a:t>結婚・妊娠・出産といったライフスタイルの変化があっても資格を生かせるよう、一人ひとりに合った働き方を一緒に考えます。</a:t>
            </a:r>
          </a:p>
          <a:p>
            <a:pPr marL="742950" lvl="1" indent="-285750">
              <a:buFont typeface="Arial" panose="020B0604020202020204" pitchFamily="34" charset="0"/>
              <a:buChar char="•"/>
            </a:pPr>
            <a:r>
              <a:rPr lang="ja-JP" altLang="en-US" dirty="0"/>
              <a:t>近くに銀行・郵便局・スーパー・コンビニ等があり便利。</a:t>
            </a:r>
          </a:p>
          <a:p>
            <a:pPr marL="742950" lvl="1" indent="-285750">
              <a:buFont typeface="Arial" panose="020B0604020202020204" pitchFamily="34" charset="0"/>
              <a:buChar char="•"/>
            </a:pPr>
            <a:r>
              <a:rPr lang="ja-JP" altLang="en-US" dirty="0"/>
              <a:t>車通勤可能（</a:t>
            </a:r>
            <a:r>
              <a:rPr lang="en-US" altLang="ja-JP" dirty="0"/>
              <a:t>A</a:t>
            </a:r>
            <a:r>
              <a:rPr lang="ja-JP" altLang="en-US" dirty="0"/>
              <a:t>市中心地から車で</a:t>
            </a:r>
            <a:r>
              <a:rPr lang="en-US" altLang="ja-JP" dirty="0"/>
              <a:t>10</a:t>
            </a:r>
            <a:r>
              <a:rPr lang="ja-JP" altLang="en-US" dirty="0"/>
              <a:t>分、</a:t>
            </a:r>
            <a:r>
              <a:rPr lang="en-US" altLang="ja-JP" dirty="0"/>
              <a:t>B</a:t>
            </a:r>
            <a:r>
              <a:rPr lang="ja-JP" altLang="en-US" dirty="0"/>
              <a:t>市中心から車で</a:t>
            </a:r>
            <a:r>
              <a:rPr lang="en-US" altLang="ja-JP" dirty="0"/>
              <a:t>15</a:t>
            </a:r>
            <a:r>
              <a:rPr lang="ja-JP" altLang="en-US" dirty="0"/>
              <a:t>分ほど）。</a:t>
            </a:r>
          </a:p>
          <a:p>
            <a:pPr marL="742950" lvl="1" indent="-285750">
              <a:buFont typeface="Arial" panose="020B0604020202020204" pitchFamily="34" charset="0"/>
              <a:buChar char="•"/>
            </a:pPr>
            <a:r>
              <a:rPr lang="en-US" altLang="ja-JP" dirty="0"/>
              <a:t>JR</a:t>
            </a:r>
            <a:r>
              <a:rPr lang="ja-JP" altLang="en-US" dirty="0"/>
              <a:t>〇駅より徒歩</a:t>
            </a:r>
            <a:r>
              <a:rPr lang="en-US" altLang="ja-JP" dirty="0"/>
              <a:t>5</a:t>
            </a:r>
            <a:r>
              <a:rPr lang="ja-JP" altLang="en-US" dirty="0"/>
              <a:t>分。</a:t>
            </a:r>
          </a:p>
        </p:txBody>
      </p:sp>
    </p:spTree>
    <p:extLst>
      <p:ext uri="{BB962C8B-B14F-4D97-AF65-F5344CB8AC3E}">
        <p14:creationId xmlns:p14="http://schemas.microsoft.com/office/powerpoint/2010/main" val="1472917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92B5DC2D-2021-079D-906A-F632B66818A7}"/>
              </a:ext>
            </a:extLst>
          </p:cNvPr>
          <p:cNvSpPr txBox="1"/>
          <p:nvPr/>
        </p:nvSpPr>
        <p:spPr>
          <a:xfrm>
            <a:off x="561474" y="1720840"/>
            <a:ext cx="11069052" cy="2308324"/>
          </a:xfrm>
          <a:prstGeom prst="rect">
            <a:avLst/>
          </a:prstGeom>
          <a:noFill/>
        </p:spPr>
        <p:txBody>
          <a:bodyPr wrap="square">
            <a:spAutoFit/>
          </a:bodyPr>
          <a:lstStyle/>
          <a:p>
            <a:pPr>
              <a:buNone/>
            </a:pPr>
            <a:r>
              <a:rPr lang="ja-JP" altLang="en-US" b="1" dirty="0"/>
              <a:t>スライド</a:t>
            </a:r>
            <a:r>
              <a:rPr lang="en-US" altLang="ja-JP" b="1" dirty="0"/>
              <a:t>5</a:t>
            </a:r>
            <a:r>
              <a:rPr lang="ja-JP" altLang="en-US" b="1" dirty="0"/>
              <a:t>：〇歯科医院が選ばれる</a:t>
            </a:r>
            <a:r>
              <a:rPr lang="en-US" altLang="ja-JP" b="1" dirty="0"/>
              <a:t>4</a:t>
            </a:r>
            <a:r>
              <a:rPr lang="ja-JP" altLang="en-US" b="1" dirty="0"/>
              <a:t>つのポイント（後編）</a:t>
            </a:r>
          </a:p>
          <a:p>
            <a:pPr>
              <a:buFont typeface="Arial" panose="020B0604020202020204" pitchFamily="34" charset="0"/>
              <a:buChar char="•"/>
            </a:pPr>
            <a:r>
              <a:rPr lang="ja-JP" altLang="en-US" b="1" dirty="0"/>
              <a:t>タイトル</a:t>
            </a:r>
            <a:r>
              <a:rPr lang="en-US" altLang="ja-JP" b="1" dirty="0"/>
              <a:t>:</a:t>
            </a:r>
            <a:r>
              <a:rPr lang="ja-JP" altLang="en-US" dirty="0"/>
              <a:t> 〇歯科医院が選ばれる</a:t>
            </a:r>
            <a:r>
              <a:rPr lang="en-US" altLang="ja-JP" dirty="0"/>
              <a:t>4</a:t>
            </a:r>
            <a:r>
              <a:rPr lang="ja-JP" altLang="en-US" dirty="0"/>
              <a:t>つの魅力</a:t>
            </a:r>
          </a:p>
          <a:p>
            <a:pPr>
              <a:buFont typeface="Arial" panose="020B0604020202020204" pitchFamily="34" charset="0"/>
              <a:buChar char="•"/>
            </a:pPr>
            <a:r>
              <a:rPr lang="ja-JP" altLang="en-US" b="1" dirty="0"/>
              <a:t>魅力</a:t>
            </a:r>
            <a:r>
              <a:rPr lang="en-US" altLang="ja-JP" b="1" dirty="0"/>
              <a:t>3: </a:t>
            </a:r>
            <a:r>
              <a:rPr lang="ja-JP" altLang="en-US" b="1" dirty="0"/>
              <a:t>しっかりした院内教育</a:t>
            </a:r>
            <a:endParaRPr lang="ja-JP" altLang="en-US" dirty="0"/>
          </a:p>
          <a:p>
            <a:pPr marL="742950" lvl="1" indent="-285750">
              <a:buFont typeface="Arial" panose="020B0604020202020204" pitchFamily="34" charset="0"/>
              <a:buChar char="•"/>
            </a:pPr>
            <a:r>
              <a:rPr lang="ja-JP" altLang="en-US" dirty="0"/>
              <a:t>複数の先輩</a:t>
            </a:r>
            <a:r>
              <a:rPr lang="en-US" altLang="ja-JP" dirty="0"/>
              <a:t>DH</a:t>
            </a:r>
            <a:r>
              <a:rPr lang="ja-JP" altLang="en-US" dirty="0"/>
              <a:t>が在籍。それぞれ得意分野があり、みんなでレベルアップを目指しています。</a:t>
            </a:r>
          </a:p>
          <a:p>
            <a:pPr marL="742950" lvl="1" indent="-285750">
              <a:buFont typeface="Arial" panose="020B0604020202020204" pitchFamily="34" charset="0"/>
              <a:buChar char="•"/>
            </a:pPr>
            <a:r>
              <a:rPr lang="ja-JP" altLang="en-US" dirty="0"/>
              <a:t>年に数回外部講師を呼んでスキルアップを図ります。</a:t>
            </a:r>
          </a:p>
          <a:p>
            <a:pPr>
              <a:buFont typeface="Arial" panose="020B0604020202020204" pitchFamily="34" charset="0"/>
              <a:buChar char="•"/>
            </a:pPr>
            <a:r>
              <a:rPr lang="ja-JP" altLang="en-US" b="1" dirty="0"/>
              <a:t>魅力</a:t>
            </a:r>
            <a:r>
              <a:rPr lang="en-US" altLang="ja-JP" b="1" dirty="0"/>
              <a:t>4: </a:t>
            </a:r>
            <a:r>
              <a:rPr lang="ja-JP" altLang="en-US" b="1" dirty="0"/>
              <a:t>笑顔のある職場</a:t>
            </a:r>
            <a:endParaRPr lang="ja-JP" altLang="en-US" dirty="0"/>
          </a:p>
          <a:p>
            <a:pPr marL="742950" lvl="1" indent="-285750">
              <a:buFont typeface="Arial" panose="020B0604020202020204" pitchFamily="34" charset="0"/>
              <a:buChar char="•"/>
            </a:pPr>
            <a:r>
              <a:rPr lang="ja-JP" altLang="en-US" dirty="0"/>
              <a:t>働くだけでなく食事会などをして親睦を深めます。</a:t>
            </a:r>
          </a:p>
          <a:p>
            <a:pPr marL="742950" lvl="1" indent="-285750">
              <a:buFont typeface="Arial" panose="020B0604020202020204" pitchFamily="34" charset="0"/>
              <a:buChar char="•"/>
            </a:pPr>
            <a:r>
              <a:rPr lang="ja-JP" altLang="en-US" dirty="0"/>
              <a:t>チームワークを大切にします。同じ職場で働く仲間ですから、みんなでフォローしていきます。</a:t>
            </a:r>
          </a:p>
        </p:txBody>
      </p:sp>
    </p:spTree>
    <p:extLst>
      <p:ext uri="{BB962C8B-B14F-4D97-AF65-F5344CB8AC3E}">
        <p14:creationId xmlns:p14="http://schemas.microsoft.com/office/powerpoint/2010/main" val="3572268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E1FE6851-F1AE-EA3F-291B-2E091E40E499}"/>
              </a:ext>
            </a:extLst>
          </p:cNvPr>
          <p:cNvSpPr txBox="1"/>
          <p:nvPr/>
        </p:nvSpPr>
        <p:spPr>
          <a:xfrm>
            <a:off x="770021" y="1720840"/>
            <a:ext cx="11229474" cy="3139321"/>
          </a:xfrm>
          <a:prstGeom prst="rect">
            <a:avLst/>
          </a:prstGeom>
          <a:noFill/>
        </p:spPr>
        <p:txBody>
          <a:bodyPr wrap="square">
            <a:spAutoFit/>
          </a:bodyPr>
          <a:lstStyle/>
          <a:p>
            <a:pPr>
              <a:buNone/>
            </a:pPr>
            <a:r>
              <a:rPr lang="ja-JP" altLang="en-US" b="1" dirty="0"/>
              <a:t>スライド</a:t>
            </a:r>
            <a:r>
              <a:rPr lang="en-US" altLang="ja-JP" b="1" dirty="0"/>
              <a:t>6</a:t>
            </a:r>
            <a:r>
              <a:rPr lang="ja-JP" altLang="en-US" b="1" dirty="0"/>
              <a:t>：歯科衛生士の</a:t>
            </a:r>
            <a:r>
              <a:rPr lang="en-US" altLang="ja-JP" b="1" dirty="0"/>
              <a:t>1</a:t>
            </a:r>
            <a:r>
              <a:rPr lang="ja-JP" altLang="en-US" b="1" dirty="0"/>
              <a:t>日</a:t>
            </a:r>
          </a:p>
          <a:p>
            <a:pPr>
              <a:buFont typeface="Arial" panose="020B0604020202020204" pitchFamily="34" charset="0"/>
              <a:buChar char="•"/>
            </a:pPr>
            <a:r>
              <a:rPr lang="ja-JP" altLang="en-US" b="1" dirty="0"/>
              <a:t>タイトル</a:t>
            </a:r>
            <a:r>
              <a:rPr lang="en-US" altLang="ja-JP" b="1" dirty="0"/>
              <a:t>:</a:t>
            </a:r>
            <a:r>
              <a:rPr lang="ja-JP" altLang="en-US" dirty="0"/>
              <a:t> 〇歯科医院 歯科衛生士の</a:t>
            </a:r>
            <a:r>
              <a:rPr lang="en-US" altLang="ja-JP" dirty="0"/>
              <a:t>1</a:t>
            </a:r>
            <a:r>
              <a:rPr lang="ja-JP" altLang="en-US" dirty="0"/>
              <a:t>日</a:t>
            </a:r>
          </a:p>
          <a:p>
            <a:pPr>
              <a:buFont typeface="Arial" panose="020B0604020202020204" pitchFamily="34" charset="0"/>
              <a:buChar char="•"/>
            </a:pPr>
            <a:r>
              <a:rPr lang="ja-JP" altLang="en-US" b="1" dirty="0"/>
              <a:t>図</a:t>
            </a:r>
            <a:r>
              <a:rPr lang="en-US" altLang="ja-JP" b="1" dirty="0"/>
              <a:t>:</a:t>
            </a:r>
            <a:r>
              <a:rPr lang="ja-JP" altLang="en-US" dirty="0"/>
              <a:t> </a:t>
            </a:r>
            <a:r>
              <a:rPr lang="en-US" altLang="ja-JP" dirty="0"/>
              <a:t>1</a:t>
            </a:r>
            <a:r>
              <a:rPr lang="ja-JP" altLang="en-US" dirty="0"/>
              <a:t>日の流れのタイムライン図（パンフレット参照）</a:t>
            </a:r>
          </a:p>
          <a:p>
            <a:pPr>
              <a:buFont typeface="Arial" panose="020B0604020202020204" pitchFamily="34" charset="0"/>
              <a:buChar char="•"/>
            </a:pPr>
            <a:r>
              <a:rPr lang="ja-JP" altLang="en-US" b="1" dirty="0"/>
              <a:t>スケジュール例</a:t>
            </a:r>
            <a:r>
              <a:rPr lang="en-US" altLang="ja-JP" b="1" dirty="0"/>
              <a:t>:</a:t>
            </a:r>
            <a:endParaRPr lang="ja-JP" altLang="en-US" dirty="0"/>
          </a:p>
          <a:p>
            <a:pPr marL="742950" lvl="1" indent="-285750">
              <a:buFont typeface="Arial" panose="020B0604020202020204" pitchFamily="34" charset="0"/>
              <a:buChar char="•"/>
            </a:pPr>
            <a:r>
              <a:rPr lang="en-US" altLang="ja-JP" b="1" dirty="0"/>
              <a:t>8:40</a:t>
            </a:r>
            <a:r>
              <a:rPr lang="ja-JP" altLang="en-US" dirty="0"/>
              <a:t> 朝礼・準備</a:t>
            </a:r>
          </a:p>
          <a:p>
            <a:pPr marL="742950" lvl="1" indent="-285750">
              <a:buFont typeface="Arial" panose="020B0604020202020204" pitchFamily="34" charset="0"/>
              <a:buChar char="•"/>
            </a:pPr>
            <a:r>
              <a:rPr lang="en-US" altLang="ja-JP" b="1" dirty="0"/>
              <a:t>9:00</a:t>
            </a:r>
            <a:r>
              <a:rPr lang="ja-JP" altLang="en-US" dirty="0"/>
              <a:t> 診療開始（午前）</a:t>
            </a:r>
          </a:p>
          <a:p>
            <a:pPr marL="742950" lvl="1" indent="-285750">
              <a:buFont typeface="Arial" panose="020B0604020202020204" pitchFamily="34" charset="0"/>
              <a:buChar char="•"/>
            </a:pPr>
            <a:r>
              <a:rPr lang="en-US" altLang="ja-JP" b="1" dirty="0"/>
              <a:t>12:30</a:t>
            </a:r>
            <a:r>
              <a:rPr lang="ja-JP" altLang="en-US" dirty="0"/>
              <a:t> 片付け・準備</a:t>
            </a:r>
          </a:p>
          <a:p>
            <a:pPr marL="742950" lvl="1" indent="-285750">
              <a:buFont typeface="Arial" panose="020B0604020202020204" pitchFamily="34" charset="0"/>
              <a:buChar char="•"/>
            </a:pPr>
            <a:r>
              <a:rPr lang="en-US" altLang="ja-JP" b="1" dirty="0"/>
              <a:t>13:00</a:t>
            </a:r>
            <a:r>
              <a:rPr lang="ja-JP" altLang="en-US" dirty="0"/>
              <a:t> お昼休憩</a:t>
            </a:r>
          </a:p>
          <a:p>
            <a:pPr marL="742950" lvl="1" indent="-285750">
              <a:buFont typeface="Arial" panose="020B0604020202020204" pitchFamily="34" charset="0"/>
              <a:buChar char="•"/>
            </a:pPr>
            <a:r>
              <a:rPr lang="en-US" altLang="ja-JP" b="1" dirty="0"/>
              <a:t>15:00</a:t>
            </a:r>
            <a:r>
              <a:rPr lang="ja-JP" altLang="en-US" dirty="0"/>
              <a:t> 診療開始（午後）</a:t>
            </a:r>
          </a:p>
          <a:p>
            <a:pPr marL="742950" lvl="1" indent="-285750">
              <a:buFont typeface="Arial" panose="020B0604020202020204" pitchFamily="34" charset="0"/>
              <a:buChar char="•"/>
            </a:pPr>
            <a:r>
              <a:rPr lang="en-US" altLang="ja-JP" b="1" dirty="0"/>
              <a:t>19:00</a:t>
            </a:r>
            <a:r>
              <a:rPr lang="ja-JP" altLang="en-US" dirty="0"/>
              <a:t> 終業</a:t>
            </a:r>
          </a:p>
          <a:p>
            <a:pPr>
              <a:buFont typeface="Arial" panose="020B0604020202020204" pitchFamily="34" charset="0"/>
              <a:buChar char="•"/>
            </a:pPr>
            <a:r>
              <a:rPr lang="ja-JP" altLang="en-US" b="1" dirty="0"/>
              <a:t>ポイント</a:t>
            </a:r>
            <a:r>
              <a:rPr lang="en-US" altLang="ja-JP" b="1" dirty="0"/>
              <a:t>:</a:t>
            </a:r>
            <a:r>
              <a:rPr lang="ja-JP" altLang="en-US" dirty="0"/>
              <a:t> メリハリを大切にし、残業はほとんどありません。</a:t>
            </a:r>
          </a:p>
        </p:txBody>
      </p:sp>
    </p:spTree>
    <p:extLst>
      <p:ext uri="{BB962C8B-B14F-4D97-AF65-F5344CB8AC3E}">
        <p14:creationId xmlns:p14="http://schemas.microsoft.com/office/powerpoint/2010/main" val="3919517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C0A23FFB-5CBC-A4FA-860E-575ABC4F798B}"/>
              </a:ext>
            </a:extLst>
          </p:cNvPr>
          <p:cNvSpPr txBox="1"/>
          <p:nvPr/>
        </p:nvSpPr>
        <p:spPr>
          <a:xfrm>
            <a:off x="1507959" y="937971"/>
            <a:ext cx="8887326" cy="3693319"/>
          </a:xfrm>
          <a:prstGeom prst="rect">
            <a:avLst/>
          </a:prstGeom>
          <a:noFill/>
        </p:spPr>
        <p:txBody>
          <a:bodyPr wrap="square">
            <a:spAutoFit/>
          </a:bodyPr>
          <a:lstStyle/>
          <a:p>
            <a:pPr>
              <a:buNone/>
            </a:pPr>
            <a:r>
              <a:rPr lang="ja-JP" altLang="en-US" b="1" dirty="0"/>
              <a:t>スライド</a:t>
            </a:r>
            <a:r>
              <a:rPr lang="en-US" altLang="ja-JP" b="1" dirty="0"/>
              <a:t>7</a:t>
            </a:r>
            <a:r>
              <a:rPr lang="ja-JP" altLang="en-US" b="1" dirty="0"/>
              <a:t>：アクセス </a:t>
            </a:r>
            <a:r>
              <a:rPr lang="en-US" altLang="ja-JP" b="1" dirty="0"/>
              <a:t>&amp; </a:t>
            </a:r>
            <a:r>
              <a:rPr lang="ja-JP" altLang="en-US" b="1" dirty="0"/>
              <a:t>見学のご案内</a:t>
            </a:r>
          </a:p>
          <a:p>
            <a:pPr>
              <a:buFont typeface="Arial" panose="020B0604020202020204" pitchFamily="34" charset="0"/>
              <a:buChar char="•"/>
            </a:pPr>
            <a:r>
              <a:rPr lang="ja-JP" altLang="en-US" b="1" dirty="0"/>
              <a:t>タイトル</a:t>
            </a:r>
            <a:r>
              <a:rPr lang="en-US" altLang="ja-JP" b="1" dirty="0"/>
              <a:t>:</a:t>
            </a:r>
            <a:r>
              <a:rPr lang="ja-JP" altLang="en-US" dirty="0"/>
              <a:t> アクセス </a:t>
            </a:r>
            <a:r>
              <a:rPr lang="en-US" altLang="ja-JP" dirty="0"/>
              <a:t>&amp; </a:t>
            </a:r>
            <a:r>
              <a:rPr lang="ja-JP" altLang="en-US" dirty="0"/>
              <a:t>まずは見学にいらしてください！</a:t>
            </a:r>
          </a:p>
          <a:p>
            <a:pPr>
              <a:buFont typeface="Arial" panose="020B0604020202020204" pitchFamily="34" charset="0"/>
              <a:buChar char="•"/>
            </a:pPr>
            <a:r>
              <a:rPr lang="ja-JP" altLang="en-US" b="1" dirty="0"/>
              <a:t>医院情報</a:t>
            </a:r>
            <a:r>
              <a:rPr lang="en-US" altLang="ja-JP" b="1" dirty="0"/>
              <a:t>:</a:t>
            </a:r>
            <a:endParaRPr lang="ja-JP" altLang="en-US" dirty="0"/>
          </a:p>
          <a:p>
            <a:pPr marL="742950" lvl="1" indent="-285750">
              <a:buFont typeface="Arial" panose="020B0604020202020204" pitchFamily="34" charset="0"/>
              <a:buChar char="•"/>
            </a:pPr>
            <a:r>
              <a:rPr lang="ja-JP" altLang="en-US" b="1" dirty="0"/>
              <a:t>医院名</a:t>
            </a:r>
            <a:r>
              <a:rPr lang="en-US" altLang="ja-JP" b="1" dirty="0"/>
              <a:t>:</a:t>
            </a:r>
            <a:r>
              <a:rPr lang="ja-JP" altLang="en-US" dirty="0"/>
              <a:t> 〇歯科医院</a:t>
            </a:r>
          </a:p>
          <a:p>
            <a:pPr marL="742950" lvl="1" indent="-285750">
              <a:buFont typeface="Arial" panose="020B0604020202020204" pitchFamily="34" charset="0"/>
              <a:buChar char="•"/>
            </a:pPr>
            <a:r>
              <a:rPr lang="ja-JP" altLang="en-US" b="1" dirty="0"/>
              <a:t>所在地</a:t>
            </a:r>
            <a:r>
              <a:rPr lang="en-US" altLang="ja-JP" b="1" dirty="0"/>
              <a:t>:</a:t>
            </a:r>
            <a:r>
              <a:rPr lang="ja-JP" altLang="en-US" dirty="0"/>
              <a:t> </a:t>
            </a:r>
            <a:endParaRPr lang="en-US" altLang="ja-JP" dirty="0"/>
          </a:p>
          <a:p>
            <a:pPr marL="742950" lvl="1" indent="-285750">
              <a:buFont typeface="Arial" panose="020B0604020202020204" pitchFamily="34" charset="0"/>
              <a:buChar char="•"/>
            </a:pPr>
            <a:r>
              <a:rPr lang="ja-JP" altLang="en-US" b="1" dirty="0"/>
              <a:t>電話番号</a:t>
            </a:r>
            <a:r>
              <a:rPr lang="en-US" altLang="ja-JP" b="1" dirty="0"/>
              <a:t>:</a:t>
            </a:r>
            <a:r>
              <a:rPr lang="ja-JP" altLang="en-US" dirty="0"/>
              <a:t> </a:t>
            </a:r>
            <a:endParaRPr lang="en-US" altLang="ja-JP" dirty="0"/>
          </a:p>
          <a:p>
            <a:pPr marL="742950" lvl="1" indent="-285750">
              <a:buFont typeface="Arial" panose="020B0604020202020204" pitchFamily="34" charset="0"/>
              <a:buChar char="•"/>
            </a:pPr>
            <a:r>
              <a:rPr lang="ja-JP" altLang="en-US" b="1" dirty="0"/>
              <a:t>診療時間</a:t>
            </a:r>
            <a:r>
              <a:rPr lang="en-US" altLang="ja-JP" b="1" dirty="0"/>
              <a:t>:</a:t>
            </a:r>
            <a:r>
              <a:rPr lang="ja-JP" altLang="en-US" dirty="0"/>
              <a:t> 午前 </a:t>
            </a:r>
            <a:r>
              <a:rPr lang="en-US" altLang="ja-JP" dirty="0"/>
              <a:t>9:00-13:00 / </a:t>
            </a:r>
            <a:r>
              <a:rPr lang="ja-JP" altLang="en-US" dirty="0"/>
              <a:t>午後 </a:t>
            </a:r>
            <a:r>
              <a:rPr lang="en-US" altLang="ja-JP" dirty="0"/>
              <a:t>15:00-19:00 (</a:t>
            </a:r>
            <a:r>
              <a:rPr lang="ja-JP" altLang="en-US" dirty="0"/>
              <a:t>土曜午後 </a:t>
            </a:r>
            <a:r>
              <a:rPr lang="en-US" altLang="ja-JP" dirty="0"/>
              <a:t>14:30-17:00)</a:t>
            </a:r>
          </a:p>
          <a:p>
            <a:pPr marL="742950" lvl="1" indent="-285750">
              <a:buFont typeface="Arial" panose="020B0604020202020204" pitchFamily="34" charset="0"/>
              <a:buChar char="•"/>
            </a:pPr>
            <a:r>
              <a:rPr lang="ja-JP" altLang="en-US" b="1" dirty="0"/>
              <a:t>休診日</a:t>
            </a:r>
            <a:r>
              <a:rPr lang="en-US" altLang="ja-JP" b="1" dirty="0"/>
              <a:t>:</a:t>
            </a:r>
            <a:r>
              <a:rPr lang="ja-JP" altLang="en-US" dirty="0"/>
              <a:t> 木曜、日曜、祝日 </a:t>
            </a:r>
            <a:r>
              <a:rPr lang="en-US" altLang="ja-JP" dirty="0"/>
              <a:t>(</a:t>
            </a:r>
            <a:r>
              <a:rPr lang="ja-JP" altLang="en-US" dirty="0"/>
              <a:t>祝日のある週は木曜診療</a:t>
            </a:r>
            <a:r>
              <a:rPr lang="en-US" altLang="ja-JP" dirty="0"/>
              <a:t>)</a:t>
            </a:r>
          </a:p>
          <a:p>
            <a:pPr marL="742950" lvl="1" indent="-285750">
              <a:buFont typeface="Arial" panose="020B0604020202020204" pitchFamily="34" charset="0"/>
              <a:buChar char="•"/>
            </a:pPr>
            <a:r>
              <a:rPr lang="ja-JP" altLang="en-US" b="1" dirty="0"/>
              <a:t>アクセス</a:t>
            </a:r>
            <a:r>
              <a:rPr lang="en-US" altLang="ja-JP" b="1" dirty="0"/>
              <a:t>:</a:t>
            </a:r>
            <a:r>
              <a:rPr lang="ja-JP" altLang="en-US" dirty="0"/>
              <a:t> </a:t>
            </a:r>
            <a:endParaRPr lang="en-US" altLang="ja-JP" dirty="0"/>
          </a:p>
          <a:p>
            <a:pPr marL="742950" lvl="1" indent="-285750">
              <a:buFont typeface="Arial" panose="020B0604020202020204" pitchFamily="34" charset="0"/>
              <a:buChar char="•"/>
            </a:pPr>
            <a:r>
              <a:rPr lang="ja-JP" altLang="en-US" b="1" dirty="0"/>
              <a:t>地図</a:t>
            </a:r>
            <a:r>
              <a:rPr lang="en-US" altLang="ja-JP" b="1" dirty="0"/>
              <a:t>:</a:t>
            </a:r>
            <a:r>
              <a:rPr lang="ja-JP" altLang="en-US" dirty="0"/>
              <a:t> 医院周辺の地図（パンフレット参照）</a:t>
            </a:r>
          </a:p>
          <a:p>
            <a:pPr>
              <a:buFont typeface="Arial" panose="020B0604020202020204" pitchFamily="34" charset="0"/>
              <a:buChar char="•"/>
            </a:pPr>
            <a:r>
              <a:rPr lang="ja-JP" altLang="en-US" b="1" dirty="0"/>
              <a:t>メッセージ</a:t>
            </a:r>
            <a:r>
              <a:rPr lang="en-US" altLang="ja-JP" b="1" dirty="0"/>
              <a:t>:</a:t>
            </a:r>
            <a:endParaRPr lang="ja-JP" altLang="en-US" dirty="0"/>
          </a:p>
          <a:p>
            <a:pPr marL="742950" lvl="1" indent="-285750">
              <a:buFont typeface="Arial" panose="020B0604020202020204" pitchFamily="34" charset="0"/>
              <a:buChar char="•"/>
            </a:pPr>
            <a:r>
              <a:rPr lang="ja-JP" altLang="en-US" dirty="0"/>
              <a:t>「新しい出会いを楽しみにしております。」</a:t>
            </a:r>
          </a:p>
          <a:p>
            <a:pPr marL="742950" lvl="1" indent="-285750">
              <a:buFont typeface="Arial" panose="020B0604020202020204" pitchFamily="34" charset="0"/>
              <a:buChar char="•"/>
            </a:pPr>
            <a:r>
              <a:rPr lang="ja-JP" altLang="en-US" dirty="0"/>
              <a:t>「あなたからのご連絡を、スタッフ一同心よりお待ちしております。」</a:t>
            </a:r>
          </a:p>
        </p:txBody>
      </p:sp>
    </p:spTree>
    <p:extLst>
      <p:ext uri="{BB962C8B-B14F-4D97-AF65-F5344CB8AC3E}">
        <p14:creationId xmlns:p14="http://schemas.microsoft.com/office/powerpoint/2010/main" val="4028786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9CB3D156-6BB6-D881-CF82-92551AA1E091}"/>
              </a:ext>
            </a:extLst>
          </p:cNvPr>
          <p:cNvSpPr txBox="1"/>
          <p:nvPr/>
        </p:nvSpPr>
        <p:spPr>
          <a:xfrm>
            <a:off x="818147" y="2551837"/>
            <a:ext cx="10427369" cy="1477328"/>
          </a:xfrm>
          <a:prstGeom prst="rect">
            <a:avLst/>
          </a:prstGeom>
          <a:noFill/>
        </p:spPr>
        <p:txBody>
          <a:bodyPr wrap="square">
            <a:spAutoFit/>
          </a:bodyPr>
          <a:lstStyle/>
          <a:p>
            <a:pPr>
              <a:buNone/>
            </a:pPr>
            <a:r>
              <a:rPr lang="ja-JP" altLang="en-US" b="1" dirty="0"/>
              <a:t>スライド</a:t>
            </a:r>
            <a:r>
              <a:rPr lang="en-US" altLang="ja-JP" b="1" dirty="0"/>
              <a:t>8</a:t>
            </a:r>
            <a:r>
              <a:rPr lang="ja-JP" altLang="en-US" b="1" dirty="0"/>
              <a:t>：質疑応答</a:t>
            </a:r>
          </a:p>
          <a:p>
            <a:pPr>
              <a:buFont typeface="Arial" panose="020B0604020202020204" pitchFamily="34" charset="0"/>
              <a:buChar char="•"/>
            </a:pPr>
            <a:r>
              <a:rPr lang="ja-JP" altLang="en-US" b="1" dirty="0"/>
              <a:t>タイトル</a:t>
            </a:r>
            <a:r>
              <a:rPr lang="en-US" altLang="ja-JP" b="1" dirty="0"/>
              <a:t>:</a:t>
            </a:r>
            <a:r>
              <a:rPr lang="ja-JP" altLang="en-US" dirty="0"/>
              <a:t> ご清聴ありがとうございました。</a:t>
            </a:r>
          </a:p>
          <a:p>
            <a:pPr>
              <a:buFont typeface="Arial" panose="020B0604020202020204" pitchFamily="34" charset="0"/>
              <a:buChar char="•"/>
            </a:pPr>
            <a:r>
              <a:rPr lang="ja-JP" altLang="en-US" b="1" dirty="0"/>
              <a:t>メッセージ</a:t>
            </a:r>
            <a:r>
              <a:rPr lang="en-US" altLang="ja-JP" b="1" dirty="0"/>
              <a:t>:</a:t>
            </a:r>
            <a:endParaRPr lang="ja-JP" altLang="en-US" dirty="0"/>
          </a:p>
          <a:p>
            <a:pPr marL="742950" lvl="1" indent="-285750">
              <a:buFont typeface="Arial" panose="020B0604020202020204" pitchFamily="34" charset="0"/>
              <a:buChar char="•"/>
            </a:pPr>
            <a:r>
              <a:rPr lang="ja-JP" altLang="en-US" dirty="0"/>
              <a:t>ご質問はございますか？</a:t>
            </a:r>
          </a:p>
          <a:p>
            <a:pPr marL="742950" lvl="1" indent="-285750">
              <a:buFont typeface="Arial" panose="020B0604020202020204" pitchFamily="34" charset="0"/>
              <a:buChar char="•"/>
            </a:pPr>
            <a:r>
              <a:rPr lang="ja-JP" altLang="en-US" dirty="0"/>
              <a:t>何かご不明な点がございましたら、お気軽にお尋ねください。</a:t>
            </a:r>
          </a:p>
        </p:txBody>
      </p:sp>
    </p:spTree>
    <p:extLst>
      <p:ext uri="{BB962C8B-B14F-4D97-AF65-F5344CB8AC3E}">
        <p14:creationId xmlns:p14="http://schemas.microsoft.com/office/powerpoint/2010/main" val="212790928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1423</Words>
  <Application>Microsoft Office PowerPoint</Application>
  <PresentationFormat>ワイド画面</PresentationFormat>
  <Paragraphs>77</Paragraphs>
  <Slides>8</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8</vt:i4>
      </vt:variant>
    </vt:vector>
  </HeadingPairs>
  <TitlesOfParts>
    <vt:vector size="12" baseType="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大基 瀬戸</dc:creator>
  <cp:lastModifiedBy>大基 瀬戸</cp:lastModifiedBy>
  <cp:revision>3</cp:revision>
  <dcterms:created xsi:type="dcterms:W3CDTF">2025-07-16T23:45:35Z</dcterms:created>
  <dcterms:modified xsi:type="dcterms:W3CDTF">2025-08-28T06:31:51Z</dcterms:modified>
</cp:coreProperties>
</file>