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94" r:id="rId2"/>
  </p:sldIdLst>
  <p:sldSz cx="6858000" cy="9144000" type="screen4x3"/>
  <p:notesSz cx="6669088" cy="99266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000" kern="1200">
        <a:solidFill>
          <a:srgbClr val="000000"/>
        </a:solidFill>
        <a:latin typeface="ＭＳ Ｐゴシック" pitchFamily="50" charset="-128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808080"/>
    <a:srgbClr val="FFFF00"/>
    <a:srgbClr val="000000"/>
    <a:srgbClr val="C0C0C0"/>
    <a:srgbClr val="4D4D4D"/>
    <a:srgbClr val="111111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95" autoAdjust="0"/>
    <p:restoredTop sz="94820" autoAdjust="0"/>
  </p:normalViewPr>
  <p:slideViewPr>
    <p:cSldViewPr showGuides="1">
      <p:cViewPr varScale="1">
        <p:scale>
          <a:sx n="50" d="100"/>
          <a:sy n="50" d="100"/>
        </p:scale>
        <p:origin x="2480" y="5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89730" cy="49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93" tIns="43796" rIns="87593" bIns="43796" numCol="1" anchor="t" anchorCtr="0" compatLnSpc="1">
            <a:prstTxWarp prst="textNoShape">
              <a:avLst/>
            </a:prstTxWarp>
          </a:bodyPr>
          <a:lstStyle>
            <a:lvl1pPr defTabSz="876212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ja-JP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803" y="0"/>
            <a:ext cx="2889730" cy="49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93" tIns="43796" rIns="87593" bIns="43796" numCol="1" anchor="t" anchorCtr="0" compatLnSpc="1">
            <a:prstTxWarp prst="textNoShape">
              <a:avLst/>
            </a:prstTxWarp>
          </a:bodyPr>
          <a:lstStyle>
            <a:lvl1pPr algn="r" defTabSz="876212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E33DF88-2CCE-47CC-B54D-EA64F6A24DD3}" type="datetimeFigureOut">
              <a:rPr lang="ja-JP" altLang="en-US"/>
              <a:pPr/>
              <a:t>2021/5/17</a:t>
            </a:fld>
            <a:endParaRPr lang="en-US" altLang="ja-JP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39925" y="746125"/>
            <a:ext cx="2789238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221" y="4715193"/>
            <a:ext cx="5334648" cy="446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93" tIns="43796" rIns="87593" bIns="437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800"/>
            <a:ext cx="2889730" cy="49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93" tIns="43796" rIns="87593" bIns="43796" numCol="1" anchor="b" anchorCtr="0" compatLnSpc="1">
            <a:prstTxWarp prst="textNoShape">
              <a:avLst/>
            </a:prstTxWarp>
          </a:bodyPr>
          <a:lstStyle>
            <a:lvl1pPr defTabSz="876212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 altLang="ja-JP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803" y="9428800"/>
            <a:ext cx="2889730" cy="49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593" tIns="43796" rIns="87593" bIns="43796" numCol="1" anchor="b" anchorCtr="0" compatLnSpc="1">
            <a:prstTxWarp prst="textNoShape">
              <a:avLst/>
            </a:prstTxWarp>
          </a:bodyPr>
          <a:lstStyle>
            <a:lvl1pPr algn="r" defTabSz="876212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416924E2-F6E1-44D8-A8FA-B782F8EEDA0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43648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7294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2DBBF-77D3-4193-958D-A8216AD6C481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0C548-1DDA-4827-9C6C-9C916108171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635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C8205-B2BE-4840-8672-A98AA5EA834C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09255-272D-4B10-AD19-22AA40DDCC6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7106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16D0D-76C3-4DBB-AF11-1E0C3CD9D585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2215A-85F6-4AD7-8A89-6618FC31B8E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6177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8A6CD-2D5B-45A2-B7AD-B81647846F02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AF687-8E50-44F8-ACBE-412E97C20B5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4613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E4EC8-E3C1-4E4C-A9D1-41ABFBD1E2A5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81497-CE8F-4539-A24D-03087E7C04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950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D0649-4754-4A3C-83E4-5B932B109265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341DF-643F-4680-B421-176FE954EB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5461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1BD80-89AA-4EC6-A065-E2D8E7AED235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183CF-3080-45F1-AFF7-E42369D7A12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9381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028CD-6CB4-4BF5-81C6-9FC3C794078D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172B0-33CA-4481-9CA5-7263640CFC9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2590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C61ED-6F4C-45D4-A13F-80A44E2CA3F7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81C68-051C-4E42-8549-AB61A709086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1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E5569-761B-4098-81E5-A7270FEA36B3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EE61F-D427-4649-A3FC-CD9D301E2D4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6185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AFCD0-EEFC-45D1-851B-C5E341725976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A29E6-A18B-4B51-AE05-177FD5CFD75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968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342900" y="8475663"/>
            <a:ext cx="1600200" cy="4857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38ED57-3733-495E-B6B3-6FC25C39BDBA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343150" y="8475663"/>
            <a:ext cx="2171700" cy="485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914900" y="8475663"/>
            <a:ext cx="1600200" cy="4857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2C23FC-6A5A-4121-9079-1FC9D9FA6A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681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FCE3619-D63F-4761-A0A3-C2DE63A88F9B}" type="datetimeFigureOut">
              <a:rPr lang="ja-JP" altLang="en-US"/>
              <a:pPr>
                <a:defRPr/>
              </a:pPr>
              <a:t>2021/5/17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ACD9C4-5537-4A1D-83F6-55DEA42371C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45"/>
          <p:cNvSpPr>
            <a:spLocks noChangeArrowheads="1"/>
          </p:cNvSpPr>
          <p:nvPr/>
        </p:nvSpPr>
        <p:spPr bwMode="auto">
          <a:xfrm>
            <a:off x="0" y="-10025"/>
            <a:ext cx="6858000" cy="9571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0" tIns="0" rIns="0" bIns="80284" anchor="ctr"/>
          <a:lstStyle/>
          <a:p>
            <a:endParaRPr lang="ja-JP" altLang="en-US"/>
          </a:p>
        </p:txBody>
      </p:sp>
      <p:sp>
        <p:nvSpPr>
          <p:cNvPr id="35" name="WordArt 46"/>
          <p:cNvSpPr>
            <a:spLocks noChangeArrowheads="1" noChangeShapeType="1" noTextEdit="1"/>
          </p:cNvSpPr>
          <p:nvPr/>
        </p:nvSpPr>
        <p:spPr bwMode="auto">
          <a:xfrm>
            <a:off x="357086" y="78289"/>
            <a:ext cx="6166650" cy="76891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2800" b="1" kern="10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訪問歯科診療を行っている歯科医院様へ</a:t>
            </a:r>
          </a:p>
        </p:txBody>
      </p:sp>
      <p:sp>
        <p:nvSpPr>
          <p:cNvPr id="37" name="Text Box 186"/>
          <p:cNvSpPr txBox="1">
            <a:spLocks noChangeArrowheads="1"/>
          </p:cNvSpPr>
          <p:nvPr/>
        </p:nvSpPr>
        <p:spPr bwMode="auto">
          <a:xfrm>
            <a:off x="53990" y="3407988"/>
            <a:ext cx="6824987" cy="163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93" tIns="47896" rIns="95793" bIns="47896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479425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95726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436688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191611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3733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8305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2877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7449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lvl="0" algn="ctr" defTabSz="914400" eaLnBrk="1" hangingPunct="1">
              <a:defRPr/>
            </a:pPr>
            <a:r>
              <a:rPr lang="ja-JP" altLang="en-US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弊社は、訪問歯科専門の業務</a:t>
            </a:r>
            <a:r>
              <a:rPr lang="ja-JP" altLang="en-US" sz="240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管理を　　　　　　　　サポート</a:t>
            </a:r>
            <a:r>
              <a:rPr lang="ja-JP" altLang="en-US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する会社です。　　　　　　　　　　　　　　　　　　　　</a:t>
            </a:r>
            <a:endParaRPr lang="en-US" altLang="ja-JP" sz="2400" dirty="0">
              <a:solidFill>
                <a:srgbClr val="000000"/>
              </a:solidFill>
              <a:latin typeface="HGP平成明朝体W9" panose="02020A00000000000000" pitchFamily="18" charset="-128"/>
              <a:ea typeface="HGP平成明朝体W9" panose="02020A00000000000000" pitchFamily="18" charset="-128"/>
            </a:endParaRPr>
          </a:p>
          <a:p>
            <a:r>
              <a:rPr lang="ja-JP" altLang="en-US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訪問歯科専門の歯科医院で事務長等の経験を積んだ私が</a:t>
            </a:r>
            <a:r>
              <a:rPr lang="ja-JP" altLang="en-US" sz="2800" b="1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無料相談</a:t>
            </a:r>
            <a:r>
              <a:rPr lang="ja-JP" altLang="en-US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を</a:t>
            </a:r>
            <a:r>
              <a:rPr lang="en-US" altLang="ja-JP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Zoom</a:t>
            </a:r>
            <a:r>
              <a:rPr lang="ja-JP" altLang="en-US" sz="2400" dirty="0">
                <a:solidFill>
                  <a:srgbClr val="000000"/>
                </a:solidFill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で行います</a:t>
            </a:r>
            <a:endParaRPr lang="en-US" altLang="ja-JP" sz="2400" dirty="0">
              <a:solidFill>
                <a:srgbClr val="000000"/>
              </a:solidFill>
              <a:latin typeface="HGP平成明朝体W9" panose="02020A00000000000000" pitchFamily="18" charset="-128"/>
              <a:ea typeface="HGP平成明朝体W9" panose="02020A00000000000000" pitchFamily="18" charset="-128"/>
            </a:endParaRPr>
          </a:p>
        </p:txBody>
      </p:sp>
      <p:sp>
        <p:nvSpPr>
          <p:cNvPr id="61" name="WordArt 47"/>
          <p:cNvSpPr>
            <a:spLocks noChangeArrowheads="1" noChangeShapeType="1" noTextEdit="1"/>
          </p:cNvSpPr>
          <p:nvPr/>
        </p:nvSpPr>
        <p:spPr bwMode="auto">
          <a:xfrm>
            <a:off x="355864" y="3650421"/>
            <a:ext cx="1005938" cy="39745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ja-JP" altLang="en-US" sz="1400" kern="10" dirty="0">
              <a:solidFill>
                <a:schemeClr val="tx1"/>
              </a:solidFill>
              <a:latin typeface="HGP創英角ｺﾞｼｯｸUB"/>
              <a:ea typeface="HGP創英角ｺﾞｼｯｸUB"/>
            </a:endParaRPr>
          </a:p>
        </p:txBody>
      </p:sp>
      <p:sp>
        <p:nvSpPr>
          <p:cNvPr id="90" name="Rectangle 67"/>
          <p:cNvSpPr>
            <a:spLocks noChangeArrowheads="1"/>
          </p:cNvSpPr>
          <p:nvPr/>
        </p:nvSpPr>
        <p:spPr bwMode="auto">
          <a:xfrm>
            <a:off x="-7269" y="5351412"/>
            <a:ext cx="6764723" cy="80092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4" name="WordArt 68"/>
          <p:cNvSpPr>
            <a:spLocks noChangeArrowheads="1" noChangeShapeType="1" noTextEdit="1"/>
          </p:cNvSpPr>
          <p:nvPr/>
        </p:nvSpPr>
        <p:spPr bwMode="auto">
          <a:xfrm>
            <a:off x="168246" y="5424348"/>
            <a:ext cx="6596477" cy="58898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31"/>
              </a:avLst>
            </a:prstTxWarp>
          </a:bodyPr>
          <a:lstStyle/>
          <a:p>
            <a:pPr algn="ctr"/>
            <a:r>
              <a:rPr lang="ja-JP" altLang="en-US" sz="600" kern="10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▼メール・ＨＰ</a:t>
            </a:r>
            <a:r>
              <a:rPr lang="en-US" altLang="ja-JP" sz="600" kern="10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/</a:t>
            </a:r>
            <a:r>
              <a:rPr lang="ja-JP" altLang="en-US" sz="600" kern="10" dirty="0">
                <a:solidFill>
                  <a:schemeClr val="bg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ＬＩＮＥ公式アカウントにてご返信ください▼</a:t>
            </a:r>
            <a:endParaRPr lang="ja-JP" altLang="en-US" sz="100" kern="10" dirty="0">
              <a:solidFill>
                <a:schemeClr val="bg1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99" name="Text Box 36"/>
          <p:cNvSpPr txBox="1">
            <a:spLocks noChangeArrowheads="1"/>
          </p:cNvSpPr>
          <p:nvPr/>
        </p:nvSpPr>
        <p:spPr bwMode="auto">
          <a:xfrm>
            <a:off x="858833" y="6229692"/>
            <a:ext cx="4968552" cy="1189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93" tIns="47896" rIns="95793" bIns="47896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479425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95726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436688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191611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3733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8305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2877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7449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2800" dirty="0">
                <a:latin typeface="Arial Black" pitchFamily="34" charset="0"/>
                <a:ea typeface="HGP創英角ｺﾞｼｯｸUB" pitchFamily="50" charset="-128"/>
              </a:rPr>
              <a:t>メール：</a:t>
            </a:r>
            <a:r>
              <a:rPr lang="en-US" altLang="ja-JP" sz="2800" b="0" i="0" dirty="0">
                <a:effectLst/>
                <a:latin typeface="Roboto" panose="02000000000000000000" pitchFamily="2" charset="0"/>
              </a:rPr>
              <a:t>ushida.b.s@gmail.com</a:t>
            </a:r>
            <a:endParaRPr lang="en-US" altLang="ja-JP" sz="2800" dirty="0">
              <a:latin typeface="Arial Black" pitchFamily="34" charset="0"/>
              <a:ea typeface="HGP創英角ｺﾞｼｯｸUB" pitchFamily="50" charset="-128"/>
            </a:endParaRPr>
          </a:p>
          <a:p>
            <a:pPr eaLnBrk="1" hangingPunct="1"/>
            <a:endParaRPr lang="en-US" altLang="ja-JP" sz="1400" dirty="0">
              <a:latin typeface="Arial Black" pitchFamily="34" charset="0"/>
              <a:ea typeface="HGP創英角ｺﾞｼｯｸUB" pitchFamily="50" charset="-128"/>
            </a:endParaRPr>
          </a:p>
          <a:p>
            <a:pPr eaLnBrk="1" hangingPunct="1"/>
            <a:endParaRPr lang="ja-JP" altLang="en-US" sz="2900" dirty="0">
              <a:latin typeface="Arial Black" pitchFamily="34" charset="0"/>
              <a:ea typeface="HGP創英角ｺﾞｼｯｸUB" pitchFamily="50" charset="-128"/>
            </a:endParaRPr>
          </a:p>
        </p:txBody>
      </p:sp>
      <p:sp>
        <p:nvSpPr>
          <p:cNvPr id="110" name="Text Box 99"/>
          <p:cNvSpPr txBox="1">
            <a:spLocks noChangeArrowheads="1"/>
          </p:cNvSpPr>
          <p:nvPr/>
        </p:nvSpPr>
        <p:spPr bwMode="auto">
          <a:xfrm>
            <a:off x="442126" y="8180526"/>
            <a:ext cx="5973748" cy="83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93" tIns="47896" rIns="95793" bIns="47896">
            <a:spAutoFit/>
          </a:bodyPr>
          <a:lstStyle>
            <a:lvl1pPr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479425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95726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436688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1916113" defTabSz="9572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3733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8305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2877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744913" defTabSz="9572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ＴＥＬ：</a:t>
            </a:r>
            <a:r>
              <a:rPr lang="en-US" altLang="ja-JP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080-8261-6496</a:t>
            </a:r>
            <a:r>
              <a:rPr lang="ja-JP" altLang="en-US" sz="2400" dirty="0">
                <a:latin typeface="HGP明朝B" panose="02020800000000000000" pitchFamily="18" charset="-128"/>
                <a:ea typeface="HGP明朝B" panose="02020800000000000000" pitchFamily="18" charset="-128"/>
              </a:rPr>
              <a:t>　㈱訪問歯科Ｂ＆Ｓ　　代表取締役　牛田　優</a:t>
            </a:r>
            <a:endParaRPr lang="en-US" altLang="ja-JP" sz="2400" dirty="0"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CD33779-6A28-4036-8E43-222A42E78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08" y="6741878"/>
            <a:ext cx="1255208" cy="117759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9B9EAEA-AEF3-4EAE-82C6-E920CDDB898D}"/>
              </a:ext>
            </a:extLst>
          </p:cNvPr>
          <p:cNvSpPr txBox="1"/>
          <p:nvPr/>
        </p:nvSpPr>
        <p:spPr>
          <a:xfrm>
            <a:off x="3576948" y="7025348"/>
            <a:ext cx="1724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/>
              <a:t>@744okrby</a:t>
            </a:r>
          </a:p>
          <a:p>
            <a:r>
              <a:rPr lang="ja-JP" altLang="en-US" sz="1400" b="1" dirty="0"/>
              <a:t>ＬＩＮＥ</a:t>
            </a:r>
            <a:r>
              <a:rPr kumimoji="1" lang="ja-JP" altLang="en-US" sz="1400" b="1" dirty="0"/>
              <a:t>公式アカウント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63C5B22-FBC1-41B9-8775-ABE8D5884F5B}"/>
              </a:ext>
            </a:extLst>
          </p:cNvPr>
          <p:cNvCxnSpPr>
            <a:cxnSpLocks/>
          </p:cNvCxnSpPr>
          <p:nvPr/>
        </p:nvCxnSpPr>
        <p:spPr>
          <a:xfrm>
            <a:off x="53990" y="3360728"/>
            <a:ext cx="6824987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0F97D28B-686E-44D6-AFB0-7C26A0BE1E70}"/>
              </a:ext>
            </a:extLst>
          </p:cNvPr>
          <p:cNvCxnSpPr>
            <a:cxnSpLocks/>
          </p:cNvCxnSpPr>
          <p:nvPr/>
        </p:nvCxnSpPr>
        <p:spPr>
          <a:xfrm flipV="1">
            <a:off x="11390" y="5114449"/>
            <a:ext cx="6858000" cy="16952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D3953E-20CE-4605-9A6C-3BEC53A1AD71}"/>
              </a:ext>
            </a:extLst>
          </p:cNvPr>
          <p:cNvSpPr txBox="1"/>
          <p:nvPr/>
        </p:nvSpPr>
        <p:spPr>
          <a:xfrm>
            <a:off x="137183" y="6930603"/>
            <a:ext cx="1640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/>
              <a:t>HP</a:t>
            </a:r>
            <a:r>
              <a:rPr kumimoji="1" lang="ja-JP" altLang="en-US" sz="1600" b="1" dirty="0"/>
              <a:t>　　　　　　　　問い合わせ画面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B18948-1FE9-41A3-A35C-3896F58F8BBF}"/>
              </a:ext>
            </a:extLst>
          </p:cNvPr>
          <p:cNvSpPr txBox="1"/>
          <p:nvPr/>
        </p:nvSpPr>
        <p:spPr>
          <a:xfrm>
            <a:off x="74968" y="981581"/>
            <a:ext cx="68466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★算定できる点数を逃していませんか？</a:t>
            </a:r>
            <a:endParaRPr lang="en-US" altLang="ja-JP" sz="2800" dirty="0">
              <a:latin typeface="HGP平成明朝体W9" panose="02020A00000000000000" pitchFamily="18" charset="-128"/>
              <a:ea typeface="HGP平成明朝体W9" panose="02020A00000000000000" pitchFamily="18" charset="-128"/>
            </a:endParaRPr>
          </a:p>
          <a:p>
            <a:r>
              <a:rPr lang="ja-JP" altLang="en-US" sz="2800" dirty="0"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　点数を取り漏れしている歯科医院さんがほとんどです！</a:t>
            </a:r>
            <a:endParaRPr lang="en-US" altLang="ja-JP" sz="2800" dirty="0">
              <a:latin typeface="HGP平成明朝体W9" panose="02020A00000000000000" pitchFamily="18" charset="-128"/>
              <a:ea typeface="HGP平成明朝体W9" panose="02020A00000000000000" pitchFamily="18" charset="-128"/>
            </a:endParaRPr>
          </a:p>
          <a:p>
            <a:r>
              <a:rPr kumimoji="1" lang="ja-JP" altLang="en-US" sz="2800" dirty="0"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私</a:t>
            </a:r>
            <a:r>
              <a:rPr lang="ja-JP" altLang="en-US" sz="2800" dirty="0"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のアドバイスで</a:t>
            </a:r>
            <a:r>
              <a:rPr kumimoji="1" lang="ja-JP" altLang="en-US" sz="2800" dirty="0">
                <a:latin typeface="HGP平成明朝体W9" panose="02020A00000000000000" pitchFamily="18" charset="-128"/>
                <a:ea typeface="HGP平成明朝体W9" panose="02020A00000000000000" pitchFamily="18" charset="-128"/>
              </a:rPr>
              <a:t>収益アップいたします！一度お気軽にご相談ください！！</a:t>
            </a:r>
            <a:endParaRPr kumimoji="1" lang="en-US" altLang="ja-JP" sz="2800" dirty="0">
              <a:latin typeface="HGP平成明朝体W9" panose="02020A00000000000000" pitchFamily="18" charset="-128"/>
              <a:ea typeface="HGP平成明朝体W9" panose="02020A00000000000000" pitchFamily="18" charset="-128"/>
            </a:endParaRPr>
          </a:p>
          <a:p>
            <a:endParaRPr lang="en-US" altLang="ja-JP" sz="1400" dirty="0"/>
          </a:p>
          <a:p>
            <a:endParaRPr kumimoji="1" lang="en-US" altLang="ja-JP" sz="1400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0584DD04-5834-40F8-A99B-8EC11ED115D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187" y="6741878"/>
            <a:ext cx="1255208" cy="1201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540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1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Century" pitchFamily="18" charset="0"/>
            <a:ea typeface="ＭＳ 明朝" pitchFamily="17" charset="-128"/>
            <a:cs typeface="Times New Roman" pitchFamily="18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HGP創英角ｺﾞｼｯｸUB</vt:lpstr>
      <vt:lpstr>HGP平成明朝体W9</vt:lpstr>
      <vt:lpstr>HGP明朝B</vt:lpstr>
      <vt:lpstr>ＭＳ Ｐゴシック</vt:lpstr>
      <vt:lpstr>Arial</vt:lpstr>
      <vt:lpstr>Arial Black</vt:lpstr>
      <vt:lpstr>Calibri</vt:lpstr>
      <vt:lpstr>Roboto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2015-11-17T07:55:15Z</dcterms:created>
  <dcterms:modified xsi:type="dcterms:W3CDTF">2021-05-17T07:10:15Z</dcterms:modified>
</cp:coreProperties>
</file>