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66" r:id="rId5"/>
    <p:sldId id="275" r:id="rId6"/>
    <p:sldId id="273" r:id="rId7"/>
    <p:sldId id="271" r:id="rId8"/>
    <p:sldId id="280" r:id="rId9"/>
    <p:sldId id="283" r:id="rId10"/>
    <p:sldId id="284" r:id="rId11"/>
    <p:sldId id="288" r:id="rId12"/>
    <p:sldId id="289" r:id="rId13"/>
    <p:sldId id="291" r:id="rId14"/>
  </p:sldIdLst>
  <p:sldSz cx="9144000" cy="6858000" type="screen4x3"/>
  <p:notesSz cx="6735763" cy="986631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8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C49623B-11BE-4F8D-9656-4B49E31EFDB6}" v="11" dt="2022-10-14T14:46:23.90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1308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73" d="100"/>
          <a:sy n="73" d="100"/>
        </p:scale>
        <p:origin x="-2478" y="-108"/>
      </p:cViewPr>
      <p:guideLst>
        <p:guide orient="horz" pos="3108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7858D54C-FCFC-48A5-B17F-64CAF417AAE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8831" cy="493316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ＭＳ Ｐゴシック" pitchFamily="32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22B81B53-3473-4A20-9A1C-89D250548508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6932" y="0"/>
            <a:ext cx="2918831" cy="493316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ＭＳ Ｐゴシック" pitchFamily="32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2532" name="Rectangle 4">
            <a:extLst>
              <a:ext uri="{FF2B5EF4-FFF2-40B4-BE49-F238E27FC236}">
                <a16:creationId xmlns:a16="http://schemas.microsoft.com/office/drawing/2014/main" id="{21A03A19-E532-4744-8A2E-A6A90E972E0B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2997"/>
            <a:ext cx="2918831" cy="493316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ＭＳ Ｐゴシック" pitchFamily="32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2533" name="Rectangle 5">
            <a:extLst>
              <a:ext uri="{FF2B5EF4-FFF2-40B4-BE49-F238E27FC236}">
                <a16:creationId xmlns:a16="http://schemas.microsoft.com/office/drawing/2014/main" id="{B2FE8C6A-0A89-4B22-9127-BD7A5106DA96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6932" y="9372997"/>
            <a:ext cx="2918831" cy="493316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A5BA1AB-E371-4B38-BC09-144436F0B8F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E614A499-D82C-40DD-9EB9-EED450E09D3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8831" cy="493316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ＭＳ Ｐゴシック" pitchFamily="32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C563DE8A-B256-4592-AC9B-9203A266460B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15373" y="0"/>
            <a:ext cx="2918831" cy="493316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ＭＳ Ｐゴシック" pitchFamily="32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AC906314-CF30-455C-B325-EEC6866ADA1E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1700" y="739775"/>
            <a:ext cx="4932363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197" name="Rectangle 5">
            <a:extLst>
              <a:ext uri="{FF2B5EF4-FFF2-40B4-BE49-F238E27FC236}">
                <a16:creationId xmlns:a16="http://schemas.microsoft.com/office/drawing/2014/main" id="{B799A034-AE7F-44D9-BF6D-5AB5FA65F884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3577" y="4686499"/>
            <a:ext cx="5388610" cy="4439841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8198" name="Rectangle 6">
            <a:extLst>
              <a:ext uri="{FF2B5EF4-FFF2-40B4-BE49-F238E27FC236}">
                <a16:creationId xmlns:a16="http://schemas.microsoft.com/office/drawing/2014/main" id="{EA8589E5-7B5B-4AE2-BBF6-03FA9CEC354C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1285"/>
            <a:ext cx="2918831" cy="493316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ＭＳ Ｐゴシック" pitchFamily="32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199" name="Rectangle 7">
            <a:extLst>
              <a:ext uri="{FF2B5EF4-FFF2-40B4-BE49-F238E27FC236}">
                <a16:creationId xmlns:a16="http://schemas.microsoft.com/office/drawing/2014/main" id="{01CC7FA8-AE53-40A8-9657-EA8DCEBC2FE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5373" y="9371285"/>
            <a:ext cx="2918831" cy="493316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0181FC0B-4B1D-48AE-8E57-E5FAF39558D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32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3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3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3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32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F0B6C7CB-905E-4DBD-8C06-7B5DCA4B198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1D4364DA-5447-4000-809D-135289FFCC41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0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CACFA7E4-4906-49E5-A5A6-FE908C5318B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0EADAC81-0E0D-4C15-BBDB-19DC61B54F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  <a:ea typeface="ＭＳ Ｐ明朝" panose="02020600040205080304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376702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F0B6C7CB-905E-4DBD-8C06-7B5DCA4B198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1D4364DA-5447-4000-809D-135289FFCC41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9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CACFA7E4-4906-49E5-A5A6-FE908C5318B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0EADAC81-0E0D-4C15-BBDB-19DC61B54F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  <a:ea typeface="ＭＳ Ｐ明朝" panose="02020600040205080304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414438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F0B6C7CB-905E-4DBD-8C06-7B5DCA4B198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1D4364DA-5447-4000-809D-135289FFCC41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1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CACFA7E4-4906-49E5-A5A6-FE908C5318B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0EADAC81-0E0D-4C15-BBDB-19DC61B54F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  <a:ea typeface="ＭＳ Ｐ明朝" panose="02020600040205080304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262776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F0B6C7CB-905E-4DBD-8C06-7B5DCA4B198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1D4364DA-5447-4000-809D-135289FFCC41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2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CACFA7E4-4906-49E5-A5A6-FE908C5318B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0EADAC81-0E0D-4C15-BBDB-19DC61B54F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  <a:ea typeface="ＭＳ Ｐ明朝" panose="02020600040205080304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150743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F0B6C7CB-905E-4DBD-8C06-7B5DCA4B198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1D4364DA-5447-4000-809D-135289FFCC41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3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CACFA7E4-4906-49E5-A5A6-FE908C5318B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0EADAC81-0E0D-4C15-BBDB-19DC61B54F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  <a:ea typeface="ＭＳ Ｐ明朝" panose="02020600040205080304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249430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F0B6C7CB-905E-4DBD-8C06-7B5DCA4B198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1D4364DA-5447-4000-809D-135289FFCC41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4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CACFA7E4-4906-49E5-A5A6-FE908C5318B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0EADAC81-0E0D-4C15-BBDB-19DC61B54F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  <a:ea typeface="ＭＳ Ｐ明朝" panose="02020600040205080304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557153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F0B6C7CB-905E-4DBD-8C06-7B5DCA4B198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1D4364DA-5447-4000-809D-135289FFCC41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5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CACFA7E4-4906-49E5-A5A6-FE908C5318B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0EADAC81-0E0D-4C15-BBDB-19DC61B54F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  <a:ea typeface="ＭＳ Ｐ明朝" panose="02020600040205080304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781999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F0B6C7CB-905E-4DBD-8C06-7B5DCA4B198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1D4364DA-5447-4000-809D-135289FFCC41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6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CACFA7E4-4906-49E5-A5A6-FE908C5318B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0EADAC81-0E0D-4C15-BBDB-19DC61B54F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  <a:ea typeface="ＭＳ Ｐ明朝" panose="02020600040205080304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811445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F0B6C7CB-905E-4DBD-8C06-7B5DCA4B198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1D4364DA-5447-4000-809D-135289FFCC41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7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CACFA7E4-4906-49E5-A5A6-FE908C5318B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0EADAC81-0E0D-4C15-BBDB-19DC61B54F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  <a:ea typeface="ＭＳ Ｐ明朝" panose="02020600040205080304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527355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F0B6C7CB-905E-4DBD-8C06-7B5DCA4B198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1D4364DA-5447-4000-809D-135289FFCC41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8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CACFA7E4-4906-49E5-A5A6-FE908C5318B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0EADAC81-0E0D-4C15-BBDB-19DC61B54F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  <a:ea typeface="ＭＳ Ｐ明朝" panose="02020600040205080304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99606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4" descr="fujita5">
            <a:extLst>
              <a:ext uri="{FF2B5EF4-FFF2-40B4-BE49-F238E27FC236}">
                <a16:creationId xmlns:a16="http://schemas.microsoft.com/office/drawing/2014/main" id="{40546FF4-2AD8-4FAF-A710-C1A29484D93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3263" y="142875"/>
            <a:ext cx="744537" cy="655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4">
            <a:extLst>
              <a:ext uri="{FF2B5EF4-FFF2-40B4-BE49-F238E27FC236}">
                <a16:creationId xmlns:a16="http://schemas.microsoft.com/office/drawing/2014/main" id="{BF358107-F60D-48DC-8984-D7FA88A4AE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57"/>
          <a:stretch>
            <a:fillRect/>
          </a:stretch>
        </p:blipFill>
        <p:spPr bwMode="auto">
          <a:xfrm>
            <a:off x="596900" y="0"/>
            <a:ext cx="7137400" cy="687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Line 3">
            <a:extLst>
              <a:ext uri="{FF2B5EF4-FFF2-40B4-BE49-F238E27FC236}">
                <a16:creationId xmlns:a16="http://schemas.microsoft.com/office/drawing/2014/main" id="{98B03432-0BAB-4B9D-80EC-A305F1FBBA92}"/>
              </a:ext>
            </a:extLst>
          </p:cNvPr>
          <p:cNvSpPr>
            <a:spLocks noChangeShapeType="1"/>
          </p:cNvSpPr>
          <p:nvPr/>
        </p:nvSpPr>
        <p:spPr bwMode="auto">
          <a:xfrm>
            <a:off x="2730500" y="3040063"/>
            <a:ext cx="64135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AFDFD68F-2297-4D65-A949-C03842B5399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63500"/>
            <a:ext cx="2284413" cy="121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Rectangle 6"/>
          <p:cNvSpPr>
            <a:spLocks noGrp="1" noChangeArrowheads="1"/>
          </p:cNvSpPr>
          <p:nvPr>
            <p:ph type="ctrTitle" sz="quarter"/>
          </p:nvPr>
        </p:nvSpPr>
        <p:spPr>
          <a:xfrm>
            <a:off x="2779713" y="2565400"/>
            <a:ext cx="6283325" cy="509588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ja-JP" altLang="en-US" noProof="0"/>
              <a:t>マスタ タイトルの書式設定</a:t>
            </a: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779713" y="3141663"/>
            <a:ext cx="6283325" cy="339725"/>
          </a:xfrm>
        </p:spPr>
        <p:txBody>
          <a:bodyPr/>
          <a:lstStyle>
            <a:lvl1pPr marL="0" indent="0">
              <a:defRPr sz="1500"/>
            </a:lvl1pPr>
          </a:lstStyle>
          <a:p>
            <a:pPr lvl="0"/>
            <a:r>
              <a:rPr lang="ja-JP" altLang="en-US" noProof="0"/>
              <a:t>マスタ サブタイトルの書式設定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867411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27">
            <a:extLst>
              <a:ext uri="{FF2B5EF4-FFF2-40B4-BE49-F238E27FC236}">
                <a16:creationId xmlns:a16="http://schemas.microsoft.com/office/drawing/2014/main" id="{2F192B14-C915-4E6C-ACF2-C49377ABEE0E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42B850-A8F0-4162-A44B-B10A965D308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  <p:sp>
        <p:nvSpPr>
          <p:cNvPr id="5" name="Rectangle 28">
            <a:extLst>
              <a:ext uri="{FF2B5EF4-FFF2-40B4-BE49-F238E27FC236}">
                <a16:creationId xmlns:a16="http://schemas.microsoft.com/office/drawing/2014/main" id="{2BA4137E-85B3-43D6-88BD-662AC624806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© 2013 Daiwa House Group All rights reserved.  ※</a:t>
            </a:r>
            <a:r>
              <a:rPr lang="ja-JP" altLang="en-US"/>
              <a:t>作成日</a:t>
            </a:r>
            <a:r>
              <a:rPr lang="en-US" altLang="ja-JP"/>
              <a:t>※</a:t>
            </a:r>
            <a:r>
              <a:rPr lang="ja-JP" altLang="en-US"/>
              <a:t>挿入タブ＞「ヘッダーとフッター」で編集可能です。</a:t>
            </a: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50442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781800" y="115888"/>
            <a:ext cx="2111375" cy="6081712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46088" y="115888"/>
            <a:ext cx="6183312" cy="6081712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27">
            <a:extLst>
              <a:ext uri="{FF2B5EF4-FFF2-40B4-BE49-F238E27FC236}">
                <a16:creationId xmlns:a16="http://schemas.microsoft.com/office/drawing/2014/main" id="{386F23D6-B131-4F8B-BCB1-A0A201ED383A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607AEB-6729-439E-A9F1-9D1EC33A1F4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  <p:sp>
        <p:nvSpPr>
          <p:cNvPr id="5" name="Rectangle 28">
            <a:extLst>
              <a:ext uri="{FF2B5EF4-FFF2-40B4-BE49-F238E27FC236}">
                <a16:creationId xmlns:a16="http://schemas.microsoft.com/office/drawing/2014/main" id="{20B1B573-CEB0-46AF-940A-DA09AC2CC46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© 2013 Daiwa House Group All rights reserved.  ※</a:t>
            </a:r>
            <a:r>
              <a:rPr lang="ja-JP" altLang="en-US"/>
              <a:t>作成日</a:t>
            </a:r>
            <a:r>
              <a:rPr lang="en-US" altLang="ja-JP"/>
              <a:t>※</a:t>
            </a:r>
            <a:r>
              <a:rPr lang="ja-JP" altLang="en-US"/>
              <a:t>挿入タブ＞「ヘッダーとフッター」で編集可能です。</a:t>
            </a: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830317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タイトル、テキスト、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46088" y="115888"/>
            <a:ext cx="6573837" cy="41751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half" idx="1"/>
          </p:nvPr>
        </p:nvSpPr>
        <p:spPr>
          <a:xfrm>
            <a:off x="446088" y="1196975"/>
            <a:ext cx="4146550" cy="500062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745038" y="1196975"/>
            <a:ext cx="4148137" cy="500062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27">
            <a:extLst>
              <a:ext uri="{FF2B5EF4-FFF2-40B4-BE49-F238E27FC236}">
                <a16:creationId xmlns:a16="http://schemas.microsoft.com/office/drawing/2014/main" id="{87ECF6B8-939E-4A6C-BEFF-1C1339969723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714976-E8C2-4244-B56B-763F2075D75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  <p:sp>
        <p:nvSpPr>
          <p:cNvPr id="6" name="Rectangle 28">
            <a:extLst>
              <a:ext uri="{FF2B5EF4-FFF2-40B4-BE49-F238E27FC236}">
                <a16:creationId xmlns:a16="http://schemas.microsoft.com/office/drawing/2014/main" id="{6B1829B7-DB0A-44C5-A52F-BB6C34299C7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© 2013 Daiwa House Group All rights reserved.  ※</a:t>
            </a:r>
            <a:r>
              <a:rPr lang="ja-JP" altLang="en-US"/>
              <a:t>作成日</a:t>
            </a:r>
            <a:r>
              <a:rPr lang="en-US" altLang="ja-JP"/>
              <a:t>※</a:t>
            </a:r>
            <a:r>
              <a:rPr lang="ja-JP" altLang="en-US"/>
              <a:t>挿入タブ＞「ヘッダーとフッター」で編集可能です。</a:t>
            </a: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29238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27">
            <a:extLst>
              <a:ext uri="{FF2B5EF4-FFF2-40B4-BE49-F238E27FC236}">
                <a16:creationId xmlns:a16="http://schemas.microsoft.com/office/drawing/2014/main" id="{1F155E4E-B52A-4DFD-8961-58ED027EF473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132610-D43C-4618-B8C6-09F8403DD0E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  <p:sp>
        <p:nvSpPr>
          <p:cNvPr id="5" name="Rectangle 28">
            <a:extLst>
              <a:ext uri="{FF2B5EF4-FFF2-40B4-BE49-F238E27FC236}">
                <a16:creationId xmlns:a16="http://schemas.microsoft.com/office/drawing/2014/main" id="{0B192602-C5CB-4DD8-8169-52D6AA8DD0C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© 2013 Daiwa House Group All rights reserved.  ※</a:t>
            </a:r>
            <a:r>
              <a:rPr lang="ja-JP" altLang="en-US"/>
              <a:t>作成日</a:t>
            </a:r>
            <a:r>
              <a:rPr lang="en-US" altLang="ja-JP"/>
              <a:t>※</a:t>
            </a:r>
            <a:r>
              <a:rPr lang="ja-JP" altLang="en-US"/>
              <a:t>挿入タブ＞「ヘッダーとフッター」で編集可能です。</a:t>
            </a: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99223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Rectangle 27">
            <a:extLst>
              <a:ext uri="{FF2B5EF4-FFF2-40B4-BE49-F238E27FC236}">
                <a16:creationId xmlns:a16="http://schemas.microsoft.com/office/drawing/2014/main" id="{7841DE54-FF03-4639-A9C6-8D3828DE093D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81782E-BF89-4ABD-AF4B-8C89F69A841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  <p:sp>
        <p:nvSpPr>
          <p:cNvPr id="5" name="Rectangle 28">
            <a:extLst>
              <a:ext uri="{FF2B5EF4-FFF2-40B4-BE49-F238E27FC236}">
                <a16:creationId xmlns:a16="http://schemas.microsoft.com/office/drawing/2014/main" id="{BCAD12C0-573C-4A10-8302-E1BD897CA8F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© 2013 Daiwa House Group All rights reserved.  ※</a:t>
            </a:r>
            <a:r>
              <a:rPr lang="ja-JP" altLang="en-US"/>
              <a:t>作成日</a:t>
            </a:r>
            <a:r>
              <a:rPr lang="en-US" altLang="ja-JP"/>
              <a:t>※</a:t>
            </a:r>
            <a:r>
              <a:rPr lang="ja-JP" altLang="en-US"/>
              <a:t>挿入タブ＞「ヘッダーとフッター」で編集可能です。</a:t>
            </a: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538621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46088" y="1196975"/>
            <a:ext cx="4146550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745038" y="1196975"/>
            <a:ext cx="4148137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27">
            <a:extLst>
              <a:ext uri="{FF2B5EF4-FFF2-40B4-BE49-F238E27FC236}">
                <a16:creationId xmlns:a16="http://schemas.microsoft.com/office/drawing/2014/main" id="{91F4BFEF-A7D7-40EC-A4FA-90DA06B0AF35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F4A084-676B-471E-8A53-8F75A4610FE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  <p:sp>
        <p:nvSpPr>
          <p:cNvPr id="6" name="Rectangle 28">
            <a:extLst>
              <a:ext uri="{FF2B5EF4-FFF2-40B4-BE49-F238E27FC236}">
                <a16:creationId xmlns:a16="http://schemas.microsoft.com/office/drawing/2014/main" id="{D3D3826C-EB91-4DAA-8E8F-3BA6E51DFC6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© 2013 Daiwa House Group All rights reserved.  ※</a:t>
            </a:r>
            <a:r>
              <a:rPr lang="ja-JP" altLang="en-US"/>
              <a:t>作成日</a:t>
            </a:r>
            <a:r>
              <a:rPr lang="en-US" altLang="ja-JP"/>
              <a:t>※</a:t>
            </a:r>
            <a:r>
              <a:rPr lang="ja-JP" altLang="en-US"/>
              <a:t>挿入タブ＞「ヘッダーとフッター」で編集可能です。</a:t>
            </a: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2251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27">
            <a:extLst>
              <a:ext uri="{FF2B5EF4-FFF2-40B4-BE49-F238E27FC236}">
                <a16:creationId xmlns:a16="http://schemas.microsoft.com/office/drawing/2014/main" id="{30B87D43-E5CE-4F3D-91B2-D0A66381D54C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21DD86-47B4-4C47-861F-43F03259BB5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  <p:sp>
        <p:nvSpPr>
          <p:cNvPr id="8" name="Rectangle 28">
            <a:extLst>
              <a:ext uri="{FF2B5EF4-FFF2-40B4-BE49-F238E27FC236}">
                <a16:creationId xmlns:a16="http://schemas.microsoft.com/office/drawing/2014/main" id="{67C33CF4-80B8-4628-B81A-A206022E051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© 2013 Daiwa House Group All rights reserved.  ※</a:t>
            </a:r>
            <a:r>
              <a:rPr lang="ja-JP" altLang="en-US"/>
              <a:t>作成日</a:t>
            </a:r>
            <a:r>
              <a:rPr lang="en-US" altLang="ja-JP"/>
              <a:t>※</a:t>
            </a:r>
            <a:r>
              <a:rPr lang="ja-JP" altLang="en-US"/>
              <a:t>挿入タブ＞「ヘッダーとフッター」で編集可能です。</a:t>
            </a: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62644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Rectangle 27">
            <a:extLst>
              <a:ext uri="{FF2B5EF4-FFF2-40B4-BE49-F238E27FC236}">
                <a16:creationId xmlns:a16="http://schemas.microsoft.com/office/drawing/2014/main" id="{3711EAB5-F030-4542-BCA8-019935DBC118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274CA9-8B26-4115-87EF-48F420FC1C4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  <p:sp>
        <p:nvSpPr>
          <p:cNvPr id="4" name="Rectangle 28">
            <a:extLst>
              <a:ext uri="{FF2B5EF4-FFF2-40B4-BE49-F238E27FC236}">
                <a16:creationId xmlns:a16="http://schemas.microsoft.com/office/drawing/2014/main" id="{9CD61FE8-3183-4B25-9F86-7BA7B0DC69A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© 2013 Daiwa House Group All rights reserved.  ※</a:t>
            </a:r>
            <a:r>
              <a:rPr lang="ja-JP" altLang="en-US"/>
              <a:t>作成日</a:t>
            </a:r>
            <a:r>
              <a:rPr lang="en-US" altLang="ja-JP"/>
              <a:t>※</a:t>
            </a:r>
            <a:r>
              <a:rPr lang="ja-JP" altLang="en-US"/>
              <a:t>挿入タブ＞「ヘッダーとフッター」で編集可能です。</a:t>
            </a: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883788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7">
            <a:extLst>
              <a:ext uri="{FF2B5EF4-FFF2-40B4-BE49-F238E27FC236}">
                <a16:creationId xmlns:a16="http://schemas.microsoft.com/office/drawing/2014/main" id="{3724E70B-07EE-410C-9379-A190D4A1E125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8A3C4C-F1CE-4499-AD76-93669BD21B3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  <p:sp>
        <p:nvSpPr>
          <p:cNvPr id="3" name="Rectangle 28">
            <a:extLst>
              <a:ext uri="{FF2B5EF4-FFF2-40B4-BE49-F238E27FC236}">
                <a16:creationId xmlns:a16="http://schemas.microsoft.com/office/drawing/2014/main" id="{503F99B1-EC79-4DCD-8DB9-9FA722ABB16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© 2013 Daiwa House Group All rights reserved.  ※</a:t>
            </a:r>
            <a:r>
              <a:rPr lang="ja-JP" altLang="en-US"/>
              <a:t>作成日</a:t>
            </a:r>
            <a:r>
              <a:rPr lang="en-US" altLang="ja-JP"/>
              <a:t>※</a:t>
            </a:r>
            <a:r>
              <a:rPr lang="ja-JP" altLang="en-US"/>
              <a:t>挿入タブ＞「ヘッダーとフッター」で編集可能です。</a:t>
            </a: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8449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Rectangle 27">
            <a:extLst>
              <a:ext uri="{FF2B5EF4-FFF2-40B4-BE49-F238E27FC236}">
                <a16:creationId xmlns:a16="http://schemas.microsoft.com/office/drawing/2014/main" id="{4D4081CD-E71B-491E-959E-F63B62E9074A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0CA3F1-4AA1-4060-BD78-6B9BD3B6732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  <p:sp>
        <p:nvSpPr>
          <p:cNvPr id="6" name="Rectangle 28">
            <a:extLst>
              <a:ext uri="{FF2B5EF4-FFF2-40B4-BE49-F238E27FC236}">
                <a16:creationId xmlns:a16="http://schemas.microsoft.com/office/drawing/2014/main" id="{63A493E1-FCB4-4F96-8541-F316F335911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© 2013 Daiwa House Group All rights reserved.  ※</a:t>
            </a:r>
            <a:r>
              <a:rPr lang="ja-JP" altLang="en-US"/>
              <a:t>作成日</a:t>
            </a:r>
            <a:r>
              <a:rPr lang="en-US" altLang="ja-JP"/>
              <a:t>※</a:t>
            </a:r>
            <a:r>
              <a:rPr lang="ja-JP" altLang="en-US"/>
              <a:t>挿入タブ＞「ヘッダーとフッター」で編集可能です。</a:t>
            </a: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46802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Rectangle 27">
            <a:extLst>
              <a:ext uri="{FF2B5EF4-FFF2-40B4-BE49-F238E27FC236}">
                <a16:creationId xmlns:a16="http://schemas.microsoft.com/office/drawing/2014/main" id="{3707B7E6-40C9-40CA-A750-60EA8BE1D4E9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818221-2829-4BF1-83B1-74C82FA6628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  <p:sp>
        <p:nvSpPr>
          <p:cNvPr id="6" name="Rectangle 28">
            <a:extLst>
              <a:ext uri="{FF2B5EF4-FFF2-40B4-BE49-F238E27FC236}">
                <a16:creationId xmlns:a16="http://schemas.microsoft.com/office/drawing/2014/main" id="{26840276-C757-40B6-8A43-3FBB06B54DC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© 2013 Daiwa House Group All rights reserved.  ※</a:t>
            </a:r>
            <a:r>
              <a:rPr lang="ja-JP" altLang="en-US"/>
              <a:t>作成日</a:t>
            </a:r>
            <a:r>
              <a:rPr lang="en-US" altLang="ja-JP"/>
              <a:t>※</a:t>
            </a:r>
            <a:r>
              <a:rPr lang="ja-JP" altLang="en-US"/>
              <a:t>挿入タブ＞「ヘッダーとフッター」で編集可能です。</a:t>
            </a:r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93327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4">
            <a:extLst>
              <a:ext uri="{FF2B5EF4-FFF2-40B4-BE49-F238E27FC236}">
                <a16:creationId xmlns:a16="http://schemas.microsoft.com/office/drawing/2014/main" id="{170554A4-76CC-43ED-8625-2EB21E7393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0"/>
            <a:ext cx="9155113" cy="96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5">
            <a:extLst>
              <a:ext uri="{FF2B5EF4-FFF2-40B4-BE49-F238E27FC236}">
                <a16:creationId xmlns:a16="http://schemas.microsoft.com/office/drawing/2014/main" id="{1E0E3E36-F0B1-40AA-BB5B-6C6D1B55131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46088" y="115888"/>
            <a:ext cx="6573837" cy="417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8" name="Rectangle 26">
            <a:extLst>
              <a:ext uri="{FF2B5EF4-FFF2-40B4-BE49-F238E27FC236}">
                <a16:creationId xmlns:a16="http://schemas.microsoft.com/office/drawing/2014/main" id="{365F49AA-9B86-4F5A-9860-BA73E5B68B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46088" y="1196975"/>
            <a:ext cx="8447087" cy="500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51" name="Rectangle 27">
            <a:extLst>
              <a:ext uri="{FF2B5EF4-FFF2-40B4-BE49-F238E27FC236}">
                <a16:creationId xmlns:a16="http://schemas.microsoft.com/office/drawing/2014/main" id="{B718EB6E-EDC1-4EE6-A72D-0F4493E2A31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846763" y="6394450"/>
            <a:ext cx="3203575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0" rIns="91440" bIns="7200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AF07ADE-D504-4212-963E-1CD1F5EEC12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  <p:sp>
        <p:nvSpPr>
          <p:cNvPr id="1052" name="Rectangle 28">
            <a:extLst>
              <a:ext uri="{FF2B5EF4-FFF2-40B4-BE49-F238E27FC236}">
                <a16:creationId xmlns:a16="http://schemas.microsoft.com/office/drawing/2014/main" id="{D9D58B12-A5A4-4408-AAFA-E807D4EA9D9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517775" y="6381750"/>
            <a:ext cx="6192838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22" tIns="0" rIns="91422" bIns="7200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700">
                <a:latin typeface="+mn-lt"/>
                <a:ea typeface="ＭＳ Ｐゴシック" pitchFamily="32" charset="-128"/>
              </a:defRPr>
            </a:lvl1pPr>
          </a:lstStyle>
          <a:p>
            <a:pPr>
              <a:defRPr/>
            </a:pPr>
            <a:r>
              <a:rPr lang="en-US" altLang="ja-JP"/>
              <a:t>© 2013 Daiwa House Group All rights reserved.  ※</a:t>
            </a:r>
            <a:r>
              <a:rPr lang="ja-JP" altLang="en-US"/>
              <a:t>作成日</a:t>
            </a:r>
            <a:r>
              <a:rPr lang="en-US" altLang="ja-JP"/>
              <a:t>※</a:t>
            </a:r>
            <a:r>
              <a:rPr lang="ja-JP" altLang="en-US"/>
              <a:t>挿入タブ＞「ヘッダーとフッター」で編集可能です。</a:t>
            </a:r>
            <a:endParaRPr lang="en-US" altLang="ja-JP"/>
          </a:p>
        </p:txBody>
      </p:sp>
      <p:pic>
        <p:nvPicPr>
          <p:cNvPr id="1031" name="Picture 51" descr="fujita1">
            <a:extLst>
              <a:ext uri="{FF2B5EF4-FFF2-40B4-BE49-F238E27FC236}">
                <a16:creationId xmlns:a16="http://schemas.microsoft.com/office/drawing/2014/main" id="{2EF1D070-F911-4454-9935-291FB0B2A2A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3275" y="279400"/>
            <a:ext cx="182086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51" r:id="rId1"/>
    <p:sldLayoutId id="2147484040" r:id="rId2"/>
    <p:sldLayoutId id="2147484041" r:id="rId3"/>
    <p:sldLayoutId id="2147484042" r:id="rId4"/>
    <p:sldLayoutId id="2147484043" r:id="rId5"/>
    <p:sldLayoutId id="2147484044" r:id="rId6"/>
    <p:sldLayoutId id="2147484045" r:id="rId7"/>
    <p:sldLayoutId id="2147484046" r:id="rId8"/>
    <p:sldLayoutId id="2147484047" r:id="rId9"/>
    <p:sldLayoutId id="2147484048" r:id="rId10"/>
    <p:sldLayoutId id="2147484049" r:id="rId11"/>
    <p:sldLayoutId id="2147484050" r:id="rId12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0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000" b="1">
          <a:solidFill>
            <a:schemeClr val="tx2"/>
          </a:solidFill>
          <a:latin typeface="ＭＳ Ｐゴシック" pitchFamily="32" charset="-128"/>
          <a:ea typeface="ＭＳ Ｐゴシック" pitchFamily="32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000" b="1">
          <a:solidFill>
            <a:schemeClr val="tx2"/>
          </a:solidFill>
          <a:latin typeface="ＭＳ Ｐゴシック" pitchFamily="32" charset="-128"/>
          <a:ea typeface="ＭＳ Ｐゴシック" pitchFamily="32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000" b="1">
          <a:solidFill>
            <a:schemeClr val="tx2"/>
          </a:solidFill>
          <a:latin typeface="ＭＳ Ｐゴシック" pitchFamily="32" charset="-128"/>
          <a:ea typeface="ＭＳ Ｐゴシック" pitchFamily="32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000" b="1">
          <a:solidFill>
            <a:schemeClr val="tx2"/>
          </a:solidFill>
          <a:latin typeface="ＭＳ Ｐゴシック" pitchFamily="32" charset="-128"/>
          <a:ea typeface="ＭＳ Ｐゴシック" pitchFamily="32" charset="-128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000" b="1">
          <a:solidFill>
            <a:schemeClr val="tx2"/>
          </a:solidFill>
          <a:latin typeface="ＭＳ Ｐゴシック" pitchFamily="32" charset="-128"/>
          <a:ea typeface="ＭＳ Ｐゴシック" pitchFamily="32" charset="-128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000" b="1">
          <a:solidFill>
            <a:schemeClr val="tx2"/>
          </a:solidFill>
          <a:latin typeface="ＭＳ Ｐゴシック" pitchFamily="32" charset="-128"/>
          <a:ea typeface="ＭＳ Ｐゴシック" pitchFamily="32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000" b="1">
          <a:solidFill>
            <a:schemeClr val="tx2"/>
          </a:solidFill>
          <a:latin typeface="ＭＳ Ｐゴシック" pitchFamily="32" charset="-128"/>
          <a:ea typeface="ＭＳ Ｐゴシック" pitchFamily="32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000" b="1">
          <a:solidFill>
            <a:schemeClr val="tx2"/>
          </a:solidFill>
          <a:latin typeface="ＭＳ Ｐゴシック" pitchFamily="32" charset="-128"/>
          <a:ea typeface="ＭＳ Ｐゴシック" pitchFamily="32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kumimoji="1" sz="1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16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16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16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>
            <a:extLst>
              <a:ext uri="{FF2B5EF4-FFF2-40B4-BE49-F238E27FC236}">
                <a16:creationId xmlns:a16="http://schemas.microsoft.com/office/drawing/2014/main" id="{ED583650-A470-46D7-9015-9A9F42C938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4870" y="3908344"/>
            <a:ext cx="3227805" cy="2759773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A80AAAF5-838E-4FB8-9DF3-72C8FA6A05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8998" y="818442"/>
            <a:ext cx="4311340" cy="1494398"/>
          </a:xfrm>
          <a:prstGeom prst="rect">
            <a:avLst/>
          </a:prstGeom>
        </p:spPr>
      </p:pic>
      <p:sp>
        <p:nvSpPr>
          <p:cNvPr id="6146" name="スライド番号プレースホルダー 4">
            <a:extLst>
              <a:ext uri="{FF2B5EF4-FFF2-40B4-BE49-F238E27FC236}">
                <a16:creationId xmlns:a16="http://schemas.microsoft.com/office/drawing/2014/main" id="{85F3A8B2-700E-497C-8DBB-08A75CC37C8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</a:pPr>
            <a:fld id="{D6E5B1EB-3BBD-43C0-85A1-C3872AE1A929}" type="slidenum">
              <a:rPr lang="en-US" altLang="ja-JP" sz="1200" smtClean="0"/>
              <a:pPr>
                <a:spcBef>
                  <a:spcPct val="0"/>
                </a:spcBef>
              </a:pPr>
              <a:t>0</a:t>
            </a:fld>
            <a:endParaRPr lang="en-US" altLang="ja-JP" sz="1200"/>
          </a:p>
        </p:txBody>
      </p:sp>
      <p:sp>
        <p:nvSpPr>
          <p:cNvPr id="5" name="フッター プレースホルダー 5">
            <a:extLst>
              <a:ext uri="{FF2B5EF4-FFF2-40B4-BE49-F238E27FC236}">
                <a16:creationId xmlns:a16="http://schemas.microsoft.com/office/drawing/2014/main" id="{4F5C0EBF-DBEF-4539-9070-09C24F9FF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ja-JP" dirty="0"/>
              <a:t>© 2021 Daiwa House Group All rights reserved. </a:t>
            </a:r>
          </a:p>
        </p:txBody>
      </p:sp>
      <p:sp>
        <p:nvSpPr>
          <p:cNvPr id="6148" name="Rectangle 4">
            <a:extLst>
              <a:ext uri="{FF2B5EF4-FFF2-40B4-BE49-F238E27FC236}">
                <a16:creationId xmlns:a16="http://schemas.microsoft.com/office/drawing/2014/main" id="{EA2059BD-527A-4717-B829-B833742F84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ja-JP" altLang="en-US" dirty="0"/>
              <a:t>❖プロフィール</a:t>
            </a: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CDAE23F9-5D6B-42AD-B85E-8A36754E5288}"/>
              </a:ext>
            </a:extLst>
          </p:cNvPr>
          <p:cNvSpPr txBox="1"/>
          <p:nvPr/>
        </p:nvSpPr>
        <p:spPr>
          <a:xfrm>
            <a:off x="5164891" y="3629914"/>
            <a:ext cx="13637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/>
              <a:t>【</a:t>
            </a:r>
            <a:r>
              <a:rPr kumimoji="1" lang="ja-JP" altLang="en-US" sz="1400" dirty="0"/>
              <a:t>勤務場所</a:t>
            </a:r>
            <a:r>
              <a:rPr kumimoji="1" lang="en-US" altLang="ja-JP" sz="1400" dirty="0"/>
              <a:t>】</a:t>
            </a:r>
            <a:endParaRPr kumimoji="1" lang="ja-JP" altLang="en-US" sz="1400" dirty="0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E2222975-9779-4127-B03F-9F62C26D2A58}"/>
              </a:ext>
            </a:extLst>
          </p:cNvPr>
          <p:cNvSpPr txBox="1"/>
          <p:nvPr/>
        </p:nvSpPr>
        <p:spPr>
          <a:xfrm>
            <a:off x="209314" y="1746403"/>
            <a:ext cx="11406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/>
              <a:t>【</a:t>
            </a:r>
            <a:r>
              <a:rPr kumimoji="1" lang="ja-JP" altLang="en-US" sz="1400" dirty="0"/>
              <a:t>年代</a:t>
            </a:r>
            <a:r>
              <a:rPr kumimoji="1" lang="en-US" altLang="ja-JP" sz="1400" dirty="0"/>
              <a:t>】</a:t>
            </a:r>
            <a:endParaRPr kumimoji="1" lang="ja-JP" altLang="en-US" sz="1400" dirty="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C4485819-19BA-4CCE-A57A-A9847660EE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38998" y="2511682"/>
            <a:ext cx="4311340" cy="1021892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FE3BCF82-A8F1-40ED-B2D6-22716DFE42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9314" y="2006990"/>
            <a:ext cx="4311340" cy="1418722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A270523F-4A01-4599-B66E-B4585ECBB2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4231" y="839744"/>
            <a:ext cx="4269497" cy="908092"/>
          </a:xfrm>
          <a:prstGeom prst="rect">
            <a:avLst/>
          </a:prstGeom>
        </p:spPr>
      </p:pic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3678783D-C263-444C-979D-0D6026F5E46C}"/>
              </a:ext>
            </a:extLst>
          </p:cNvPr>
          <p:cNvSpPr txBox="1"/>
          <p:nvPr/>
        </p:nvSpPr>
        <p:spPr>
          <a:xfrm>
            <a:off x="193310" y="657966"/>
            <a:ext cx="11406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/>
              <a:t>【</a:t>
            </a:r>
            <a:r>
              <a:rPr kumimoji="1" lang="ja-JP" altLang="en-US" sz="1400" dirty="0"/>
              <a:t>性別</a:t>
            </a:r>
            <a:r>
              <a:rPr kumimoji="1" lang="en-US" altLang="ja-JP" sz="1400" dirty="0"/>
              <a:t>】</a:t>
            </a:r>
            <a:endParaRPr kumimoji="1" lang="ja-JP" altLang="en-US" sz="1400" dirty="0"/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C53BA272-0FAC-46B2-99F4-6CD13FBD087C}"/>
              </a:ext>
            </a:extLst>
          </p:cNvPr>
          <p:cNvSpPr txBox="1"/>
          <p:nvPr/>
        </p:nvSpPr>
        <p:spPr>
          <a:xfrm>
            <a:off x="4520654" y="2417670"/>
            <a:ext cx="11406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/>
              <a:t>【</a:t>
            </a:r>
            <a:r>
              <a:rPr lang="ja-JP" altLang="en-US" sz="1400" dirty="0"/>
              <a:t>役職</a:t>
            </a:r>
            <a:r>
              <a:rPr kumimoji="1" lang="en-US" altLang="ja-JP" sz="1400" dirty="0"/>
              <a:t>】</a:t>
            </a:r>
            <a:endParaRPr kumimoji="1" lang="ja-JP" altLang="en-US" sz="1400" dirty="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7B3EDC12-171B-4202-B64E-679D0B0D2708}"/>
              </a:ext>
            </a:extLst>
          </p:cNvPr>
          <p:cNvSpPr txBox="1"/>
          <p:nvPr/>
        </p:nvSpPr>
        <p:spPr>
          <a:xfrm>
            <a:off x="4473568" y="677321"/>
            <a:ext cx="11406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/>
              <a:t>【</a:t>
            </a:r>
            <a:r>
              <a:rPr lang="ja-JP" altLang="en-US" sz="1400" dirty="0"/>
              <a:t>職務</a:t>
            </a:r>
            <a:r>
              <a:rPr kumimoji="1" lang="en-US" altLang="ja-JP" sz="1400" dirty="0"/>
              <a:t>】</a:t>
            </a:r>
            <a:endParaRPr kumimoji="1" lang="ja-JP" altLang="en-US" sz="1400" dirty="0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2422CEF-D288-46E9-B83E-CED2E1DB4274}"/>
              </a:ext>
            </a:extLst>
          </p:cNvPr>
          <p:cNvSpPr txBox="1"/>
          <p:nvPr/>
        </p:nvSpPr>
        <p:spPr>
          <a:xfrm>
            <a:off x="1667107" y="3473274"/>
            <a:ext cx="13637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/>
              <a:t>【</a:t>
            </a:r>
            <a:r>
              <a:rPr kumimoji="1" lang="ja-JP" altLang="en-US" sz="1400" dirty="0"/>
              <a:t>所属</a:t>
            </a:r>
            <a:r>
              <a:rPr kumimoji="1" lang="en-US" altLang="ja-JP" sz="1400" dirty="0"/>
              <a:t>】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42B2F80A-F72C-42DC-84AB-DACC993AFF7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3310" y="3858356"/>
            <a:ext cx="4749483" cy="2878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846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スライド番号プレースホルダー 4">
            <a:extLst>
              <a:ext uri="{FF2B5EF4-FFF2-40B4-BE49-F238E27FC236}">
                <a16:creationId xmlns:a16="http://schemas.microsoft.com/office/drawing/2014/main" id="{85F3A8B2-700E-497C-8DBB-08A75CC37C8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</a:pPr>
            <a:fld id="{D6E5B1EB-3BBD-43C0-85A1-C3872AE1A929}" type="slidenum">
              <a:rPr lang="en-US" altLang="ja-JP" sz="1200" smtClean="0"/>
              <a:pPr>
                <a:spcBef>
                  <a:spcPct val="0"/>
                </a:spcBef>
              </a:pPr>
              <a:t>9</a:t>
            </a:fld>
            <a:endParaRPr lang="en-US" altLang="ja-JP" sz="1200"/>
          </a:p>
        </p:txBody>
      </p:sp>
      <p:sp>
        <p:nvSpPr>
          <p:cNvPr id="5" name="フッター プレースホルダー 5">
            <a:extLst>
              <a:ext uri="{FF2B5EF4-FFF2-40B4-BE49-F238E27FC236}">
                <a16:creationId xmlns:a16="http://schemas.microsoft.com/office/drawing/2014/main" id="{4F5C0EBF-DBEF-4539-9070-09C24F9FF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ja-JP" dirty="0"/>
              <a:t>© 2021 Daiwa House Group All rights reserved. </a:t>
            </a:r>
          </a:p>
        </p:txBody>
      </p:sp>
      <p:sp>
        <p:nvSpPr>
          <p:cNvPr id="6148" name="Rectangle 4">
            <a:extLst>
              <a:ext uri="{FF2B5EF4-FFF2-40B4-BE49-F238E27FC236}">
                <a16:creationId xmlns:a16="http://schemas.microsoft.com/office/drawing/2014/main" id="{EA2059BD-527A-4717-B829-B833742F84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ja-JP" altLang="en-US" kern="0" dirty="0"/>
              <a:t>⑤</a:t>
            </a:r>
            <a:r>
              <a:rPr lang="en-US" altLang="ja-JP" kern="0" dirty="0"/>
              <a:t> </a:t>
            </a:r>
            <a:r>
              <a:rPr lang="ja-JP" altLang="en-US" kern="0" dirty="0"/>
              <a:t>主観的健康感</a:t>
            </a:r>
            <a:r>
              <a:rPr lang="en-US" altLang="ja-JP" kern="0" dirty="0"/>
              <a:t>:</a:t>
            </a:r>
            <a:r>
              <a:rPr lang="ja-JP" altLang="en-US" kern="0" dirty="0"/>
              <a:t>プレゼンティーズムについて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D98DBEE-1552-4148-92F8-6193D2610118}"/>
              </a:ext>
            </a:extLst>
          </p:cNvPr>
          <p:cNvSpPr txBox="1"/>
          <p:nvPr/>
        </p:nvSpPr>
        <p:spPr>
          <a:xfrm>
            <a:off x="374826" y="690302"/>
            <a:ext cx="78409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/>
              <a:t>■</a:t>
            </a:r>
            <a:r>
              <a:rPr lang="en-US" altLang="ja-JP" sz="1400" dirty="0"/>
              <a:t>Q15 </a:t>
            </a:r>
            <a:r>
              <a:rPr lang="ja-JP" altLang="en-US" sz="1400" dirty="0"/>
              <a:t>あなたの直近一ヵ月の健康状態について、以下からあてはまる選択肢を選んでください　</a:t>
            </a: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6067A9AF-3941-4753-93F1-EF6E868DEA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074" y="1154981"/>
            <a:ext cx="5722590" cy="273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327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2815B73D-2631-4B55-B5A7-F3D0C7FEC0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570" y="885825"/>
            <a:ext cx="8263824" cy="5972175"/>
          </a:xfrm>
          <a:prstGeom prst="rect">
            <a:avLst/>
          </a:prstGeom>
        </p:spPr>
      </p:pic>
      <p:sp>
        <p:nvSpPr>
          <p:cNvPr id="6146" name="スライド番号プレースホルダー 4">
            <a:extLst>
              <a:ext uri="{FF2B5EF4-FFF2-40B4-BE49-F238E27FC236}">
                <a16:creationId xmlns:a16="http://schemas.microsoft.com/office/drawing/2014/main" id="{85F3A8B2-700E-497C-8DBB-08A75CC37C8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</a:pPr>
            <a:fld id="{D6E5B1EB-3BBD-43C0-85A1-C3872AE1A929}" type="slidenum">
              <a:rPr lang="en-US" altLang="ja-JP" sz="1200" smtClean="0"/>
              <a:pPr>
                <a:spcBef>
                  <a:spcPct val="0"/>
                </a:spcBef>
              </a:pPr>
              <a:t>1</a:t>
            </a:fld>
            <a:endParaRPr lang="en-US" altLang="ja-JP" sz="1200"/>
          </a:p>
        </p:txBody>
      </p:sp>
      <p:sp>
        <p:nvSpPr>
          <p:cNvPr id="5" name="フッター プレースホルダー 5">
            <a:extLst>
              <a:ext uri="{FF2B5EF4-FFF2-40B4-BE49-F238E27FC236}">
                <a16:creationId xmlns:a16="http://schemas.microsoft.com/office/drawing/2014/main" id="{4F5C0EBF-DBEF-4539-9070-09C24F9FF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ja-JP" dirty="0"/>
              <a:t>© 2021 Daiwa House Group All rights reserved. </a:t>
            </a:r>
          </a:p>
        </p:txBody>
      </p:sp>
      <p:sp>
        <p:nvSpPr>
          <p:cNvPr id="6148" name="Rectangle 4">
            <a:extLst>
              <a:ext uri="{FF2B5EF4-FFF2-40B4-BE49-F238E27FC236}">
                <a16:creationId xmlns:a16="http://schemas.microsoft.com/office/drawing/2014/main" id="{EA2059BD-527A-4717-B829-B833742F84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ja-JP" altLang="en-US" dirty="0"/>
              <a:t> </a:t>
            </a:r>
            <a:r>
              <a:rPr kumimoji="1" lang="ja-JP" altLang="en-US" sz="2000" dirty="0"/>
              <a:t>従業員の健康課題の把握と必要な対策</a:t>
            </a:r>
            <a:endParaRPr lang="ja-JP" altLang="en-US" dirty="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8CC4B0A-875F-4187-BEC4-54F6F4A47C1E}"/>
              </a:ext>
            </a:extLst>
          </p:cNvPr>
          <p:cNvSpPr txBox="1"/>
          <p:nvPr/>
        </p:nvSpPr>
        <p:spPr>
          <a:xfrm>
            <a:off x="249810" y="586085"/>
            <a:ext cx="86443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■健康経営の施策・導入の実施を希望</a:t>
            </a:r>
            <a:r>
              <a:rPr lang="ja-JP" altLang="en-US" sz="1400" dirty="0"/>
              <a:t>　本社・海外のベスト５</a:t>
            </a:r>
            <a:endParaRPr kumimoji="1" lang="ja-JP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827739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スライド番号プレースホルダー 4">
            <a:extLst>
              <a:ext uri="{FF2B5EF4-FFF2-40B4-BE49-F238E27FC236}">
                <a16:creationId xmlns:a16="http://schemas.microsoft.com/office/drawing/2014/main" id="{85F3A8B2-700E-497C-8DBB-08A75CC37C8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</a:pPr>
            <a:fld id="{D6E5B1EB-3BBD-43C0-85A1-C3872AE1A929}" type="slidenum">
              <a:rPr lang="en-US" altLang="ja-JP" sz="1200" smtClean="0"/>
              <a:pPr>
                <a:spcBef>
                  <a:spcPct val="0"/>
                </a:spcBef>
              </a:pPr>
              <a:t>2</a:t>
            </a:fld>
            <a:endParaRPr lang="en-US" altLang="ja-JP" sz="1200"/>
          </a:p>
        </p:txBody>
      </p:sp>
      <p:sp>
        <p:nvSpPr>
          <p:cNvPr id="5" name="フッター プレースホルダー 5">
            <a:extLst>
              <a:ext uri="{FF2B5EF4-FFF2-40B4-BE49-F238E27FC236}">
                <a16:creationId xmlns:a16="http://schemas.microsoft.com/office/drawing/2014/main" id="{4F5C0EBF-DBEF-4539-9070-09C24F9FF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ja-JP" dirty="0"/>
              <a:t>© 2021 Daiwa House Group All rights reserved. </a:t>
            </a:r>
          </a:p>
        </p:txBody>
      </p:sp>
      <p:sp>
        <p:nvSpPr>
          <p:cNvPr id="6148" name="Rectangle 4">
            <a:extLst>
              <a:ext uri="{FF2B5EF4-FFF2-40B4-BE49-F238E27FC236}">
                <a16:creationId xmlns:a16="http://schemas.microsoft.com/office/drawing/2014/main" id="{EA2059BD-527A-4717-B829-B833742F84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kumimoji="1" lang="ja-JP" altLang="en-US" sz="2000" dirty="0"/>
              <a:t>従業員の健康課題の把握と必要な対策</a:t>
            </a:r>
            <a:endParaRPr lang="ja-JP" altLang="en-US" dirty="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8CC4B0A-875F-4187-BEC4-54F6F4A47C1E}"/>
              </a:ext>
            </a:extLst>
          </p:cNvPr>
          <p:cNvSpPr txBox="1"/>
          <p:nvPr/>
        </p:nvSpPr>
        <p:spPr>
          <a:xfrm>
            <a:off x="249810" y="586085"/>
            <a:ext cx="86443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■健康経営の施策・導入の実施を希望</a:t>
            </a:r>
            <a:r>
              <a:rPr lang="ja-JP" altLang="en-US" sz="1400" dirty="0"/>
              <a:t>　支店のベスト５</a:t>
            </a:r>
            <a:endParaRPr kumimoji="1" lang="ja-JP" altLang="en-US" sz="1400" dirty="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FEE38777-701B-4CF7-B31D-5E0E9BD474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810" y="925531"/>
            <a:ext cx="8644378" cy="4732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1585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スライド番号プレースホルダー 4">
            <a:extLst>
              <a:ext uri="{FF2B5EF4-FFF2-40B4-BE49-F238E27FC236}">
                <a16:creationId xmlns:a16="http://schemas.microsoft.com/office/drawing/2014/main" id="{85F3A8B2-700E-497C-8DBB-08A75CC37C8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</a:pPr>
            <a:fld id="{D6E5B1EB-3BBD-43C0-85A1-C3872AE1A929}" type="slidenum">
              <a:rPr lang="en-US" altLang="ja-JP" sz="1200" smtClean="0"/>
              <a:pPr>
                <a:spcBef>
                  <a:spcPct val="0"/>
                </a:spcBef>
              </a:pPr>
              <a:t>3</a:t>
            </a:fld>
            <a:endParaRPr lang="en-US" altLang="ja-JP" sz="1200"/>
          </a:p>
        </p:txBody>
      </p:sp>
      <p:sp>
        <p:nvSpPr>
          <p:cNvPr id="5" name="フッター プレースホルダー 5">
            <a:extLst>
              <a:ext uri="{FF2B5EF4-FFF2-40B4-BE49-F238E27FC236}">
                <a16:creationId xmlns:a16="http://schemas.microsoft.com/office/drawing/2014/main" id="{4F5C0EBF-DBEF-4539-9070-09C24F9FF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ja-JP" dirty="0"/>
              <a:t>© 2021 Daiwa House Group All rights reserved. </a:t>
            </a:r>
          </a:p>
        </p:txBody>
      </p:sp>
      <p:sp>
        <p:nvSpPr>
          <p:cNvPr id="6148" name="Rectangle 4">
            <a:extLst>
              <a:ext uri="{FF2B5EF4-FFF2-40B4-BE49-F238E27FC236}">
                <a16:creationId xmlns:a16="http://schemas.microsoft.com/office/drawing/2014/main" id="{EA2059BD-527A-4717-B829-B833742F84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kumimoji="1" lang="ja-JP" altLang="en-US" sz="2000" dirty="0"/>
              <a:t>健康増進・生活習慣病対策　</a:t>
            </a:r>
            <a:r>
              <a:rPr kumimoji="1" lang="en-US" altLang="ja-JP" sz="2000" dirty="0"/>
              <a:t>【</a:t>
            </a:r>
            <a:r>
              <a:rPr kumimoji="1" lang="ja-JP" altLang="en-US" sz="2000" dirty="0"/>
              <a:t>運動</a:t>
            </a:r>
            <a:r>
              <a:rPr kumimoji="1" lang="en-US" altLang="ja-JP" sz="2000" dirty="0"/>
              <a:t>】【</a:t>
            </a:r>
            <a:r>
              <a:rPr kumimoji="1" lang="ja-JP" altLang="en-US" sz="2000" dirty="0"/>
              <a:t>食生活</a:t>
            </a:r>
            <a:r>
              <a:rPr kumimoji="1" lang="en-US" altLang="ja-JP" sz="2000" dirty="0"/>
              <a:t>】</a:t>
            </a:r>
            <a:endParaRPr lang="ja-JP" altLang="en-US" dirty="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8CC4B0A-875F-4187-BEC4-54F6F4A47C1E}"/>
              </a:ext>
            </a:extLst>
          </p:cNvPr>
          <p:cNvSpPr txBox="1"/>
          <p:nvPr/>
        </p:nvSpPr>
        <p:spPr>
          <a:xfrm>
            <a:off x="273093" y="732633"/>
            <a:ext cx="52263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■</a:t>
            </a:r>
            <a:r>
              <a:rPr kumimoji="1" lang="en-US" altLang="ja-JP" sz="1400" dirty="0"/>
              <a:t>Q</a:t>
            </a:r>
            <a:r>
              <a:rPr kumimoji="1" lang="ja-JP" altLang="en-US" sz="1400" dirty="0"/>
              <a:t>５　健康保持のため日常的に運動することを意識しているか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E1A78614-3A5C-436A-8B6F-390173635D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3184" y="1053110"/>
            <a:ext cx="6322553" cy="2615910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4725B95E-147D-9652-F45D-E3988C95C3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3184" y="4267200"/>
            <a:ext cx="6467475" cy="2352675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9145F5C-5D5C-18CE-FB3B-40467BA9F06D}"/>
              </a:ext>
            </a:extLst>
          </p:cNvPr>
          <p:cNvSpPr txBox="1"/>
          <p:nvPr/>
        </p:nvSpPr>
        <p:spPr>
          <a:xfrm>
            <a:off x="273093" y="3799185"/>
            <a:ext cx="78409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/>
              <a:t>■</a:t>
            </a:r>
            <a:r>
              <a:rPr lang="en-US" altLang="ja-JP" sz="1400" dirty="0"/>
              <a:t>Q</a:t>
            </a:r>
            <a:r>
              <a:rPr lang="ja-JP" altLang="en-US" sz="1400" dirty="0"/>
              <a:t>６　健康保持のために、日常的な食生活において意識していることはありますか　</a:t>
            </a:r>
          </a:p>
        </p:txBody>
      </p:sp>
    </p:spTree>
    <p:extLst>
      <p:ext uri="{BB962C8B-B14F-4D97-AF65-F5344CB8AC3E}">
        <p14:creationId xmlns:p14="http://schemas.microsoft.com/office/powerpoint/2010/main" val="25865789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6D9FD0A2-DC91-4CE6-A7BC-C57E9D6829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299" y="1088613"/>
            <a:ext cx="5476875" cy="2524125"/>
          </a:xfrm>
          <a:prstGeom prst="rect">
            <a:avLst/>
          </a:prstGeom>
        </p:spPr>
      </p:pic>
      <p:sp>
        <p:nvSpPr>
          <p:cNvPr id="6146" name="スライド番号プレースホルダー 4">
            <a:extLst>
              <a:ext uri="{FF2B5EF4-FFF2-40B4-BE49-F238E27FC236}">
                <a16:creationId xmlns:a16="http://schemas.microsoft.com/office/drawing/2014/main" id="{85F3A8B2-700E-497C-8DBB-08A75CC37C8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</a:pPr>
            <a:fld id="{D6E5B1EB-3BBD-43C0-85A1-C3872AE1A929}" type="slidenum">
              <a:rPr lang="en-US" altLang="ja-JP" sz="1200" smtClean="0"/>
              <a:pPr>
                <a:spcBef>
                  <a:spcPct val="0"/>
                </a:spcBef>
              </a:pPr>
              <a:t>4</a:t>
            </a:fld>
            <a:endParaRPr lang="en-US" altLang="ja-JP" sz="1200"/>
          </a:p>
        </p:txBody>
      </p:sp>
      <p:sp>
        <p:nvSpPr>
          <p:cNvPr id="5" name="フッター プレースホルダー 5">
            <a:extLst>
              <a:ext uri="{FF2B5EF4-FFF2-40B4-BE49-F238E27FC236}">
                <a16:creationId xmlns:a16="http://schemas.microsoft.com/office/drawing/2014/main" id="{4F5C0EBF-DBEF-4539-9070-09C24F9FF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ja-JP" dirty="0"/>
              <a:t>© 2021 Daiwa House Group All rights reserved. </a:t>
            </a:r>
          </a:p>
        </p:txBody>
      </p:sp>
      <p:sp>
        <p:nvSpPr>
          <p:cNvPr id="6148" name="Rectangle 4">
            <a:extLst>
              <a:ext uri="{FF2B5EF4-FFF2-40B4-BE49-F238E27FC236}">
                <a16:creationId xmlns:a16="http://schemas.microsoft.com/office/drawing/2014/main" id="{EA2059BD-527A-4717-B829-B833742F84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kumimoji="1" lang="ja-JP" altLang="en-US" sz="2000" dirty="0"/>
              <a:t>健康増進・生活習慣病対策　</a:t>
            </a:r>
            <a:r>
              <a:rPr kumimoji="1" lang="en-US" altLang="ja-JP" sz="2000" dirty="0"/>
              <a:t>【</a:t>
            </a:r>
            <a:r>
              <a:rPr kumimoji="1" lang="ja-JP" altLang="en-US" sz="2000" dirty="0"/>
              <a:t>睡眠</a:t>
            </a:r>
            <a:r>
              <a:rPr kumimoji="1" lang="en-US" altLang="ja-JP" sz="2000" dirty="0"/>
              <a:t>】</a:t>
            </a:r>
            <a:endParaRPr lang="ja-JP" altLang="en-US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6EA677B-9022-4E57-8A31-029D927ACE5C}"/>
              </a:ext>
            </a:extLst>
          </p:cNvPr>
          <p:cNvSpPr txBox="1"/>
          <p:nvPr/>
        </p:nvSpPr>
        <p:spPr>
          <a:xfrm>
            <a:off x="317500" y="714309"/>
            <a:ext cx="78409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/>
              <a:t>■</a:t>
            </a:r>
            <a:r>
              <a:rPr lang="en-US" altLang="ja-JP" sz="1400" dirty="0"/>
              <a:t>Q</a:t>
            </a:r>
            <a:r>
              <a:rPr lang="ja-JP" altLang="en-US" sz="1400" dirty="0"/>
              <a:t>７　睡眠で十分休養が取れていますか　</a:t>
            </a: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7CE4D705-EF6C-8CC2-EA85-C294D06450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7414" y="3868499"/>
            <a:ext cx="5651183" cy="2971714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692B200C-D3D6-3C94-0095-4A5901BCD3B1}"/>
              </a:ext>
            </a:extLst>
          </p:cNvPr>
          <p:cNvSpPr txBox="1"/>
          <p:nvPr/>
        </p:nvSpPr>
        <p:spPr>
          <a:xfrm>
            <a:off x="317500" y="3550977"/>
            <a:ext cx="78409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/>
              <a:t>■</a:t>
            </a:r>
            <a:r>
              <a:rPr lang="en-US" altLang="ja-JP" sz="1400" dirty="0"/>
              <a:t>Q8</a:t>
            </a:r>
            <a:r>
              <a:rPr lang="ja-JP" altLang="en-US" sz="1400" dirty="0"/>
              <a:t>　「いいえ」と答えた方、睡眠にあたり気になることはありますか（複数可）　</a:t>
            </a:r>
          </a:p>
        </p:txBody>
      </p:sp>
    </p:spTree>
    <p:extLst>
      <p:ext uri="{BB962C8B-B14F-4D97-AF65-F5344CB8AC3E}">
        <p14:creationId xmlns:p14="http://schemas.microsoft.com/office/powerpoint/2010/main" val="14051091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スライド番号プレースホルダー 4">
            <a:extLst>
              <a:ext uri="{FF2B5EF4-FFF2-40B4-BE49-F238E27FC236}">
                <a16:creationId xmlns:a16="http://schemas.microsoft.com/office/drawing/2014/main" id="{85F3A8B2-700E-497C-8DBB-08A75CC37C8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</a:pPr>
            <a:fld id="{D6E5B1EB-3BBD-43C0-85A1-C3872AE1A929}" type="slidenum">
              <a:rPr lang="en-US" altLang="ja-JP" sz="1200" smtClean="0"/>
              <a:pPr>
                <a:spcBef>
                  <a:spcPct val="0"/>
                </a:spcBef>
              </a:pPr>
              <a:t>5</a:t>
            </a:fld>
            <a:endParaRPr lang="en-US" altLang="ja-JP" sz="1200"/>
          </a:p>
        </p:txBody>
      </p:sp>
      <p:sp>
        <p:nvSpPr>
          <p:cNvPr id="5" name="フッター プレースホルダー 5">
            <a:extLst>
              <a:ext uri="{FF2B5EF4-FFF2-40B4-BE49-F238E27FC236}">
                <a16:creationId xmlns:a16="http://schemas.microsoft.com/office/drawing/2014/main" id="{4F5C0EBF-DBEF-4539-9070-09C24F9FF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ja-JP" dirty="0"/>
              <a:t>© 2021 Daiwa House Group All rights reserved. </a:t>
            </a:r>
          </a:p>
        </p:txBody>
      </p:sp>
      <p:sp>
        <p:nvSpPr>
          <p:cNvPr id="6148" name="Rectangle 4">
            <a:extLst>
              <a:ext uri="{FF2B5EF4-FFF2-40B4-BE49-F238E27FC236}">
                <a16:creationId xmlns:a16="http://schemas.microsoft.com/office/drawing/2014/main" id="{EA2059BD-527A-4717-B829-B833742F84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kumimoji="1" lang="ja-JP" altLang="en-US" sz="2000" dirty="0"/>
              <a:t>健康増進・生活習慣病対策　</a:t>
            </a:r>
            <a:r>
              <a:rPr kumimoji="1" lang="en-US" altLang="ja-JP" sz="2000" dirty="0"/>
              <a:t>【</a:t>
            </a:r>
            <a:r>
              <a:rPr kumimoji="1" lang="ja-JP" altLang="en-US" sz="2000" dirty="0"/>
              <a:t>睡眠</a:t>
            </a:r>
            <a:r>
              <a:rPr kumimoji="1" lang="en-US" altLang="ja-JP" sz="2000" dirty="0"/>
              <a:t>】</a:t>
            </a:r>
            <a:r>
              <a:rPr kumimoji="1" lang="ja-JP" altLang="en-US" sz="2000" dirty="0"/>
              <a:t>　</a:t>
            </a:r>
            <a:r>
              <a:rPr kumimoji="1" lang="en-US" altLang="ja-JP" sz="2000" dirty="0"/>
              <a:t>【</a:t>
            </a:r>
            <a:r>
              <a:rPr kumimoji="1" lang="ja-JP" altLang="en-US" sz="2000" dirty="0"/>
              <a:t>飲酒</a:t>
            </a:r>
            <a:r>
              <a:rPr kumimoji="1" lang="en-US" altLang="ja-JP" sz="2000" dirty="0"/>
              <a:t>】</a:t>
            </a:r>
            <a:r>
              <a:rPr kumimoji="1" lang="ja-JP" altLang="en-US" sz="2000" dirty="0"/>
              <a:t>　</a:t>
            </a:r>
            <a:endParaRPr lang="ja-JP" altLang="en-US" dirty="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8CC4B0A-875F-4187-BEC4-54F6F4A47C1E}"/>
              </a:ext>
            </a:extLst>
          </p:cNvPr>
          <p:cNvSpPr txBox="1"/>
          <p:nvPr/>
        </p:nvSpPr>
        <p:spPr>
          <a:xfrm>
            <a:off x="405959" y="790122"/>
            <a:ext cx="86443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■</a:t>
            </a:r>
            <a:r>
              <a:rPr kumimoji="1" lang="en-US" altLang="ja-JP" sz="1400" dirty="0"/>
              <a:t>Q9</a:t>
            </a:r>
            <a:r>
              <a:rPr kumimoji="1" lang="ja-JP" altLang="en-US" sz="1400" dirty="0"/>
              <a:t>　お酒を飲む頻度について最も当てはまるものを選択してください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D2113260-613C-4A6C-BF00-D0CD7BE6D4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142" y="1123949"/>
            <a:ext cx="6902352" cy="2860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0362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スライド番号プレースホルダー 4">
            <a:extLst>
              <a:ext uri="{FF2B5EF4-FFF2-40B4-BE49-F238E27FC236}">
                <a16:creationId xmlns:a16="http://schemas.microsoft.com/office/drawing/2014/main" id="{85F3A8B2-700E-497C-8DBB-08A75CC37C8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</a:pPr>
            <a:fld id="{D6E5B1EB-3BBD-43C0-85A1-C3872AE1A929}" type="slidenum">
              <a:rPr lang="en-US" altLang="ja-JP" sz="1200" smtClean="0"/>
              <a:pPr>
                <a:spcBef>
                  <a:spcPct val="0"/>
                </a:spcBef>
              </a:pPr>
              <a:t>6</a:t>
            </a:fld>
            <a:endParaRPr lang="en-US" altLang="ja-JP" sz="1200"/>
          </a:p>
        </p:txBody>
      </p:sp>
      <p:sp>
        <p:nvSpPr>
          <p:cNvPr id="5" name="フッター プレースホルダー 5">
            <a:extLst>
              <a:ext uri="{FF2B5EF4-FFF2-40B4-BE49-F238E27FC236}">
                <a16:creationId xmlns:a16="http://schemas.microsoft.com/office/drawing/2014/main" id="{4F5C0EBF-DBEF-4539-9070-09C24F9FF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ja-JP" dirty="0"/>
              <a:t>© 2021 Daiwa House Group All rights reserved. </a:t>
            </a:r>
          </a:p>
        </p:txBody>
      </p:sp>
      <p:sp>
        <p:nvSpPr>
          <p:cNvPr id="6148" name="Rectangle 4">
            <a:extLst>
              <a:ext uri="{FF2B5EF4-FFF2-40B4-BE49-F238E27FC236}">
                <a16:creationId xmlns:a16="http://schemas.microsoft.com/office/drawing/2014/main" id="{EA2059BD-527A-4717-B829-B833742F84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kumimoji="1" lang="ja-JP" altLang="en-US" sz="2000" dirty="0"/>
              <a:t>健康増進・生活習慣病対策　</a:t>
            </a:r>
            <a:r>
              <a:rPr kumimoji="1" lang="en-US" altLang="ja-JP" sz="2000" dirty="0"/>
              <a:t>【</a:t>
            </a:r>
            <a:r>
              <a:rPr kumimoji="1" lang="ja-JP" altLang="en-US" sz="2000" dirty="0"/>
              <a:t>喫煙</a:t>
            </a:r>
            <a:r>
              <a:rPr kumimoji="1" lang="en-US" altLang="ja-JP" sz="2000" dirty="0"/>
              <a:t>】</a:t>
            </a:r>
            <a:endParaRPr lang="ja-JP" altLang="en-US" dirty="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8CC4B0A-875F-4187-BEC4-54F6F4A47C1E}"/>
              </a:ext>
            </a:extLst>
          </p:cNvPr>
          <p:cNvSpPr txBox="1"/>
          <p:nvPr/>
        </p:nvSpPr>
        <p:spPr>
          <a:xfrm>
            <a:off x="317500" y="3787338"/>
            <a:ext cx="86443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■</a:t>
            </a:r>
            <a:r>
              <a:rPr kumimoji="1" lang="en-US" altLang="ja-JP" sz="1400" dirty="0"/>
              <a:t>Q11</a:t>
            </a:r>
            <a:r>
              <a:rPr kumimoji="1" lang="ja-JP" altLang="en-US" sz="1400" dirty="0"/>
              <a:t>　吸っている方は禁煙に関心がありますか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6EA677B-9022-4E57-8A31-029D927ACE5C}"/>
              </a:ext>
            </a:extLst>
          </p:cNvPr>
          <p:cNvSpPr txBox="1"/>
          <p:nvPr/>
        </p:nvSpPr>
        <p:spPr>
          <a:xfrm>
            <a:off x="317500" y="724942"/>
            <a:ext cx="78409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/>
              <a:t>■</a:t>
            </a:r>
            <a:r>
              <a:rPr lang="en-US" altLang="ja-JP" sz="1400" dirty="0"/>
              <a:t>Q10</a:t>
            </a:r>
            <a:r>
              <a:rPr lang="ja-JP" altLang="en-US" sz="1400" dirty="0"/>
              <a:t>　現在、たばこ（紙巻、電子タバコ）を習慣的に吸っていますか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B339EBFE-97E3-4016-9594-4E52FF1F6E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721" y="1177070"/>
            <a:ext cx="5505450" cy="2533650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E5281818-7E9E-45A8-B3AD-7E859605B6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281" y="4086225"/>
            <a:ext cx="6991350" cy="253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6299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スライド番号プレースホルダー 4">
            <a:extLst>
              <a:ext uri="{FF2B5EF4-FFF2-40B4-BE49-F238E27FC236}">
                <a16:creationId xmlns:a16="http://schemas.microsoft.com/office/drawing/2014/main" id="{85F3A8B2-700E-497C-8DBB-08A75CC37C8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</a:pPr>
            <a:fld id="{D6E5B1EB-3BBD-43C0-85A1-C3872AE1A929}" type="slidenum">
              <a:rPr lang="en-US" altLang="ja-JP" sz="1200" smtClean="0"/>
              <a:pPr>
                <a:spcBef>
                  <a:spcPct val="0"/>
                </a:spcBef>
              </a:pPr>
              <a:t>7</a:t>
            </a:fld>
            <a:endParaRPr lang="en-US" altLang="ja-JP" sz="1200"/>
          </a:p>
        </p:txBody>
      </p:sp>
      <p:sp>
        <p:nvSpPr>
          <p:cNvPr id="5" name="フッター プレースホルダー 5">
            <a:extLst>
              <a:ext uri="{FF2B5EF4-FFF2-40B4-BE49-F238E27FC236}">
                <a16:creationId xmlns:a16="http://schemas.microsoft.com/office/drawing/2014/main" id="{4F5C0EBF-DBEF-4539-9070-09C24F9FF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ja-JP" dirty="0"/>
              <a:t>© 2021 Daiwa House Group All rights reserved. </a:t>
            </a:r>
          </a:p>
        </p:txBody>
      </p:sp>
      <p:sp>
        <p:nvSpPr>
          <p:cNvPr id="6148" name="Rectangle 4">
            <a:extLst>
              <a:ext uri="{FF2B5EF4-FFF2-40B4-BE49-F238E27FC236}">
                <a16:creationId xmlns:a16="http://schemas.microsoft.com/office/drawing/2014/main" id="{EA2059BD-527A-4717-B829-B833742F84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kumimoji="1" lang="ja-JP" altLang="en-US" sz="2000" dirty="0"/>
              <a:t>④ ワークエンゲージメント</a:t>
            </a:r>
            <a:r>
              <a:rPr kumimoji="1" lang="en-US" altLang="ja-JP" sz="2000" dirty="0"/>
              <a:t>:</a:t>
            </a:r>
            <a:r>
              <a:rPr kumimoji="1" lang="ja-JP" altLang="en-US" sz="2000" dirty="0"/>
              <a:t>従業員や組織の活性度について</a:t>
            </a:r>
            <a:endParaRPr lang="ja-JP" altLang="en-US" dirty="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8CC4B0A-875F-4187-BEC4-54F6F4A47C1E}"/>
              </a:ext>
            </a:extLst>
          </p:cNvPr>
          <p:cNvSpPr txBox="1"/>
          <p:nvPr/>
        </p:nvSpPr>
        <p:spPr>
          <a:xfrm>
            <a:off x="317500" y="3835598"/>
            <a:ext cx="86443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現在の仕事から得られる活力はどの程度ですか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6EA677B-9022-4E57-8A31-029D927ACE5C}"/>
              </a:ext>
            </a:extLst>
          </p:cNvPr>
          <p:cNvSpPr txBox="1"/>
          <p:nvPr/>
        </p:nvSpPr>
        <p:spPr>
          <a:xfrm>
            <a:off x="317500" y="714309"/>
            <a:ext cx="78409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400" dirty="0"/>
              <a:t>■</a:t>
            </a:r>
            <a:r>
              <a:rPr lang="en-US" altLang="ja-JP" sz="1400" dirty="0"/>
              <a:t>Q12</a:t>
            </a:r>
            <a:r>
              <a:rPr lang="ja-JP" altLang="en-US" sz="1400" dirty="0"/>
              <a:t>　現在、仕事への熱意の程度は次のどれにあたりますか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7D3DCA23-051D-4E8E-8ED3-ABCB007071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915" y="1084443"/>
            <a:ext cx="5505450" cy="2695575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6092C166-0A00-4363-A16E-27AC2B5A2A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0756" y="4198955"/>
            <a:ext cx="55245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7672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スライド番号プレースホルダー 4">
            <a:extLst>
              <a:ext uri="{FF2B5EF4-FFF2-40B4-BE49-F238E27FC236}">
                <a16:creationId xmlns:a16="http://schemas.microsoft.com/office/drawing/2014/main" id="{85F3A8B2-700E-497C-8DBB-08A75CC37C8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</a:pPr>
            <a:fld id="{D6E5B1EB-3BBD-43C0-85A1-C3872AE1A929}" type="slidenum">
              <a:rPr lang="en-US" altLang="ja-JP" sz="1200" smtClean="0"/>
              <a:pPr>
                <a:spcBef>
                  <a:spcPct val="0"/>
                </a:spcBef>
              </a:pPr>
              <a:t>8</a:t>
            </a:fld>
            <a:endParaRPr lang="en-US" altLang="ja-JP" sz="1200"/>
          </a:p>
        </p:txBody>
      </p:sp>
      <p:sp>
        <p:nvSpPr>
          <p:cNvPr id="5" name="フッター プレースホルダー 5">
            <a:extLst>
              <a:ext uri="{FF2B5EF4-FFF2-40B4-BE49-F238E27FC236}">
                <a16:creationId xmlns:a16="http://schemas.microsoft.com/office/drawing/2014/main" id="{4F5C0EBF-DBEF-4539-9070-09C24F9FF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ja-JP" dirty="0"/>
              <a:t>© 2021 Daiwa House Group All rights reserved. </a:t>
            </a:r>
          </a:p>
        </p:txBody>
      </p:sp>
      <p:sp>
        <p:nvSpPr>
          <p:cNvPr id="6148" name="Rectangle 4">
            <a:extLst>
              <a:ext uri="{FF2B5EF4-FFF2-40B4-BE49-F238E27FC236}">
                <a16:creationId xmlns:a16="http://schemas.microsoft.com/office/drawing/2014/main" id="{EA2059BD-527A-4717-B829-B833742F84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kumimoji="1" lang="ja-JP" altLang="en-US" sz="2000" dirty="0"/>
              <a:t>ワークエンゲージメント</a:t>
            </a:r>
            <a:r>
              <a:rPr kumimoji="1" lang="en-US" altLang="ja-JP" sz="2000" dirty="0"/>
              <a:t>:</a:t>
            </a:r>
            <a:r>
              <a:rPr kumimoji="1" lang="ja-JP" altLang="en-US" sz="2000" dirty="0"/>
              <a:t>従業員や組織の活性度について</a:t>
            </a:r>
            <a:endParaRPr lang="ja-JP" altLang="en-US" dirty="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8CC4B0A-875F-4187-BEC4-54F6F4A47C1E}"/>
              </a:ext>
            </a:extLst>
          </p:cNvPr>
          <p:cNvSpPr txBox="1"/>
          <p:nvPr/>
        </p:nvSpPr>
        <p:spPr>
          <a:xfrm>
            <a:off x="405959" y="816365"/>
            <a:ext cx="86443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■</a:t>
            </a:r>
            <a:r>
              <a:rPr kumimoji="1" lang="en-US" altLang="ja-JP" sz="1400" dirty="0"/>
              <a:t>Q13</a:t>
            </a:r>
            <a:r>
              <a:rPr kumimoji="1" lang="ja-JP" altLang="en-US" sz="1400" dirty="0"/>
              <a:t>　職場内のコミュニケーションの活性度合いはどの程度ですか。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4637539B-3906-4D49-9770-7AF6D131A6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97" y="1271611"/>
            <a:ext cx="6194822" cy="3065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708741"/>
      </p:ext>
    </p:extLst>
  </p:cSld>
  <p:clrMapOvr>
    <a:masterClrMapping/>
  </p:clrMapOvr>
</p:sld>
</file>

<file path=ppt/theme/theme1.xml><?xml version="1.0" encoding="utf-8"?>
<a:theme xmlns:a="http://schemas.openxmlformats.org/drawingml/2006/main" name="新しいプレゼンテーション">
  <a:themeElements>
    <a:clrScheme name="新しいプレゼンテーショ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新しいプレゼンテーション">
      <a:majorFont>
        <a:latin typeface="ＭＳ Ｐゴシック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新しいプレゼンテーショ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新しいプレゼンテーショ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新しいプレゼンテーショ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新しいプレゼンテーショ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新しいプレゼンテーショ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新しいプレゼンテーショ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新しいプレゼンテーショ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新しいプレゼンテーショ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新しいプレゼンテーショ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新しいプレゼンテーショ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新しいプレゼンテーショ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新しいプレゼンテーショ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1D4E6FBA7F9C7347A055C1161D9B29E4" ma:contentTypeVersion="5" ma:contentTypeDescription="新しいドキュメントを作成します。" ma:contentTypeScope="" ma:versionID="18f34a6ce8cab9ab0ff5fca42c56b5cf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d870da235633f40a98351aad6a2538da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スケジュールの開始日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スケジュールの終了日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1C6C667-6C27-472B-A6D0-79DA9CCF694A}">
  <ds:schemaRefs>
    <ds:schemaRef ds:uri="http://purl.org/dc/elements/1.1/"/>
    <ds:schemaRef ds:uri="http://schemas.microsoft.com/office/2006/metadata/properties"/>
    <ds:schemaRef ds:uri="http://schemas.microsoft.com/sharepoint/v3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F043F95A-18FB-4F1E-AB48-0DC8BDBB1CC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3E9BB39-4E8E-4A60-9EB4-40AB48B7554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4909</TotalTime>
  <Words>428</Words>
  <Application>Microsoft Office PowerPoint</Application>
  <PresentationFormat>画面に合わせる (4:3)</PresentationFormat>
  <Paragraphs>59</Paragraphs>
  <Slides>10</Slides>
  <Notes>10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10</vt:i4>
      </vt:variant>
    </vt:vector>
  </HeadingPairs>
  <TitlesOfParts>
    <vt:vector size="13" baseType="lpstr">
      <vt:lpstr>ＭＳ Ｐゴシック</vt:lpstr>
      <vt:lpstr>Arial</vt:lpstr>
      <vt:lpstr>新しいプレゼンテーション</vt:lpstr>
      <vt:lpstr>❖プロフィール</vt:lpstr>
      <vt:lpstr> 従業員の健康課題の把握と必要な対策</vt:lpstr>
      <vt:lpstr>従業員の健康課題の把握と必要な対策</vt:lpstr>
      <vt:lpstr>健康増進・生活習慣病対策　【運動】【食生活】</vt:lpstr>
      <vt:lpstr>健康増進・生活習慣病対策　【睡眠】</vt:lpstr>
      <vt:lpstr>健康増進・生活習慣病対策　【睡眠】　【飲酒】　</vt:lpstr>
      <vt:lpstr>健康増進・生活習慣病対策　【喫煙】</vt:lpstr>
      <vt:lpstr>④ ワークエンゲージメント:従業員や組織の活性度について</vt:lpstr>
      <vt:lpstr>ワークエンゲージメント:従業員や組織の活性度について</vt:lpstr>
      <vt:lpstr>⑤ 主観的健康感:プレゼンティーズムについて</vt:lpstr>
    </vt:vector>
  </TitlesOfParts>
  <Company>Interbrand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Interbrand</dc:creator>
  <cp:lastModifiedBy>島田 美穂</cp:lastModifiedBy>
  <cp:revision>209</cp:revision>
  <cp:lastPrinted>2021-12-08T09:05:35Z</cp:lastPrinted>
  <dcterms:created xsi:type="dcterms:W3CDTF">2006-12-27T06:54:55Z</dcterms:created>
  <dcterms:modified xsi:type="dcterms:W3CDTF">2022-10-14T14:49:31Z</dcterms:modified>
</cp:coreProperties>
</file>