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275" r:id="rId3"/>
    <p:sldId id="256" r:id="rId4"/>
    <p:sldId id="274" r:id="rId5"/>
    <p:sldId id="257" r:id="rId6"/>
    <p:sldId id="269" r:id="rId7"/>
    <p:sldId id="270" r:id="rId8"/>
    <p:sldId id="258" r:id="rId9"/>
    <p:sldId id="276" r:id="rId10"/>
    <p:sldId id="277" r:id="rId1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E4DC"/>
    <a:srgbClr val="003399"/>
    <a:srgbClr val="0033CC"/>
    <a:srgbClr val="FF33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38" autoAdjust="0"/>
    <p:restoredTop sz="75765" autoAdjust="0"/>
  </p:normalViewPr>
  <p:slideViewPr>
    <p:cSldViewPr snapToGrid="0">
      <p:cViewPr varScale="1">
        <p:scale>
          <a:sx n="80" d="100"/>
          <a:sy n="80" d="100"/>
        </p:scale>
        <p:origin x="768" y="9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2E9C1-1501-45D3-944B-C481F50AEE0B}" type="datetimeFigureOut">
              <a:rPr kumimoji="1" lang="ja-JP" altLang="en-US" smtClean="0"/>
              <a:t>2021/6/30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2B0793-45E2-43EB-95D7-FC1CC1F17153}" type="slidenum">
              <a:rPr kumimoji="1" lang="ja-JP" altLang="en-US" smtClean="0"/>
              <a:t>‹#›</a:t>
            </a:fld>
            <a:endParaRPr kumimoji="1" lang="ja-JP" altLang="en-US"/>
          </a:p>
        </p:txBody>
      </p:sp>
    </p:spTree>
    <p:extLst>
      <p:ext uri="{BB962C8B-B14F-4D97-AF65-F5344CB8AC3E}">
        <p14:creationId xmlns:p14="http://schemas.microsoft.com/office/powerpoint/2010/main" val="32567525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ピュレル</a:t>
            </a:r>
            <a:r>
              <a:rPr kumimoji="1" lang="en-US" altLang="ja-JP" dirty="0"/>
              <a:t>®</a:t>
            </a:r>
            <a:r>
              <a:rPr kumimoji="1" lang="ja-JP" altLang="en-US" dirty="0"/>
              <a:t>アドバスドは有効成分が</a:t>
            </a:r>
            <a:r>
              <a:rPr kumimoji="1" lang="en-US" altLang="ja-JP" dirty="0"/>
              <a:t>72</a:t>
            </a:r>
            <a:r>
              <a:rPr kumimoji="1" lang="ja-JP" altLang="en-US" dirty="0"/>
              <a:t>％の手指消毒剤として、日本で初めて第三塁医薬品の承認を受けました。</a:t>
            </a:r>
            <a:endParaRPr kumimoji="1" lang="en-US" altLang="ja-JP" dirty="0"/>
          </a:p>
          <a:p>
            <a:r>
              <a:rPr kumimoji="1" lang="ja-JP" altLang="en-US" dirty="0"/>
              <a:t>このゴージョー独自の処方を特徴とする手指消毒剤は、世界各国で医療施設を始めとする様々な分野で使用されてます。</a:t>
            </a:r>
            <a:endParaRPr kumimoji="1" lang="en-US" altLang="ja-JP" dirty="0"/>
          </a:p>
        </p:txBody>
      </p:sp>
      <p:sp>
        <p:nvSpPr>
          <p:cNvPr id="4" name="スライド番号プレースホルダー 3"/>
          <p:cNvSpPr>
            <a:spLocks noGrp="1"/>
          </p:cNvSpPr>
          <p:nvPr>
            <p:ph type="sldNum" sz="quarter" idx="5"/>
          </p:nvPr>
        </p:nvSpPr>
        <p:spPr/>
        <p:txBody>
          <a:bodyPr/>
          <a:lstStyle/>
          <a:p>
            <a:fld id="{CA2B0793-45E2-43EB-95D7-FC1CC1F17153}" type="slidenum">
              <a:rPr kumimoji="1" lang="ja-JP" altLang="en-US" smtClean="0"/>
              <a:t>2</a:t>
            </a:fld>
            <a:endParaRPr kumimoji="1" lang="ja-JP" altLang="en-US"/>
          </a:p>
        </p:txBody>
      </p:sp>
    </p:spTree>
    <p:extLst>
      <p:ext uri="{BB962C8B-B14F-4D97-AF65-F5344CB8AC3E}">
        <p14:creationId xmlns:p14="http://schemas.microsoft.com/office/powerpoint/2010/main" val="1146626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ピュレル</a:t>
            </a:r>
            <a:r>
              <a:rPr kumimoji="1" lang="en-US" altLang="ja-JP" dirty="0"/>
              <a:t>®</a:t>
            </a:r>
            <a:r>
              <a:rPr kumimoji="1" lang="ja-JP" altLang="en-US" dirty="0"/>
              <a:t>アドバンスドの特徴は、その独自の処方にあります。</a:t>
            </a:r>
            <a:endParaRPr kumimoji="1" lang="en-US" altLang="ja-JP" dirty="0"/>
          </a:p>
          <a:p>
            <a:r>
              <a:rPr kumimoji="1" lang="en-US" altLang="ja-JP" dirty="0"/>
              <a:t>72</a:t>
            </a:r>
            <a:r>
              <a:rPr kumimoji="1" lang="ja-JP" altLang="en-US" dirty="0"/>
              <a:t>％という低エタノール濃度でも</a:t>
            </a:r>
            <a:endParaRPr kumimoji="1" lang="en-US" altLang="ja-JP" dirty="0"/>
          </a:p>
          <a:p>
            <a:r>
              <a:rPr kumimoji="1" lang="ja-JP" altLang="en-US" dirty="0"/>
              <a:t>その消毒効果は従来の</a:t>
            </a:r>
            <a:r>
              <a:rPr kumimoji="1" lang="en-US" altLang="ja-JP" dirty="0"/>
              <a:t>80</a:t>
            </a:r>
            <a:r>
              <a:rPr kumimoji="1" lang="ja-JP" altLang="en-US" dirty="0"/>
              <a:t>％と同等であると認めらています</a:t>
            </a:r>
          </a:p>
        </p:txBody>
      </p:sp>
      <p:sp>
        <p:nvSpPr>
          <p:cNvPr id="4" name="スライド番号プレースホルダー 3"/>
          <p:cNvSpPr>
            <a:spLocks noGrp="1"/>
          </p:cNvSpPr>
          <p:nvPr>
            <p:ph type="sldNum" sz="quarter" idx="5"/>
          </p:nvPr>
        </p:nvSpPr>
        <p:spPr/>
        <p:txBody>
          <a:bodyPr/>
          <a:lstStyle/>
          <a:p>
            <a:fld id="{CA2B0793-45E2-43EB-95D7-FC1CC1F17153}" type="slidenum">
              <a:rPr kumimoji="1" lang="ja-JP" altLang="en-US" smtClean="0"/>
              <a:t>3</a:t>
            </a:fld>
            <a:endParaRPr kumimoji="1" lang="ja-JP" altLang="en-US"/>
          </a:p>
        </p:txBody>
      </p:sp>
    </p:spTree>
    <p:extLst>
      <p:ext uri="{BB962C8B-B14F-4D97-AF65-F5344CB8AC3E}">
        <p14:creationId xmlns:p14="http://schemas.microsoft.com/office/powerpoint/2010/main" val="3878916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a:t>
            </a:r>
            <a:r>
              <a:rPr kumimoji="1" lang="en-US" altLang="ja-JP" dirty="0"/>
              <a:t>2012</a:t>
            </a:r>
            <a:r>
              <a:rPr kumimoji="1" lang="ja-JP" altLang="en-US" dirty="0"/>
              <a:t>年の文献では、多くの手指消毒剤は複数回使用すると、手肌に有効成分以外の成分が残りエタノールの有効性を阻害しているのが示唆されたのに対し</a:t>
            </a:r>
            <a:endParaRPr kumimoji="1" lang="en-US" altLang="ja-JP" dirty="0"/>
          </a:p>
          <a:p>
            <a:r>
              <a:rPr kumimoji="1" lang="ja-JP" altLang="en-US" dirty="0"/>
              <a:t>ピュレル</a:t>
            </a:r>
            <a:r>
              <a:rPr kumimoji="1" lang="en-US" altLang="ja-JP" dirty="0"/>
              <a:t>®</a:t>
            </a:r>
            <a:r>
              <a:rPr kumimoji="1" lang="ja-JP" altLang="en-US" dirty="0"/>
              <a:t>アドバンスドは複数回使用してもそのようなことがなかったと報告されています。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CA2B0793-45E2-43EB-95D7-FC1CC1F17153}" type="slidenum">
              <a:rPr kumimoji="1" lang="ja-JP" altLang="en-US" smtClean="0"/>
              <a:t>4</a:t>
            </a:fld>
            <a:endParaRPr kumimoji="1" lang="ja-JP" altLang="en-US"/>
          </a:p>
        </p:txBody>
      </p:sp>
    </p:spTree>
    <p:extLst>
      <p:ext uri="{BB962C8B-B14F-4D97-AF65-F5344CB8AC3E}">
        <p14:creationId xmlns:p14="http://schemas.microsoft.com/office/powerpoint/2010/main" val="368803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処方にこだわるゴージョーでは、また、</a:t>
            </a:r>
            <a:endParaRPr kumimoji="1" lang="en-US" altLang="ja-JP" dirty="0"/>
          </a:p>
          <a:p>
            <a:r>
              <a:rPr kumimoji="1" lang="ja-JP" altLang="en-US" dirty="0"/>
              <a:t>消毒剤複数回使用後の手肌への刺激性・炎症反応の有無についても確認し</a:t>
            </a:r>
            <a:endParaRPr kumimoji="1" lang="en-US" altLang="ja-JP" dirty="0"/>
          </a:p>
          <a:p>
            <a:r>
              <a:rPr kumimoji="1" lang="ja-JP" altLang="en-US" dirty="0"/>
              <a:t>手肌に優しい手結消毒剤の開発を実現しています。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CA2B0793-45E2-43EB-95D7-FC1CC1F17153}" type="slidenum">
              <a:rPr kumimoji="1" lang="ja-JP" altLang="en-US" smtClean="0"/>
              <a:t>5</a:t>
            </a:fld>
            <a:endParaRPr kumimoji="1" lang="ja-JP" altLang="en-US"/>
          </a:p>
        </p:txBody>
      </p:sp>
    </p:spTree>
    <p:extLst>
      <p:ext uri="{BB962C8B-B14F-4D97-AF65-F5344CB8AC3E}">
        <p14:creationId xmlns:p14="http://schemas.microsoft.com/office/powerpoint/2010/main" val="1992559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このようにピュレル</a:t>
            </a:r>
            <a:r>
              <a:rPr kumimoji="1" lang="en-US" altLang="ja-JP" dirty="0"/>
              <a:t>®</a:t>
            </a:r>
            <a:r>
              <a:rPr kumimoji="1" lang="ja-JP" altLang="en-US" dirty="0"/>
              <a:t>アドバンスドは毎日頻回に手指消毒をする医療従事者の皆様のために開発された手指消毒剤です。</a:t>
            </a:r>
            <a:endParaRPr kumimoji="1" lang="en-US" altLang="ja-JP" dirty="0"/>
          </a:p>
          <a:p>
            <a:r>
              <a:rPr kumimoji="1" lang="ja-JP" altLang="en-US" dirty="0"/>
              <a:t>有効性と手肌へのやさしさを両立させ、さらに作業効率をさまたげないゴージョー独自の処方は</a:t>
            </a:r>
            <a:endParaRPr kumimoji="1" lang="en-US" altLang="ja-JP" dirty="0"/>
          </a:p>
          <a:p>
            <a:r>
              <a:rPr kumimoji="1" lang="ja-JP" altLang="en-US" dirty="0"/>
              <a:t>医療従事者から高い評価を得ています。</a:t>
            </a:r>
          </a:p>
        </p:txBody>
      </p:sp>
      <p:sp>
        <p:nvSpPr>
          <p:cNvPr id="4" name="スライド番号プレースホルダー 3"/>
          <p:cNvSpPr>
            <a:spLocks noGrp="1"/>
          </p:cNvSpPr>
          <p:nvPr>
            <p:ph type="sldNum" sz="quarter" idx="5"/>
          </p:nvPr>
        </p:nvSpPr>
        <p:spPr/>
        <p:txBody>
          <a:bodyPr/>
          <a:lstStyle/>
          <a:p>
            <a:fld id="{CA2B0793-45E2-43EB-95D7-FC1CC1F17153}" type="slidenum">
              <a:rPr kumimoji="1" lang="ja-JP" altLang="en-US" smtClean="0"/>
              <a:t>6</a:t>
            </a:fld>
            <a:endParaRPr kumimoji="1" lang="ja-JP" altLang="en-US"/>
          </a:p>
        </p:txBody>
      </p:sp>
    </p:spTree>
    <p:extLst>
      <p:ext uri="{BB962C8B-B14F-4D97-AF65-F5344CB8AC3E}">
        <p14:creationId xmlns:p14="http://schemas.microsoft.com/office/powerpoint/2010/main" val="3263174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医療現場で５つのモメントで確実に手指消毒を実施するには</a:t>
            </a:r>
            <a:endParaRPr kumimoji="1" lang="en-US" altLang="ja-JP" dirty="0"/>
          </a:p>
          <a:p>
            <a:r>
              <a:rPr kumimoji="1" lang="ja-JP" altLang="en-US" dirty="0"/>
              <a:t>ポイントオブケアで使用できる手指消毒剤が必用となります。</a:t>
            </a:r>
            <a:endParaRPr kumimoji="1" lang="en-US" altLang="ja-JP" dirty="0"/>
          </a:p>
          <a:p>
            <a:r>
              <a:rPr kumimoji="1" lang="ja-JP" altLang="en-US" dirty="0"/>
              <a:t>ピュレル</a:t>
            </a:r>
            <a:r>
              <a:rPr kumimoji="1" lang="en-US" altLang="ja-JP" dirty="0"/>
              <a:t>®</a:t>
            </a:r>
            <a:r>
              <a:rPr kumimoji="1" lang="ja-JP" altLang="en-US" dirty="0"/>
              <a:t>アドバンスドは、いつでも必要な時に手指消毒ができるよう様々なラインアップを取り揃えています。</a:t>
            </a:r>
            <a:endParaRPr kumimoji="1" lang="en-US" altLang="ja-JP" dirty="0"/>
          </a:p>
          <a:p>
            <a:r>
              <a:rPr kumimoji="1" lang="ja-JP" altLang="en-US" dirty="0"/>
              <a:t>ゴージョーは、手指消毒剤の開発を通し、手指衛生遵守率向上をサポートして感染対策に貢献し、人々の安心・安全を守りたいと考えてます</a:t>
            </a:r>
          </a:p>
        </p:txBody>
      </p:sp>
      <p:sp>
        <p:nvSpPr>
          <p:cNvPr id="4" name="スライド番号プレースホルダー 3"/>
          <p:cNvSpPr>
            <a:spLocks noGrp="1"/>
          </p:cNvSpPr>
          <p:nvPr>
            <p:ph type="sldNum" sz="quarter" idx="5"/>
          </p:nvPr>
        </p:nvSpPr>
        <p:spPr/>
        <p:txBody>
          <a:bodyPr/>
          <a:lstStyle/>
          <a:p>
            <a:fld id="{CA2B0793-45E2-43EB-95D7-FC1CC1F17153}" type="slidenum">
              <a:rPr kumimoji="1" lang="ja-JP" altLang="en-US" smtClean="0"/>
              <a:t>7</a:t>
            </a:fld>
            <a:endParaRPr kumimoji="1" lang="ja-JP" altLang="en-US"/>
          </a:p>
        </p:txBody>
      </p:sp>
    </p:spTree>
    <p:extLst>
      <p:ext uri="{BB962C8B-B14F-4D97-AF65-F5344CB8AC3E}">
        <p14:creationId xmlns:p14="http://schemas.microsoft.com/office/powerpoint/2010/main" val="974295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A2B0793-45E2-43EB-95D7-FC1CC1F17153}" type="slidenum">
              <a:rPr kumimoji="1" lang="ja-JP" altLang="en-US" smtClean="0"/>
              <a:t>8</a:t>
            </a:fld>
            <a:endParaRPr kumimoji="1" lang="ja-JP" altLang="en-US"/>
          </a:p>
        </p:txBody>
      </p:sp>
    </p:spTree>
    <p:extLst>
      <p:ext uri="{BB962C8B-B14F-4D97-AF65-F5344CB8AC3E}">
        <p14:creationId xmlns:p14="http://schemas.microsoft.com/office/powerpoint/2010/main" val="2772424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C23256-9E30-4501-A6D2-236A6266A5F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0203C46-7EC8-43A3-9AE6-850FC93FE5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B10488-1F65-4C09-B20E-9C0C17D13718}"/>
              </a:ext>
            </a:extLst>
          </p:cNvPr>
          <p:cNvSpPr>
            <a:spLocks noGrp="1"/>
          </p:cNvSpPr>
          <p:nvPr>
            <p:ph type="dt" sz="half" idx="10"/>
          </p:nvPr>
        </p:nvSpPr>
        <p:spPr/>
        <p:txBody>
          <a:bodyPr/>
          <a:lstStyle/>
          <a:p>
            <a:fld id="{BCA381E9-EBF8-47B3-BF20-B00EBD4D39D5}" type="datetimeFigureOut">
              <a:rPr kumimoji="1" lang="ja-JP" altLang="en-US" smtClean="0"/>
              <a:t>2021/6/30</a:t>
            </a:fld>
            <a:endParaRPr kumimoji="1" lang="ja-JP" altLang="en-US"/>
          </a:p>
        </p:txBody>
      </p:sp>
      <p:sp>
        <p:nvSpPr>
          <p:cNvPr id="5" name="フッター プレースホルダー 4">
            <a:extLst>
              <a:ext uri="{FF2B5EF4-FFF2-40B4-BE49-F238E27FC236}">
                <a16:creationId xmlns:a16="http://schemas.microsoft.com/office/drawing/2014/main" id="{44DC1BBA-FC69-401F-820C-6B5EB926A69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0CB9DA7-5604-4106-8A2D-74206DA5A85D}"/>
              </a:ext>
            </a:extLst>
          </p:cNvPr>
          <p:cNvSpPr>
            <a:spLocks noGrp="1"/>
          </p:cNvSpPr>
          <p:nvPr>
            <p:ph type="sldNum" sz="quarter" idx="12"/>
          </p:nvPr>
        </p:nvSpPr>
        <p:spPr/>
        <p:txBody>
          <a:bodyPr/>
          <a:lstStyle/>
          <a:p>
            <a:fld id="{3140B383-7EC8-48B4-9113-36CD4FED6D83}" type="slidenum">
              <a:rPr kumimoji="1" lang="ja-JP" altLang="en-US" smtClean="0"/>
              <a:t>‹#›</a:t>
            </a:fld>
            <a:endParaRPr kumimoji="1" lang="ja-JP" altLang="en-US"/>
          </a:p>
        </p:txBody>
      </p:sp>
    </p:spTree>
    <p:extLst>
      <p:ext uri="{BB962C8B-B14F-4D97-AF65-F5344CB8AC3E}">
        <p14:creationId xmlns:p14="http://schemas.microsoft.com/office/powerpoint/2010/main" val="145944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DECC12-A38C-4818-8BD5-0FA12FED128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51E6AB6-7498-4081-9F4F-820848BDA8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5B69373-2AF4-4D47-A68B-DA3E45366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818E96F-ABDC-4E55-B88F-C1C37CA44D9D}"/>
              </a:ext>
            </a:extLst>
          </p:cNvPr>
          <p:cNvSpPr>
            <a:spLocks noGrp="1"/>
          </p:cNvSpPr>
          <p:nvPr>
            <p:ph type="dt" sz="half" idx="10"/>
          </p:nvPr>
        </p:nvSpPr>
        <p:spPr/>
        <p:txBody>
          <a:bodyPr/>
          <a:lstStyle/>
          <a:p>
            <a:fld id="{BCA381E9-EBF8-47B3-BF20-B00EBD4D39D5}" type="datetimeFigureOut">
              <a:rPr kumimoji="1" lang="ja-JP" altLang="en-US" smtClean="0"/>
              <a:t>2021/6/30</a:t>
            </a:fld>
            <a:endParaRPr kumimoji="1" lang="ja-JP" altLang="en-US"/>
          </a:p>
        </p:txBody>
      </p:sp>
      <p:sp>
        <p:nvSpPr>
          <p:cNvPr id="6" name="フッター プレースホルダー 5">
            <a:extLst>
              <a:ext uri="{FF2B5EF4-FFF2-40B4-BE49-F238E27FC236}">
                <a16:creationId xmlns:a16="http://schemas.microsoft.com/office/drawing/2014/main" id="{69389062-C7DC-4F47-A7E6-755F9CF9210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6BE89ED-8634-4D5F-BFD7-43E4580C5CB3}"/>
              </a:ext>
            </a:extLst>
          </p:cNvPr>
          <p:cNvSpPr>
            <a:spLocks noGrp="1"/>
          </p:cNvSpPr>
          <p:nvPr>
            <p:ph type="sldNum" sz="quarter" idx="12"/>
          </p:nvPr>
        </p:nvSpPr>
        <p:spPr/>
        <p:txBody>
          <a:bodyPr/>
          <a:lstStyle/>
          <a:p>
            <a:fld id="{3140B383-7EC8-48B4-9113-36CD4FED6D83}" type="slidenum">
              <a:rPr kumimoji="1" lang="ja-JP" altLang="en-US" smtClean="0"/>
              <a:t>‹#›</a:t>
            </a:fld>
            <a:endParaRPr kumimoji="1" lang="ja-JP" altLang="en-US"/>
          </a:p>
        </p:txBody>
      </p:sp>
    </p:spTree>
    <p:extLst>
      <p:ext uri="{BB962C8B-B14F-4D97-AF65-F5344CB8AC3E}">
        <p14:creationId xmlns:p14="http://schemas.microsoft.com/office/powerpoint/2010/main" val="409850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2C3AB7-EA52-489F-A43C-229899B4EC4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D0231AD-7940-4A93-AC2C-EA564B3E994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E141AD2-B68F-4B5F-8AAD-515D4BCCCEF1}"/>
              </a:ext>
            </a:extLst>
          </p:cNvPr>
          <p:cNvSpPr>
            <a:spLocks noGrp="1"/>
          </p:cNvSpPr>
          <p:nvPr>
            <p:ph type="dt" sz="half" idx="10"/>
          </p:nvPr>
        </p:nvSpPr>
        <p:spPr/>
        <p:txBody>
          <a:bodyPr/>
          <a:lstStyle/>
          <a:p>
            <a:fld id="{BCA381E9-EBF8-47B3-BF20-B00EBD4D39D5}" type="datetimeFigureOut">
              <a:rPr kumimoji="1" lang="ja-JP" altLang="en-US" smtClean="0"/>
              <a:t>2021/6/30</a:t>
            </a:fld>
            <a:endParaRPr kumimoji="1" lang="ja-JP" altLang="en-US"/>
          </a:p>
        </p:txBody>
      </p:sp>
      <p:sp>
        <p:nvSpPr>
          <p:cNvPr id="5" name="フッター プレースホルダー 4">
            <a:extLst>
              <a:ext uri="{FF2B5EF4-FFF2-40B4-BE49-F238E27FC236}">
                <a16:creationId xmlns:a16="http://schemas.microsoft.com/office/drawing/2014/main" id="{212EE275-0FA7-45CD-9CA0-BB02D8E923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ABDDFC-7EBB-4D14-882F-E1CCEFE65A88}"/>
              </a:ext>
            </a:extLst>
          </p:cNvPr>
          <p:cNvSpPr>
            <a:spLocks noGrp="1"/>
          </p:cNvSpPr>
          <p:nvPr>
            <p:ph type="sldNum" sz="quarter" idx="12"/>
          </p:nvPr>
        </p:nvSpPr>
        <p:spPr/>
        <p:txBody>
          <a:bodyPr/>
          <a:lstStyle/>
          <a:p>
            <a:fld id="{3140B383-7EC8-48B4-9113-36CD4FED6D83}" type="slidenum">
              <a:rPr kumimoji="1" lang="ja-JP" altLang="en-US" smtClean="0"/>
              <a:t>‹#›</a:t>
            </a:fld>
            <a:endParaRPr kumimoji="1" lang="ja-JP" altLang="en-US"/>
          </a:p>
        </p:txBody>
      </p:sp>
    </p:spTree>
    <p:extLst>
      <p:ext uri="{BB962C8B-B14F-4D97-AF65-F5344CB8AC3E}">
        <p14:creationId xmlns:p14="http://schemas.microsoft.com/office/powerpoint/2010/main" val="4202175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8FA7DF2-03FC-4241-B09E-A5F4AAE4D5A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02ECB00-615A-42C6-A957-E8BC3F8CE98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1B8652-5629-448D-9A9D-3E46ECF07DAC}"/>
              </a:ext>
            </a:extLst>
          </p:cNvPr>
          <p:cNvSpPr>
            <a:spLocks noGrp="1"/>
          </p:cNvSpPr>
          <p:nvPr>
            <p:ph type="dt" sz="half" idx="10"/>
          </p:nvPr>
        </p:nvSpPr>
        <p:spPr/>
        <p:txBody>
          <a:bodyPr/>
          <a:lstStyle/>
          <a:p>
            <a:fld id="{BCA381E9-EBF8-47B3-BF20-B00EBD4D39D5}" type="datetimeFigureOut">
              <a:rPr kumimoji="1" lang="ja-JP" altLang="en-US" smtClean="0"/>
              <a:t>2021/6/30</a:t>
            </a:fld>
            <a:endParaRPr kumimoji="1" lang="ja-JP" altLang="en-US"/>
          </a:p>
        </p:txBody>
      </p:sp>
      <p:sp>
        <p:nvSpPr>
          <p:cNvPr id="5" name="フッター プレースホルダー 4">
            <a:extLst>
              <a:ext uri="{FF2B5EF4-FFF2-40B4-BE49-F238E27FC236}">
                <a16:creationId xmlns:a16="http://schemas.microsoft.com/office/drawing/2014/main" id="{429490DC-242F-40EF-925A-9B843CE2C2C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3214180-3EF0-43A8-8868-DA18B5CF7194}"/>
              </a:ext>
            </a:extLst>
          </p:cNvPr>
          <p:cNvSpPr>
            <a:spLocks noGrp="1"/>
          </p:cNvSpPr>
          <p:nvPr>
            <p:ph type="sldNum" sz="quarter" idx="12"/>
          </p:nvPr>
        </p:nvSpPr>
        <p:spPr/>
        <p:txBody>
          <a:bodyPr/>
          <a:lstStyle/>
          <a:p>
            <a:fld id="{3140B383-7EC8-48B4-9113-36CD4FED6D83}" type="slidenum">
              <a:rPr kumimoji="1" lang="ja-JP" altLang="en-US" smtClean="0"/>
              <a:t>‹#›</a:t>
            </a:fld>
            <a:endParaRPr kumimoji="1" lang="ja-JP" altLang="en-US"/>
          </a:p>
        </p:txBody>
      </p:sp>
    </p:spTree>
    <p:extLst>
      <p:ext uri="{BB962C8B-B14F-4D97-AF65-F5344CB8AC3E}">
        <p14:creationId xmlns:p14="http://schemas.microsoft.com/office/powerpoint/2010/main" val="231586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3DEB80-834C-4AD7-9734-3AE4A1FBA6E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8084C78-98A8-469C-8BE0-C4B93532BD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5943F64-C696-477A-A5BB-B9E5DE5148F7}"/>
              </a:ext>
            </a:extLst>
          </p:cNvPr>
          <p:cNvSpPr>
            <a:spLocks noGrp="1"/>
          </p:cNvSpPr>
          <p:nvPr>
            <p:ph type="dt" sz="half" idx="10"/>
          </p:nvPr>
        </p:nvSpPr>
        <p:spPr/>
        <p:txBody>
          <a:bodyPr/>
          <a:lstStyle/>
          <a:p>
            <a:fld id="{F873CF2A-4C41-4BC5-A7B6-71273E1C5551}" type="datetimeFigureOut">
              <a:rPr kumimoji="1" lang="ja-JP" altLang="en-US" smtClean="0"/>
              <a:t>2021/6/30</a:t>
            </a:fld>
            <a:endParaRPr kumimoji="1" lang="ja-JP" altLang="en-US"/>
          </a:p>
        </p:txBody>
      </p:sp>
      <p:sp>
        <p:nvSpPr>
          <p:cNvPr id="5" name="フッター プレースホルダー 4">
            <a:extLst>
              <a:ext uri="{FF2B5EF4-FFF2-40B4-BE49-F238E27FC236}">
                <a16:creationId xmlns:a16="http://schemas.microsoft.com/office/drawing/2014/main" id="{98D0CA5C-3409-400A-A462-CF4B252B901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EC826C2-847B-4187-848E-6BF46B2F94F9}"/>
              </a:ext>
            </a:extLst>
          </p:cNvPr>
          <p:cNvSpPr>
            <a:spLocks noGrp="1"/>
          </p:cNvSpPr>
          <p:nvPr>
            <p:ph type="sldNum" sz="quarter" idx="12"/>
          </p:nvPr>
        </p:nvSpPr>
        <p:spPr/>
        <p:txBody>
          <a:bodyPr/>
          <a:lstStyle/>
          <a:p>
            <a:fld id="{550B430C-4A5D-47CC-ABB1-6C3A1C4777AD}" type="slidenum">
              <a:rPr kumimoji="1" lang="ja-JP" altLang="en-US" smtClean="0"/>
              <a:t>‹#›</a:t>
            </a:fld>
            <a:endParaRPr kumimoji="1" lang="ja-JP" altLang="en-US"/>
          </a:p>
        </p:txBody>
      </p:sp>
    </p:spTree>
    <p:extLst>
      <p:ext uri="{BB962C8B-B14F-4D97-AF65-F5344CB8AC3E}">
        <p14:creationId xmlns:p14="http://schemas.microsoft.com/office/powerpoint/2010/main" val="2459442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2DC215-4B04-4F4B-8822-816F9C1DE1D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2E0A1F2-A7B7-4D9A-87FD-3942C72AD59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6F1870-A0C9-4E89-8745-C56133C0145A}"/>
              </a:ext>
            </a:extLst>
          </p:cNvPr>
          <p:cNvSpPr>
            <a:spLocks noGrp="1"/>
          </p:cNvSpPr>
          <p:nvPr>
            <p:ph type="dt" sz="half" idx="10"/>
          </p:nvPr>
        </p:nvSpPr>
        <p:spPr/>
        <p:txBody>
          <a:bodyPr/>
          <a:lstStyle/>
          <a:p>
            <a:fld id="{F873CF2A-4C41-4BC5-A7B6-71273E1C5551}" type="datetimeFigureOut">
              <a:rPr kumimoji="1" lang="ja-JP" altLang="en-US" smtClean="0"/>
              <a:t>2021/6/30</a:t>
            </a:fld>
            <a:endParaRPr kumimoji="1" lang="ja-JP" altLang="en-US"/>
          </a:p>
        </p:txBody>
      </p:sp>
      <p:sp>
        <p:nvSpPr>
          <p:cNvPr id="5" name="フッター プレースホルダー 4">
            <a:extLst>
              <a:ext uri="{FF2B5EF4-FFF2-40B4-BE49-F238E27FC236}">
                <a16:creationId xmlns:a16="http://schemas.microsoft.com/office/drawing/2014/main" id="{AC532F18-27BC-4AAE-940E-46E2363152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191DDC-720F-4307-AEF5-B432FDA03028}"/>
              </a:ext>
            </a:extLst>
          </p:cNvPr>
          <p:cNvSpPr>
            <a:spLocks noGrp="1"/>
          </p:cNvSpPr>
          <p:nvPr>
            <p:ph type="sldNum" sz="quarter" idx="12"/>
          </p:nvPr>
        </p:nvSpPr>
        <p:spPr/>
        <p:txBody>
          <a:bodyPr/>
          <a:lstStyle/>
          <a:p>
            <a:fld id="{550B430C-4A5D-47CC-ABB1-6C3A1C4777AD}" type="slidenum">
              <a:rPr kumimoji="1" lang="ja-JP" altLang="en-US" smtClean="0"/>
              <a:t>‹#›</a:t>
            </a:fld>
            <a:endParaRPr kumimoji="1" lang="ja-JP" altLang="en-US"/>
          </a:p>
        </p:txBody>
      </p:sp>
    </p:spTree>
    <p:extLst>
      <p:ext uri="{BB962C8B-B14F-4D97-AF65-F5344CB8AC3E}">
        <p14:creationId xmlns:p14="http://schemas.microsoft.com/office/powerpoint/2010/main" val="1066420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24C43C-7257-4FAA-8E32-41DCA3BB0C6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5262364-52BE-4244-96BA-148DE140C9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47372F1-EE67-417E-904E-F14334CB37D5}"/>
              </a:ext>
            </a:extLst>
          </p:cNvPr>
          <p:cNvSpPr>
            <a:spLocks noGrp="1"/>
          </p:cNvSpPr>
          <p:nvPr>
            <p:ph type="dt" sz="half" idx="10"/>
          </p:nvPr>
        </p:nvSpPr>
        <p:spPr/>
        <p:txBody>
          <a:bodyPr/>
          <a:lstStyle/>
          <a:p>
            <a:fld id="{F873CF2A-4C41-4BC5-A7B6-71273E1C5551}" type="datetimeFigureOut">
              <a:rPr kumimoji="1" lang="ja-JP" altLang="en-US" smtClean="0"/>
              <a:t>2021/6/30</a:t>
            </a:fld>
            <a:endParaRPr kumimoji="1" lang="ja-JP" altLang="en-US"/>
          </a:p>
        </p:txBody>
      </p:sp>
      <p:sp>
        <p:nvSpPr>
          <p:cNvPr id="5" name="フッター プレースホルダー 4">
            <a:extLst>
              <a:ext uri="{FF2B5EF4-FFF2-40B4-BE49-F238E27FC236}">
                <a16:creationId xmlns:a16="http://schemas.microsoft.com/office/drawing/2014/main" id="{1904E13E-21B0-4D16-8A85-A2717602CA2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0FC0093-942C-458C-B487-4D9F844F9337}"/>
              </a:ext>
            </a:extLst>
          </p:cNvPr>
          <p:cNvSpPr>
            <a:spLocks noGrp="1"/>
          </p:cNvSpPr>
          <p:nvPr>
            <p:ph type="sldNum" sz="quarter" idx="12"/>
          </p:nvPr>
        </p:nvSpPr>
        <p:spPr/>
        <p:txBody>
          <a:bodyPr/>
          <a:lstStyle/>
          <a:p>
            <a:fld id="{550B430C-4A5D-47CC-ABB1-6C3A1C4777AD}" type="slidenum">
              <a:rPr kumimoji="1" lang="ja-JP" altLang="en-US" smtClean="0"/>
              <a:t>‹#›</a:t>
            </a:fld>
            <a:endParaRPr kumimoji="1" lang="ja-JP" altLang="en-US"/>
          </a:p>
        </p:txBody>
      </p:sp>
    </p:spTree>
    <p:extLst>
      <p:ext uri="{BB962C8B-B14F-4D97-AF65-F5344CB8AC3E}">
        <p14:creationId xmlns:p14="http://schemas.microsoft.com/office/powerpoint/2010/main" val="3109579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7867A5-FA9E-4CAF-A00F-C659B48EF10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0C3B5E-CC4E-4C0E-B27A-B55D4FA8BB2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2F43EE5-6E0A-4F02-B4C5-98E72CE2880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A894922-89D7-4A2B-B231-C3EB8EF6C94F}"/>
              </a:ext>
            </a:extLst>
          </p:cNvPr>
          <p:cNvSpPr>
            <a:spLocks noGrp="1"/>
          </p:cNvSpPr>
          <p:nvPr>
            <p:ph type="dt" sz="half" idx="10"/>
          </p:nvPr>
        </p:nvSpPr>
        <p:spPr/>
        <p:txBody>
          <a:bodyPr/>
          <a:lstStyle/>
          <a:p>
            <a:fld id="{F873CF2A-4C41-4BC5-A7B6-71273E1C5551}" type="datetimeFigureOut">
              <a:rPr kumimoji="1" lang="ja-JP" altLang="en-US" smtClean="0"/>
              <a:t>2021/6/30</a:t>
            </a:fld>
            <a:endParaRPr kumimoji="1" lang="ja-JP" altLang="en-US"/>
          </a:p>
        </p:txBody>
      </p:sp>
      <p:sp>
        <p:nvSpPr>
          <p:cNvPr id="6" name="フッター プレースホルダー 5">
            <a:extLst>
              <a:ext uri="{FF2B5EF4-FFF2-40B4-BE49-F238E27FC236}">
                <a16:creationId xmlns:a16="http://schemas.microsoft.com/office/drawing/2014/main" id="{CB78D16E-9764-4BBA-93E6-16F6B54AA7B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DF8D1D9-FDD0-4C2B-A77B-D5CFE08F5267}"/>
              </a:ext>
            </a:extLst>
          </p:cNvPr>
          <p:cNvSpPr>
            <a:spLocks noGrp="1"/>
          </p:cNvSpPr>
          <p:nvPr>
            <p:ph type="sldNum" sz="quarter" idx="12"/>
          </p:nvPr>
        </p:nvSpPr>
        <p:spPr/>
        <p:txBody>
          <a:bodyPr/>
          <a:lstStyle/>
          <a:p>
            <a:fld id="{550B430C-4A5D-47CC-ABB1-6C3A1C4777AD}" type="slidenum">
              <a:rPr kumimoji="1" lang="ja-JP" altLang="en-US" smtClean="0"/>
              <a:t>‹#›</a:t>
            </a:fld>
            <a:endParaRPr kumimoji="1" lang="ja-JP" altLang="en-US"/>
          </a:p>
        </p:txBody>
      </p:sp>
    </p:spTree>
    <p:extLst>
      <p:ext uri="{BB962C8B-B14F-4D97-AF65-F5344CB8AC3E}">
        <p14:creationId xmlns:p14="http://schemas.microsoft.com/office/powerpoint/2010/main" val="386657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161AEB-F658-4CFA-904D-75863DA9423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60A0699-4590-468F-B3B0-22D27D73F4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BD5EFD2-135C-4245-87D3-8AD227C6F73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0C5A405-5B7C-4D57-A69A-2E169CF30F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2C8E320-5D93-4CC1-84FF-6BD2C341C14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0DF5441-8CC9-4FE0-A030-204792A162A7}"/>
              </a:ext>
            </a:extLst>
          </p:cNvPr>
          <p:cNvSpPr>
            <a:spLocks noGrp="1"/>
          </p:cNvSpPr>
          <p:nvPr>
            <p:ph type="dt" sz="half" idx="10"/>
          </p:nvPr>
        </p:nvSpPr>
        <p:spPr/>
        <p:txBody>
          <a:bodyPr/>
          <a:lstStyle/>
          <a:p>
            <a:fld id="{F873CF2A-4C41-4BC5-A7B6-71273E1C5551}" type="datetimeFigureOut">
              <a:rPr kumimoji="1" lang="ja-JP" altLang="en-US" smtClean="0"/>
              <a:t>2021/6/30</a:t>
            </a:fld>
            <a:endParaRPr kumimoji="1" lang="ja-JP" altLang="en-US"/>
          </a:p>
        </p:txBody>
      </p:sp>
      <p:sp>
        <p:nvSpPr>
          <p:cNvPr id="8" name="フッター プレースホルダー 7">
            <a:extLst>
              <a:ext uri="{FF2B5EF4-FFF2-40B4-BE49-F238E27FC236}">
                <a16:creationId xmlns:a16="http://schemas.microsoft.com/office/drawing/2014/main" id="{75C2D00E-2E6C-42A7-9D85-EE95DDA48AD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2CF4481-D6B0-4D9B-AF28-46E503A176F9}"/>
              </a:ext>
            </a:extLst>
          </p:cNvPr>
          <p:cNvSpPr>
            <a:spLocks noGrp="1"/>
          </p:cNvSpPr>
          <p:nvPr>
            <p:ph type="sldNum" sz="quarter" idx="12"/>
          </p:nvPr>
        </p:nvSpPr>
        <p:spPr/>
        <p:txBody>
          <a:bodyPr/>
          <a:lstStyle/>
          <a:p>
            <a:fld id="{550B430C-4A5D-47CC-ABB1-6C3A1C4777AD}" type="slidenum">
              <a:rPr kumimoji="1" lang="ja-JP" altLang="en-US" smtClean="0"/>
              <a:t>‹#›</a:t>
            </a:fld>
            <a:endParaRPr kumimoji="1" lang="ja-JP" altLang="en-US"/>
          </a:p>
        </p:txBody>
      </p:sp>
    </p:spTree>
    <p:extLst>
      <p:ext uri="{BB962C8B-B14F-4D97-AF65-F5344CB8AC3E}">
        <p14:creationId xmlns:p14="http://schemas.microsoft.com/office/powerpoint/2010/main" val="3540848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72B5C2-4FF8-44DB-B633-6C2E08E7492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765A9BA-4F3C-4824-96EF-001DAB88CCC0}"/>
              </a:ext>
            </a:extLst>
          </p:cNvPr>
          <p:cNvSpPr>
            <a:spLocks noGrp="1"/>
          </p:cNvSpPr>
          <p:nvPr>
            <p:ph type="dt" sz="half" idx="10"/>
          </p:nvPr>
        </p:nvSpPr>
        <p:spPr/>
        <p:txBody>
          <a:bodyPr/>
          <a:lstStyle/>
          <a:p>
            <a:fld id="{F873CF2A-4C41-4BC5-A7B6-71273E1C5551}" type="datetimeFigureOut">
              <a:rPr kumimoji="1" lang="ja-JP" altLang="en-US" smtClean="0"/>
              <a:t>2021/6/30</a:t>
            </a:fld>
            <a:endParaRPr kumimoji="1" lang="ja-JP" altLang="en-US"/>
          </a:p>
        </p:txBody>
      </p:sp>
      <p:sp>
        <p:nvSpPr>
          <p:cNvPr id="4" name="フッター プレースホルダー 3">
            <a:extLst>
              <a:ext uri="{FF2B5EF4-FFF2-40B4-BE49-F238E27FC236}">
                <a16:creationId xmlns:a16="http://schemas.microsoft.com/office/drawing/2014/main" id="{46C619EA-00CA-4926-BD82-DC1F864A74A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EF6F10D-7AE7-4D16-BA7A-7A08BA9FF578}"/>
              </a:ext>
            </a:extLst>
          </p:cNvPr>
          <p:cNvSpPr>
            <a:spLocks noGrp="1"/>
          </p:cNvSpPr>
          <p:nvPr>
            <p:ph type="sldNum" sz="quarter" idx="12"/>
          </p:nvPr>
        </p:nvSpPr>
        <p:spPr/>
        <p:txBody>
          <a:bodyPr/>
          <a:lstStyle/>
          <a:p>
            <a:fld id="{550B430C-4A5D-47CC-ABB1-6C3A1C4777AD}" type="slidenum">
              <a:rPr kumimoji="1" lang="ja-JP" altLang="en-US" smtClean="0"/>
              <a:t>‹#›</a:t>
            </a:fld>
            <a:endParaRPr kumimoji="1" lang="ja-JP" altLang="en-US"/>
          </a:p>
        </p:txBody>
      </p:sp>
    </p:spTree>
    <p:extLst>
      <p:ext uri="{BB962C8B-B14F-4D97-AF65-F5344CB8AC3E}">
        <p14:creationId xmlns:p14="http://schemas.microsoft.com/office/powerpoint/2010/main" val="3673304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B71CA33-32AF-41A2-AFD8-03FF4EBCFF57}"/>
              </a:ext>
            </a:extLst>
          </p:cNvPr>
          <p:cNvSpPr>
            <a:spLocks noGrp="1"/>
          </p:cNvSpPr>
          <p:nvPr>
            <p:ph type="dt" sz="half" idx="10"/>
          </p:nvPr>
        </p:nvSpPr>
        <p:spPr/>
        <p:txBody>
          <a:bodyPr/>
          <a:lstStyle/>
          <a:p>
            <a:fld id="{F873CF2A-4C41-4BC5-A7B6-71273E1C5551}" type="datetimeFigureOut">
              <a:rPr kumimoji="1" lang="ja-JP" altLang="en-US" smtClean="0"/>
              <a:t>2021/6/30</a:t>
            </a:fld>
            <a:endParaRPr kumimoji="1" lang="ja-JP" altLang="en-US"/>
          </a:p>
        </p:txBody>
      </p:sp>
      <p:sp>
        <p:nvSpPr>
          <p:cNvPr id="3" name="フッター プレースホルダー 2">
            <a:extLst>
              <a:ext uri="{FF2B5EF4-FFF2-40B4-BE49-F238E27FC236}">
                <a16:creationId xmlns:a16="http://schemas.microsoft.com/office/drawing/2014/main" id="{6463424C-6EFC-48EC-B79A-D9821605F5C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4233953-3EF0-4776-836A-A90A6229B336}"/>
              </a:ext>
            </a:extLst>
          </p:cNvPr>
          <p:cNvSpPr>
            <a:spLocks noGrp="1"/>
          </p:cNvSpPr>
          <p:nvPr>
            <p:ph type="sldNum" sz="quarter" idx="12"/>
          </p:nvPr>
        </p:nvSpPr>
        <p:spPr/>
        <p:txBody>
          <a:bodyPr/>
          <a:lstStyle/>
          <a:p>
            <a:fld id="{550B430C-4A5D-47CC-ABB1-6C3A1C4777AD}" type="slidenum">
              <a:rPr kumimoji="1" lang="ja-JP" altLang="en-US" smtClean="0"/>
              <a:t>‹#›</a:t>
            </a:fld>
            <a:endParaRPr kumimoji="1" lang="ja-JP" altLang="en-US"/>
          </a:p>
        </p:txBody>
      </p:sp>
    </p:spTree>
    <p:extLst>
      <p:ext uri="{BB962C8B-B14F-4D97-AF65-F5344CB8AC3E}">
        <p14:creationId xmlns:p14="http://schemas.microsoft.com/office/powerpoint/2010/main" val="2233618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635DCF-C8D3-4958-8ED4-1657148A34E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FEC55B6-2162-4D4B-AED4-075552C3C0C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9DC14C5-E5E4-4E12-8D8D-D8A284CAE038}"/>
              </a:ext>
            </a:extLst>
          </p:cNvPr>
          <p:cNvSpPr>
            <a:spLocks noGrp="1"/>
          </p:cNvSpPr>
          <p:nvPr>
            <p:ph type="dt" sz="half" idx="10"/>
          </p:nvPr>
        </p:nvSpPr>
        <p:spPr/>
        <p:txBody>
          <a:bodyPr/>
          <a:lstStyle/>
          <a:p>
            <a:fld id="{BCA381E9-EBF8-47B3-BF20-B00EBD4D39D5}" type="datetimeFigureOut">
              <a:rPr kumimoji="1" lang="ja-JP" altLang="en-US" smtClean="0"/>
              <a:t>2021/6/30</a:t>
            </a:fld>
            <a:endParaRPr kumimoji="1" lang="ja-JP" altLang="en-US"/>
          </a:p>
        </p:txBody>
      </p:sp>
      <p:sp>
        <p:nvSpPr>
          <p:cNvPr id="5" name="フッター プレースホルダー 4">
            <a:extLst>
              <a:ext uri="{FF2B5EF4-FFF2-40B4-BE49-F238E27FC236}">
                <a16:creationId xmlns:a16="http://schemas.microsoft.com/office/drawing/2014/main" id="{D56F883A-407D-48D9-9785-E9DF1CE37B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DD9790E-03A6-49B9-AF12-3A9251EA2088}"/>
              </a:ext>
            </a:extLst>
          </p:cNvPr>
          <p:cNvSpPr>
            <a:spLocks noGrp="1"/>
          </p:cNvSpPr>
          <p:nvPr>
            <p:ph type="sldNum" sz="quarter" idx="12"/>
          </p:nvPr>
        </p:nvSpPr>
        <p:spPr/>
        <p:txBody>
          <a:bodyPr/>
          <a:lstStyle/>
          <a:p>
            <a:fld id="{3140B383-7EC8-48B4-9113-36CD4FED6D83}" type="slidenum">
              <a:rPr kumimoji="1" lang="ja-JP" altLang="en-US" smtClean="0"/>
              <a:t>‹#›</a:t>
            </a:fld>
            <a:endParaRPr kumimoji="1" lang="ja-JP" altLang="en-US"/>
          </a:p>
        </p:txBody>
      </p:sp>
    </p:spTree>
    <p:extLst>
      <p:ext uri="{BB962C8B-B14F-4D97-AF65-F5344CB8AC3E}">
        <p14:creationId xmlns:p14="http://schemas.microsoft.com/office/powerpoint/2010/main" val="2515017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B08BF8-636F-4F67-8BC0-287B81FA458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B5E424D-8D21-48D2-AE57-342713E2A4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7BB6B14-58AC-4A11-8D65-F2EE55CEC9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E7782BA-4E0A-4EDA-B93A-6AC787FD426E}"/>
              </a:ext>
            </a:extLst>
          </p:cNvPr>
          <p:cNvSpPr>
            <a:spLocks noGrp="1"/>
          </p:cNvSpPr>
          <p:nvPr>
            <p:ph type="dt" sz="half" idx="10"/>
          </p:nvPr>
        </p:nvSpPr>
        <p:spPr/>
        <p:txBody>
          <a:bodyPr/>
          <a:lstStyle/>
          <a:p>
            <a:fld id="{F873CF2A-4C41-4BC5-A7B6-71273E1C5551}" type="datetimeFigureOut">
              <a:rPr kumimoji="1" lang="ja-JP" altLang="en-US" smtClean="0"/>
              <a:t>2021/6/30</a:t>
            </a:fld>
            <a:endParaRPr kumimoji="1" lang="ja-JP" altLang="en-US"/>
          </a:p>
        </p:txBody>
      </p:sp>
      <p:sp>
        <p:nvSpPr>
          <p:cNvPr id="6" name="フッター プレースホルダー 5">
            <a:extLst>
              <a:ext uri="{FF2B5EF4-FFF2-40B4-BE49-F238E27FC236}">
                <a16:creationId xmlns:a16="http://schemas.microsoft.com/office/drawing/2014/main" id="{E59A9C13-CB04-403F-B1DA-521AB163FDB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59CBCB9-C508-43A8-8B7A-F9AF1A03F8B2}"/>
              </a:ext>
            </a:extLst>
          </p:cNvPr>
          <p:cNvSpPr>
            <a:spLocks noGrp="1"/>
          </p:cNvSpPr>
          <p:nvPr>
            <p:ph type="sldNum" sz="quarter" idx="12"/>
          </p:nvPr>
        </p:nvSpPr>
        <p:spPr/>
        <p:txBody>
          <a:bodyPr/>
          <a:lstStyle/>
          <a:p>
            <a:fld id="{550B430C-4A5D-47CC-ABB1-6C3A1C4777AD}" type="slidenum">
              <a:rPr kumimoji="1" lang="ja-JP" altLang="en-US" smtClean="0"/>
              <a:t>‹#›</a:t>
            </a:fld>
            <a:endParaRPr kumimoji="1" lang="ja-JP" altLang="en-US"/>
          </a:p>
        </p:txBody>
      </p:sp>
    </p:spTree>
    <p:extLst>
      <p:ext uri="{BB962C8B-B14F-4D97-AF65-F5344CB8AC3E}">
        <p14:creationId xmlns:p14="http://schemas.microsoft.com/office/powerpoint/2010/main" val="2104139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3E81FA-9175-4E3D-8091-88DC2C7D6D7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132620B-C960-445E-B7A6-3037360937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F6E934C-BE99-44C1-8C3C-40E63FD35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097162-68B1-49F3-B35D-B1F0FFADDBD4}"/>
              </a:ext>
            </a:extLst>
          </p:cNvPr>
          <p:cNvSpPr>
            <a:spLocks noGrp="1"/>
          </p:cNvSpPr>
          <p:nvPr>
            <p:ph type="dt" sz="half" idx="10"/>
          </p:nvPr>
        </p:nvSpPr>
        <p:spPr/>
        <p:txBody>
          <a:bodyPr/>
          <a:lstStyle/>
          <a:p>
            <a:fld id="{F873CF2A-4C41-4BC5-A7B6-71273E1C5551}" type="datetimeFigureOut">
              <a:rPr kumimoji="1" lang="ja-JP" altLang="en-US" smtClean="0"/>
              <a:t>2021/6/30</a:t>
            </a:fld>
            <a:endParaRPr kumimoji="1" lang="ja-JP" altLang="en-US"/>
          </a:p>
        </p:txBody>
      </p:sp>
      <p:sp>
        <p:nvSpPr>
          <p:cNvPr id="6" name="フッター プレースホルダー 5">
            <a:extLst>
              <a:ext uri="{FF2B5EF4-FFF2-40B4-BE49-F238E27FC236}">
                <a16:creationId xmlns:a16="http://schemas.microsoft.com/office/drawing/2014/main" id="{5279FB7F-5A28-44BC-8B05-70992C8FE8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3594CFB-7210-4DA7-985F-94F6ED736A4C}"/>
              </a:ext>
            </a:extLst>
          </p:cNvPr>
          <p:cNvSpPr>
            <a:spLocks noGrp="1"/>
          </p:cNvSpPr>
          <p:nvPr>
            <p:ph type="sldNum" sz="quarter" idx="12"/>
          </p:nvPr>
        </p:nvSpPr>
        <p:spPr/>
        <p:txBody>
          <a:bodyPr/>
          <a:lstStyle/>
          <a:p>
            <a:fld id="{550B430C-4A5D-47CC-ABB1-6C3A1C4777AD}" type="slidenum">
              <a:rPr kumimoji="1" lang="ja-JP" altLang="en-US" smtClean="0"/>
              <a:t>‹#›</a:t>
            </a:fld>
            <a:endParaRPr kumimoji="1" lang="ja-JP" altLang="en-US"/>
          </a:p>
        </p:txBody>
      </p:sp>
    </p:spTree>
    <p:extLst>
      <p:ext uri="{BB962C8B-B14F-4D97-AF65-F5344CB8AC3E}">
        <p14:creationId xmlns:p14="http://schemas.microsoft.com/office/powerpoint/2010/main" val="3682500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C42EFF-A896-41B6-9588-E70E8576EC9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5943396-2B9A-4CEB-AF93-73FBD189535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C7CD73-D620-4DB6-842B-7A7FC81F3E62}"/>
              </a:ext>
            </a:extLst>
          </p:cNvPr>
          <p:cNvSpPr>
            <a:spLocks noGrp="1"/>
          </p:cNvSpPr>
          <p:nvPr>
            <p:ph type="dt" sz="half" idx="10"/>
          </p:nvPr>
        </p:nvSpPr>
        <p:spPr/>
        <p:txBody>
          <a:bodyPr/>
          <a:lstStyle/>
          <a:p>
            <a:fld id="{F873CF2A-4C41-4BC5-A7B6-71273E1C5551}" type="datetimeFigureOut">
              <a:rPr kumimoji="1" lang="ja-JP" altLang="en-US" smtClean="0"/>
              <a:t>2021/6/30</a:t>
            </a:fld>
            <a:endParaRPr kumimoji="1" lang="ja-JP" altLang="en-US"/>
          </a:p>
        </p:txBody>
      </p:sp>
      <p:sp>
        <p:nvSpPr>
          <p:cNvPr id="5" name="フッター プレースホルダー 4">
            <a:extLst>
              <a:ext uri="{FF2B5EF4-FFF2-40B4-BE49-F238E27FC236}">
                <a16:creationId xmlns:a16="http://schemas.microsoft.com/office/drawing/2014/main" id="{4B7D9630-368A-4409-B752-04FF21A3880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00642E3-7C4E-48DE-BC36-02DB8FEE3985}"/>
              </a:ext>
            </a:extLst>
          </p:cNvPr>
          <p:cNvSpPr>
            <a:spLocks noGrp="1"/>
          </p:cNvSpPr>
          <p:nvPr>
            <p:ph type="sldNum" sz="quarter" idx="12"/>
          </p:nvPr>
        </p:nvSpPr>
        <p:spPr/>
        <p:txBody>
          <a:bodyPr/>
          <a:lstStyle/>
          <a:p>
            <a:fld id="{550B430C-4A5D-47CC-ABB1-6C3A1C4777AD}" type="slidenum">
              <a:rPr kumimoji="1" lang="ja-JP" altLang="en-US" smtClean="0"/>
              <a:t>‹#›</a:t>
            </a:fld>
            <a:endParaRPr kumimoji="1" lang="ja-JP" altLang="en-US"/>
          </a:p>
        </p:txBody>
      </p:sp>
    </p:spTree>
    <p:extLst>
      <p:ext uri="{BB962C8B-B14F-4D97-AF65-F5344CB8AC3E}">
        <p14:creationId xmlns:p14="http://schemas.microsoft.com/office/powerpoint/2010/main" val="2115269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7FE4229-CBDE-4968-8554-133F208DC40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3069F35-631B-42F0-ACF8-5287533B7CD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15EB12-4C37-4BF1-B8B4-A7622E25C8DA}"/>
              </a:ext>
            </a:extLst>
          </p:cNvPr>
          <p:cNvSpPr>
            <a:spLocks noGrp="1"/>
          </p:cNvSpPr>
          <p:nvPr>
            <p:ph type="dt" sz="half" idx="10"/>
          </p:nvPr>
        </p:nvSpPr>
        <p:spPr/>
        <p:txBody>
          <a:bodyPr/>
          <a:lstStyle/>
          <a:p>
            <a:fld id="{F873CF2A-4C41-4BC5-A7B6-71273E1C5551}" type="datetimeFigureOut">
              <a:rPr kumimoji="1" lang="ja-JP" altLang="en-US" smtClean="0"/>
              <a:t>2021/6/30</a:t>
            </a:fld>
            <a:endParaRPr kumimoji="1" lang="ja-JP" altLang="en-US"/>
          </a:p>
        </p:txBody>
      </p:sp>
      <p:sp>
        <p:nvSpPr>
          <p:cNvPr id="5" name="フッター プレースホルダー 4">
            <a:extLst>
              <a:ext uri="{FF2B5EF4-FFF2-40B4-BE49-F238E27FC236}">
                <a16:creationId xmlns:a16="http://schemas.microsoft.com/office/drawing/2014/main" id="{BD9611F3-2EEC-4837-B3EB-5B144136283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1F89C99-CBB6-424E-BC4D-792634C9B64D}"/>
              </a:ext>
            </a:extLst>
          </p:cNvPr>
          <p:cNvSpPr>
            <a:spLocks noGrp="1"/>
          </p:cNvSpPr>
          <p:nvPr>
            <p:ph type="sldNum" sz="quarter" idx="12"/>
          </p:nvPr>
        </p:nvSpPr>
        <p:spPr/>
        <p:txBody>
          <a:bodyPr/>
          <a:lstStyle/>
          <a:p>
            <a:fld id="{550B430C-4A5D-47CC-ABB1-6C3A1C4777AD}" type="slidenum">
              <a:rPr kumimoji="1" lang="ja-JP" altLang="en-US" smtClean="0"/>
              <a:t>‹#›</a:t>
            </a:fld>
            <a:endParaRPr kumimoji="1" lang="ja-JP" altLang="en-US"/>
          </a:p>
        </p:txBody>
      </p:sp>
    </p:spTree>
    <p:extLst>
      <p:ext uri="{BB962C8B-B14F-4D97-AF65-F5344CB8AC3E}">
        <p14:creationId xmlns:p14="http://schemas.microsoft.com/office/powerpoint/2010/main" val="1622943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0551BD-70B8-45A3-87FA-0908274A745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EE0BE37-EE62-4C5F-B60F-6D5D3AF1FB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9CA3DE2-9FD7-4ACB-8852-75CDA5BDE20C}"/>
              </a:ext>
            </a:extLst>
          </p:cNvPr>
          <p:cNvSpPr>
            <a:spLocks noGrp="1"/>
          </p:cNvSpPr>
          <p:nvPr>
            <p:ph type="dt" sz="half" idx="10"/>
          </p:nvPr>
        </p:nvSpPr>
        <p:spPr/>
        <p:txBody>
          <a:bodyPr/>
          <a:lstStyle/>
          <a:p>
            <a:fld id="{BCA381E9-EBF8-47B3-BF20-B00EBD4D39D5}" type="datetimeFigureOut">
              <a:rPr kumimoji="1" lang="ja-JP" altLang="en-US" smtClean="0"/>
              <a:t>2021/6/30</a:t>
            </a:fld>
            <a:endParaRPr kumimoji="1" lang="ja-JP" altLang="en-US"/>
          </a:p>
        </p:txBody>
      </p:sp>
      <p:sp>
        <p:nvSpPr>
          <p:cNvPr id="5" name="フッター プレースホルダー 4">
            <a:extLst>
              <a:ext uri="{FF2B5EF4-FFF2-40B4-BE49-F238E27FC236}">
                <a16:creationId xmlns:a16="http://schemas.microsoft.com/office/drawing/2014/main" id="{64787132-C888-4C03-B403-285BAA4E9A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85FFE5-86C1-485E-8A63-BE3E2EE623C9}"/>
              </a:ext>
            </a:extLst>
          </p:cNvPr>
          <p:cNvSpPr>
            <a:spLocks noGrp="1"/>
          </p:cNvSpPr>
          <p:nvPr>
            <p:ph type="sldNum" sz="quarter" idx="12"/>
          </p:nvPr>
        </p:nvSpPr>
        <p:spPr/>
        <p:txBody>
          <a:bodyPr/>
          <a:lstStyle/>
          <a:p>
            <a:fld id="{3140B383-7EC8-48B4-9113-36CD4FED6D83}" type="slidenum">
              <a:rPr kumimoji="1" lang="ja-JP" altLang="en-US" smtClean="0"/>
              <a:t>‹#›</a:t>
            </a:fld>
            <a:endParaRPr kumimoji="1" lang="ja-JP" altLang="en-US"/>
          </a:p>
        </p:txBody>
      </p:sp>
    </p:spTree>
    <p:extLst>
      <p:ext uri="{BB962C8B-B14F-4D97-AF65-F5344CB8AC3E}">
        <p14:creationId xmlns:p14="http://schemas.microsoft.com/office/powerpoint/2010/main" val="2956413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D05721-E20D-45CC-8CD8-B69837857A0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8D9279C-5A90-4C55-8422-6647F021243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1505A4E-6763-40BF-A135-0FB0113A9EE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43A48B0-0383-4ED5-89D8-7B00F56E2456}"/>
              </a:ext>
            </a:extLst>
          </p:cNvPr>
          <p:cNvSpPr>
            <a:spLocks noGrp="1"/>
          </p:cNvSpPr>
          <p:nvPr>
            <p:ph type="dt" sz="half" idx="10"/>
          </p:nvPr>
        </p:nvSpPr>
        <p:spPr/>
        <p:txBody>
          <a:bodyPr/>
          <a:lstStyle/>
          <a:p>
            <a:fld id="{BCA381E9-EBF8-47B3-BF20-B00EBD4D39D5}" type="datetimeFigureOut">
              <a:rPr kumimoji="1" lang="ja-JP" altLang="en-US" smtClean="0"/>
              <a:t>2021/6/30</a:t>
            </a:fld>
            <a:endParaRPr kumimoji="1" lang="ja-JP" altLang="en-US"/>
          </a:p>
        </p:txBody>
      </p:sp>
      <p:sp>
        <p:nvSpPr>
          <p:cNvPr id="6" name="フッター プレースホルダー 5">
            <a:extLst>
              <a:ext uri="{FF2B5EF4-FFF2-40B4-BE49-F238E27FC236}">
                <a16:creationId xmlns:a16="http://schemas.microsoft.com/office/drawing/2014/main" id="{83054CDC-C2DE-4852-AEED-C8075C1AC3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7EBAFF5-B4DD-437B-85E2-6CC7442F5AA8}"/>
              </a:ext>
            </a:extLst>
          </p:cNvPr>
          <p:cNvSpPr>
            <a:spLocks noGrp="1"/>
          </p:cNvSpPr>
          <p:nvPr>
            <p:ph type="sldNum" sz="quarter" idx="12"/>
          </p:nvPr>
        </p:nvSpPr>
        <p:spPr/>
        <p:txBody>
          <a:bodyPr/>
          <a:lstStyle/>
          <a:p>
            <a:fld id="{3140B383-7EC8-48B4-9113-36CD4FED6D83}" type="slidenum">
              <a:rPr kumimoji="1" lang="ja-JP" altLang="en-US" smtClean="0"/>
              <a:t>‹#›</a:t>
            </a:fld>
            <a:endParaRPr kumimoji="1" lang="ja-JP" altLang="en-US"/>
          </a:p>
        </p:txBody>
      </p:sp>
    </p:spTree>
    <p:extLst>
      <p:ext uri="{BB962C8B-B14F-4D97-AF65-F5344CB8AC3E}">
        <p14:creationId xmlns:p14="http://schemas.microsoft.com/office/powerpoint/2010/main" val="1417447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AFC095-132A-440B-A470-E6AF77D9994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5ADC7C2-AF05-4BA2-94B3-73181F6365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26C8D0E-4228-495A-BAC0-669BEAF83BC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2228DE6-F4F5-4A38-BAE9-1F53B1B2EA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13C3328-E5C6-4882-9135-8EBDA57F060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8A1B1DE-4E65-4ACF-B7F5-DD98ED8CE87D}"/>
              </a:ext>
            </a:extLst>
          </p:cNvPr>
          <p:cNvSpPr>
            <a:spLocks noGrp="1"/>
          </p:cNvSpPr>
          <p:nvPr>
            <p:ph type="dt" sz="half" idx="10"/>
          </p:nvPr>
        </p:nvSpPr>
        <p:spPr/>
        <p:txBody>
          <a:bodyPr/>
          <a:lstStyle/>
          <a:p>
            <a:fld id="{BCA381E9-EBF8-47B3-BF20-B00EBD4D39D5}" type="datetimeFigureOut">
              <a:rPr kumimoji="1" lang="ja-JP" altLang="en-US" smtClean="0"/>
              <a:t>2021/6/30</a:t>
            </a:fld>
            <a:endParaRPr kumimoji="1" lang="ja-JP" altLang="en-US"/>
          </a:p>
        </p:txBody>
      </p:sp>
      <p:sp>
        <p:nvSpPr>
          <p:cNvPr id="8" name="フッター プレースホルダー 7">
            <a:extLst>
              <a:ext uri="{FF2B5EF4-FFF2-40B4-BE49-F238E27FC236}">
                <a16:creationId xmlns:a16="http://schemas.microsoft.com/office/drawing/2014/main" id="{28E7ED6D-4BD1-47B0-BF55-805B75A6B3E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ACC3631-74EF-43D4-ACEA-5E7C741DBC52}"/>
              </a:ext>
            </a:extLst>
          </p:cNvPr>
          <p:cNvSpPr>
            <a:spLocks noGrp="1"/>
          </p:cNvSpPr>
          <p:nvPr>
            <p:ph type="sldNum" sz="quarter" idx="12"/>
          </p:nvPr>
        </p:nvSpPr>
        <p:spPr/>
        <p:txBody>
          <a:bodyPr/>
          <a:lstStyle/>
          <a:p>
            <a:fld id="{3140B383-7EC8-48B4-9113-36CD4FED6D83}" type="slidenum">
              <a:rPr kumimoji="1" lang="ja-JP" altLang="en-US" smtClean="0"/>
              <a:t>‹#›</a:t>
            </a:fld>
            <a:endParaRPr kumimoji="1" lang="ja-JP" altLang="en-US"/>
          </a:p>
        </p:txBody>
      </p:sp>
    </p:spTree>
    <p:extLst>
      <p:ext uri="{BB962C8B-B14F-4D97-AF65-F5344CB8AC3E}">
        <p14:creationId xmlns:p14="http://schemas.microsoft.com/office/powerpoint/2010/main" val="3697875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D9EF03-0EE6-4198-B362-AF1BDA1301E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0EA358A-61AB-4D40-90C7-C278CEA229E0}"/>
              </a:ext>
            </a:extLst>
          </p:cNvPr>
          <p:cNvSpPr>
            <a:spLocks noGrp="1"/>
          </p:cNvSpPr>
          <p:nvPr>
            <p:ph type="dt" sz="half" idx="10"/>
          </p:nvPr>
        </p:nvSpPr>
        <p:spPr/>
        <p:txBody>
          <a:bodyPr/>
          <a:lstStyle/>
          <a:p>
            <a:fld id="{BCA381E9-EBF8-47B3-BF20-B00EBD4D39D5}" type="datetimeFigureOut">
              <a:rPr kumimoji="1" lang="ja-JP" altLang="en-US" smtClean="0"/>
              <a:t>2021/6/30</a:t>
            </a:fld>
            <a:endParaRPr kumimoji="1" lang="ja-JP" altLang="en-US"/>
          </a:p>
        </p:txBody>
      </p:sp>
      <p:sp>
        <p:nvSpPr>
          <p:cNvPr id="4" name="フッター プレースホルダー 3">
            <a:extLst>
              <a:ext uri="{FF2B5EF4-FFF2-40B4-BE49-F238E27FC236}">
                <a16:creationId xmlns:a16="http://schemas.microsoft.com/office/drawing/2014/main" id="{2FBE401B-6F19-4226-AB91-6F71BC57B87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FE25A85-6B3B-47C6-A13F-AAEE6AD0EAE5}"/>
              </a:ext>
            </a:extLst>
          </p:cNvPr>
          <p:cNvSpPr>
            <a:spLocks noGrp="1"/>
          </p:cNvSpPr>
          <p:nvPr>
            <p:ph type="sldNum" sz="quarter" idx="12"/>
          </p:nvPr>
        </p:nvSpPr>
        <p:spPr/>
        <p:txBody>
          <a:bodyPr/>
          <a:lstStyle/>
          <a:p>
            <a:fld id="{3140B383-7EC8-48B4-9113-36CD4FED6D83}" type="slidenum">
              <a:rPr kumimoji="1" lang="ja-JP" altLang="en-US" smtClean="0"/>
              <a:t>‹#›</a:t>
            </a:fld>
            <a:endParaRPr kumimoji="1" lang="ja-JP" altLang="en-US"/>
          </a:p>
        </p:txBody>
      </p:sp>
    </p:spTree>
    <p:extLst>
      <p:ext uri="{BB962C8B-B14F-4D97-AF65-F5344CB8AC3E}">
        <p14:creationId xmlns:p14="http://schemas.microsoft.com/office/powerpoint/2010/main" val="74014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bg>
      <p:bgPr>
        <a:gradFill>
          <a:gsLst>
            <a:gs pos="0">
              <a:schemeClr val="bg1"/>
            </a:gs>
            <a:gs pos="74000">
              <a:schemeClr val="bg1">
                <a:lumMod val="85000"/>
                <a:alpha val="58000"/>
              </a:schemeClr>
            </a:gs>
            <a:gs pos="83000">
              <a:schemeClr val="bg1">
                <a:lumMod val="75000"/>
                <a:alpha val="59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E8C9D2E-0535-4D0F-9CC7-B3FAC10969EE}"/>
              </a:ext>
            </a:extLst>
          </p:cNvPr>
          <p:cNvSpPr>
            <a:spLocks noGrp="1"/>
          </p:cNvSpPr>
          <p:nvPr>
            <p:ph type="sldNum" sz="quarter" idx="12"/>
          </p:nvPr>
        </p:nvSpPr>
        <p:spPr/>
        <p:txBody>
          <a:bodyPr/>
          <a:lstStyle/>
          <a:p>
            <a:fld id="{3140B383-7EC8-48B4-9113-36CD4FED6D83}" type="slidenum">
              <a:rPr kumimoji="1" lang="ja-JP" altLang="en-US" smtClean="0"/>
              <a:t>‹#›</a:t>
            </a:fld>
            <a:endParaRPr kumimoji="1" lang="ja-JP" altLang="en-US" dirty="0"/>
          </a:p>
        </p:txBody>
      </p:sp>
      <p:sp>
        <p:nvSpPr>
          <p:cNvPr id="5" name="正方形/長方形 4">
            <a:extLst>
              <a:ext uri="{FF2B5EF4-FFF2-40B4-BE49-F238E27FC236}">
                <a16:creationId xmlns:a16="http://schemas.microsoft.com/office/drawing/2014/main" id="{D35A2E1D-A946-42A2-8230-5404032590F5}"/>
              </a:ext>
            </a:extLst>
          </p:cNvPr>
          <p:cNvSpPr/>
          <p:nvPr userDrawn="1"/>
        </p:nvSpPr>
        <p:spPr>
          <a:xfrm>
            <a:off x="0" y="-170983"/>
            <a:ext cx="12474340" cy="5890661"/>
          </a:xfrm>
          <a:prstGeom prst="rect">
            <a:avLst/>
          </a:prstGeom>
          <a:gradFill flip="none" rotWithShape="1">
            <a:gsLst>
              <a:gs pos="0">
                <a:schemeClr val="accent5">
                  <a:lumMod val="5000"/>
                  <a:lumOff val="95000"/>
                  <a:alpha val="3000"/>
                </a:schemeClr>
              </a:gs>
              <a:gs pos="100000">
                <a:schemeClr val="accent5">
                  <a:lumMod val="45000"/>
                  <a:lumOff val="55000"/>
                </a:schemeClr>
              </a:gs>
              <a:gs pos="98000">
                <a:schemeClr val="accent5">
                  <a:lumMod val="45000"/>
                  <a:lumOff val="55000"/>
                  <a:alpha val="29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9367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B6E9294-D261-4C93-B252-4E8F1737AD0E}"/>
              </a:ext>
            </a:extLst>
          </p:cNvPr>
          <p:cNvSpPr>
            <a:spLocks noGrp="1"/>
          </p:cNvSpPr>
          <p:nvPr>
            <p:ph type="dt" sz="half" idx="10"/>
          </p:nvPr>
        </p:nvSpPr>
        <p:spPr/>
        <p:txBody>
          <a:bodyPr/>
          <a:lstStyle/>
          <a:p>
            <a:fld id="{BCA381E9-EBF8-47B3-BF20-B00EBD4D39D5}" type="datetimeFigureOut">
              <a:rPr kumimoji="1" lang="ja-JP" altLang="en-US" smtClean="0"/>
              <a:t>2021/6/30</a:t>
            </a:fld>
            <a:endParaRPr kumimoji="1" lang="ja-JP" altLang="en-US"/>
          </a:p>
        </p:txBody>
      </p:sp>
      <p:sp>
        <p:nvSpPr>
          <p:cNvPr id="3" name="フッター プレースホルダー 2">
            <a:extLst>
              <a:ext uri="{FF2B5EF4-FFF2-40B4-BE49-F238E27FC236}">
                <a16:creationId xmlns:a16="http://schemas.microsoft.com/office/drawing/2014/main" id="{28D9AA05-8764-41E5-9F3C-1DCF07773F7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E8C9D2E-0535-4D0F-9CC7-B3FAC10969EE}"/>
              </a:ext>
            </a:extLst>
          </p:cNvPr>
          <p:cNvSpPr>
            <a:spLocks noGrp="1"/>
          </p:cNvSpPr>
          <p:nvPr>
            <p:ph type="sldNum" sz="quarter" idx="12"/>
          </p:nvPr>
        </p:nvSpPr>
        <p:spPr/>
        <p:txBody>
          <a:bodyPr/>
          <a:lstStyle/>
          <a:p>
            <a:fld id="{3140B383-7EC8-48B4-9113-36CD4FED6D83}" type="slidenum">
              <a:rPr kumimoji="1" lang="ja-JP" altLang="en-US" smtClean="0"/>
              <a:t>‹#›</a:t>
            </a:fld>
            <a:endParaRPr kumimoji="1" lang="ja-JP" altLang="en-US"/>
          </a:p>
        </p:txBody>
      </p:sp>
    </p:spTree>
    <p:extLst>
      <p:ext uri="{BB962C8B-B14F-4D97-AF65-F5344CB8AC3E}">
        <p14:creationId xmlns:p14="http://schemas.microsoft.com/office/powerpoint/2010/main" val="342662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B278B0-0BDE-489D-873A-5854FCF0C9C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D737E52-6D95-4EE5-AC4C-E2BF0276CE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B91A529-5C8C-49F3-86F6-F8A23463F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047F36C-FCE4-48F8-AC71-CD87E2651072}"/>
              </a:ext>
            </a:extLst>
          </p:cNvPr>
          <p:cNvSpPr>
            <a:spLocks noGrp="1"/>
          </p:cNvSpPr>
          <p:nvPr>
            <p:ph type="dt" sz="half" idx="10"/>
          </p:nvPr>
        </p:nvSpPr>
        <p:spPr/>
        <p:txBody>
          <a:bodyPr/>
          <a:lstStyle/>
          <a:p>
            <a:fld id="{BCA381E9-EBF8-47B3-BF20-B00EBD4D39D5}" type="datetimeFigureOut">
              <a:rPr kumimoji="1" lang="ja-JP" altLang="en-US" smtClean="0"/>
              <a:t>2021/6/30</a:t>
            </a:fld>
            <a:endParaRPr kumimoji="1" lang="ja-JP" altLang="en-US"/>
          </a:p>
        </p:txBody>
      </p:sp>
      <p:sp>
        <p:nvSpPr>
          <p:cNvPr id="6" name="フッター プレースホルダー 5">
            <a:extLst>
              <a:ext uri="{FF2B5EF4-FFF2-40B4-BE49-F238E27FC236}">
                <a16:creationId xmlns:a16="http://schemas.microsoft.com/office/drawing/2014/main" id="{2B6C84F2-860B-4D7F-B933-ED7ABA39BFA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F67E737-1031-4F0B-93A8-E1C78DC7176A}"/>
              </a:ext>
            </a:extLst>
          </p:cNvPr>
          <p:cNvSpPr>
            <a:spLocks noGrp="1"/>
          </p:cNvSpPr>
          <p:nvPr>
            <p:ph type="sldNum" sz="quarter" idx="12"/>
          </p:nvPr>
        </p:nvSpPr>
        <p:spPr/>
        <p:txBody>
          <a:bodyPr/>
          <a:lstStyle/>
          <a:p>
            <a:fld id="{3140B383-7EC8-48B4-9113-36CD4FED6D83}" type="slidenum">
              <a:rPr kumimoji="1" lang="ja-JP" altLang="en-US" smtClean="0"/>
              <a:t>‹#›</a:t>
            </a:fld>
            <a:endParaRPr kumimoji="1" lang="ja-JP" altLang="en-US"/>
          </a:p>
        </p:txBody>
      </p:sp>
    </p:spTree>
    <p:extLst>
      <p:ext uri="{BB962C8B-B14F-4D97-AF65-F5344CB8AC3E}">
        <p14:creationId xmlns:p14="http://schemas.microsoft.com/office/powerpoint/2010/main" val="3385555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BC08D46-3141-47A4-B0E1-1E00F9D71C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62B3492-F668-4763-9DB1-814729101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A60B6D4A-78AB-446E-A849-7018D8CE1A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381E9-EBF8-47B3-BF20-B00EBD4D39D5}" type="datetimeFigureOut">
              <a:rPr kumimoji="1" lang="ja-JP" altLang="en-US" smtClean="0"/>
              <a:t>2021/6/30</a:t>
            </a:fld>
            <a:endParaRPr kumimoji="1" lang="ja-JP" altLang="en-US"/>
          </a:p>
        </p:txBody>
      </p:sp>
      <p:sp>
        <p:nvSpPr>
          <p:cNvPr id="5" name="フッター プレースホルダー 4">
            <a:extLst>
              <a:ext uri="{FF2B5EF4-FFF2-40B4-BE49-F238E27FC236}">
                <a16:creationId xmlns:a16="http://schemas.microsoft.com/office/drawing/2014/main" id="{2A937629-CDD4-4E60-9D8C-4B0C13DF3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D9E54B9-2040-40C6-A34A-66FB802EDF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0B383-7EC8-48B4-9113-36CD4FED6D83}" type="slidenum">
              <a:rPr kumimoji="1" lang="ja-JP" altLang="en-US" smtClean="0"/>
              <a:t>‹#›</a:t>
            </a:fld>
            <a:endParaRPr kumimoji="1" lang="ja-JP" altLang="en-US"/>
          </a:p>
        </p:txBody>
      </p:sp>
    </p:spTree>
    <p:extLst>
      <p:ext uri="{BB962C8B-B14F-4D97-AF65-F5344CB8AC3E}">
        <p14:creationId xmlns:p14="http://schemas.microsoft.com/office/powerpoint/2010/main" val="1027845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2"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ts val="3360"/>
        </a:lnSpc>
        <a:spcBef>
          <a:spcPts val="0"/>
        </a:spcBef>
        <a:spcAft>
          <a:spcPts val="600"/>
        </a:spcAft>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ts val="3360"/>
        </a:lnSpc>
        <a:spcBef>
          <a:spcPts val="0"/>
        </a:spcBef>
        <a:spcAft>
          <a:spcPts val="600"/>
        </a:spcAft>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ts val="3360"/>
        </a:lnSpc>
        <a:spcBef>
          <a:spcPts val="0"/>
        </a:spcBef>
        <a:spcAft>
          <a:spcPts val="600"/>
        </a:spcAft>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ts val="3360"/>
        </a:lnSpc>
        <a:spcBef>
          <a:spcPts val="0"/>
        </a:spcBef>
        <a:spcAft>
          <a:spcPts val="600"/>
        </a:spcAft>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ts val="3360"/>
        </a:lnSpc>
        <a:spcBef>
          <a:spcPts val="0"/>
        </a:spcBef>
        <a:spcAft>
          <a:spcPts val="600"/>
        </a:spcAft>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3F2CDC3-1D8E-4A1D-87FA-39B797CD62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8A10A1A-DFC4-48BC-A7A2-9C4871E49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CAE45E-59A9-4B3E-BBA5-0CA312FD79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73CF2A-4C41-4BC5-A7B6-71273E1C5551}" type="datetimeFigureOut">
              <a:rPr kumimoji="1" lang="ja-JP" altLang="en-US" smtClean="0"/>
              <a:t>2021/6/30</a:t>
            </a:fld>
            <a:endParaRPr kumimoji="1" lang="ja-JP" altLang="en-US"/>
          </a:p>
        </p:txBody>
      </p:sp>
      <p:sp>
        <p:nvSpPr>
          <p:cNvPr id="5" name="フッター プレースホルダー 4">
            <a:extLst>
              <a:ext uri="{FF2B5EF4-FFF2-40B4-BE49-F238E27FC236}">
                <a16:creationId xmlns:a16="http://schemas.microsoft.com/office/drawing/2014/main" id="{5E6CEAD5-1BC9-4B19-A1FD-FB8AC32A8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FC897EC-D93B-4700-8B8C-A1852F193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B430C-4A5D-47CC-ABB1-6C3A1C4777AD}" type="slidenum">
              <a:rPr kumimoji="1" lang="ja-JP" altLang="en-US" smtClean="0"/>
              <a:t>‹#›</a:t>
            </a:fld>
            <a:endParaRPr kumimoji="1" lang="ja-JP" altLang="en-US"/>
          </a:p>
        </p:txBody>
      </p:sp>
    </p:spTree>
    <p:extLst>
      <p:ext uri="{BB962C8B-B14F-4D97-AF65-F5344CB8AC3E}">
        <p14:creationId xmlns:p14="http://schemas.microsoft.com/office/powerpoint/2010/main" val="36192728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m4a"/><Relationship Id="rId7"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image" Target="../media/image4.png"/><Relationship Id="rId5" Type="http://schemas.microsoft.com/office/2007/relationships/media" Target="../media/media3.m4a"/><Relationship Id="rId10" Type="http://schemas.openxmlformats.org/officeDocument/2006/relationships/image" Target="../media/image3.png"/><Relationship Id="rId4" Type="http://schemas.openxmlformats.org/officeDocument/2006/relationships/audio" Target="../media/media2.m4a"/><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media7.m4a"/><Relationship Id="rId13" Type="http://schemas.openxmlformats.org/officeDocument/2006/relationships/slideLayout" Target="../slideLayouts/slideLayout8.xml"/><Relationship Id="rId3" Type="http://schemas.microsoft.com/office/2007/relationships/media" Target="../media/media5.m4a"/><Relationship Id="rId7" Type="http://schemas.microsoft.com/office/2007/relationships/media" Target="../media/media7.m4a"/><Relationship Id="rId12" Type="http://schemas.openxmlformats.org/officeDocument/2006/relationships/audio" Target="../media/media9.m4a"/><Relationship Id="rId2" Type="http://schemas.microsoft.com/office/2007/relationships/media" Target="../media/media4.mp4"/><Relationship Id="rId16" Type="http://schemas.openxmlformats.org/officeDocument/2006/relationships/image" Target="../media/image4.png"/><Relationship Id="rId1" Type="http://schemas.openxmlformats.org/officeDocument/2006/relationships/video" Target="NULL" TargetMode="External"/><Relationship Id="rId6" Type="http://schemas.openxmlformats.org/officeDocument/2006/relationships/audio" Target="../media/media6.m4a"/><Relationship Id="rId11" Type="http://schemas.microsoft.com/office/2007/relationships/media" Target="../media/media9.m4a"/><Relationship Id="rId5" Type="http://schemas.microsoft.com/office/2007/relationships/media" Target="../media/media6.m4a"/><Relationship Id="rId15" Type="http://schemas.openxmlformats.org/officeDocument/2006/relationships/image" Target="../media/image5.png"/><Relationship Id="rId10" Type="http://schemas.openxmlformats.org/officeDocument/2006/relationships/audio" Target="../media/media8.m4a"/><Relationship Id="rId4" Type="http://schemas.openxmlformats.org/officeDocument/2006/relationships/audio" Target="../media/media5.m4a"/><Relationship Id="rId9" Type="http://schemas.microsoft.com/office/2007/relationships/media" Target="../media/media8.m4a"/><Relationship Id="rId1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audio" Target="../media/media13.m4a"/><Relationship Id="rId13" Type="http://schemas.openxmlformats.org/officeDocument/2006/relationships/image" Target="../media/image6.png"/><Relationship Id="rId3" Type="http://schemas.microsoft.com/office/2007/relationships/media" Target="../media/media11.m4a"/><Relationship Id="rId7" Type="http://schemas.microsoft.com/office/2007/relationships/media" Target="../media/media13.m4a"/><Relationship Id="rId12" Type="http://schemas.openxmlformats.org/officeDocument/2006/relationships/notesSlide" Target="../notesSlides/notesSlide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audio" Target="../media/media12.m4a"/><Relationship Id="rId11" Type="http://schemas.openxmlformats.org/officeDocument/2006/relationships/slideLayout" Target="../slideLayouts/slideLayout8.xml"/><Relationship Id="rId5" Type="http://schemas.microsoft.com/office/2007/relationships/media" Target="../media/media12.m4a"/><Relationship Id="rId10" Type="http://schemas.openxmlformats.org/officeDocument/2006/relationships/audio" Target="../media/media14.m4a"/><Relationship Id="rId4" Type="http://schemas.openxmlformats.org/officeDocument/2006/relationships/audio" Target="../media/media11.m4a"/><Relationship Id="rId9" Type="http://schemas.microsoft.com/office/2007/relationships/media" Target="../media/media14.m4a"/><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18.m4a"/><Relationship Id="rId7" Type="http://schemas.openxmlformats.org/officeDocument/2006/relationships/slideLayout" Target="../slideLayouts/slideLayout7.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audio" Target="../media/media19.m4a"/><Relationship Id="rId5" Type="http://schemas.microsoft.com/office/2007/relationships/media" Target="../media/media19.m4a"/><Relationship Id="rId10" Type="http://schemas.openxmlformats.org/officeDocument/2006/relationships/image" Target="../media/image4.png"/><Relationship Id="rId4" Type="http://schemas.openxmlformats.org/officeDocument/2006/relationships/audio" Target="../media/media18.m4a"/><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media23.m4a"/><Relationship Id="rId3" Type="http://schemas.microsoft.com/office/2007/relationships/media" Target="../media/media21.m4a"/><Relationship Id="rId7" Type="http://schemas.microsoft.com/office/2007/relationships/media" Target="../media/media23.m4a"/><Relationship Id="rId12" Type="http://schemas.openxmlformats.org/officeDocument/2006/relationships/image" Target="../media/image4.png"/><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audio" Target="../media/media22.m4a"/><Relationship Id="rId11" Type="http://schemas.openxmlformats.org/officeDocument/2006/relationships/image" Target="../media/image11.png"/><Relationship Id="rId5" Type="http://schemas.microsoft.com/office/2007/relationships/media" Target="../media/media22.m4a"/><Relationship Id="rId10" Type="http://schemas.openxmlformats.org/officeDocument/2006/relationships/notesSlide" Target="../notesSlides/notesSlide6.xml"/><Relationship Id="rId4" Type="http://schemas.openxmlformats.org/officeDocument/2006/relationships/audio" Target="../media/media21.m4a"/><Relationship Id="rId9"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38A399B-83BA-4EFD-B028-996672AB6D9F}"/>
              </a:ext>
            </a:extLst>
          </p:cNvPr>
          <p:cNvSpPr/>
          <p:nvPr/>
        </p:nvSpPr>
        <p:spPr>
          <a:xfrm>
            <a:off x="0" y="2001620"/>
            <a:ext cx="12252960" cy="4868092"/>
          </a:xfrm>
          <a:prstGeom prst="rect">
            <a:avLst/>
          </a:prstGeom>
          <a:gradFill flip="none" rotWithShape="1">
            <a:gsLst>
              <a:gs pos="0">
                <a:schemeClr val="accent1">
                  <a:lumMod val="50000"/>
                </a:schemeClr>
              </a:gs>
              <a:gs pos="35000">
                <a:schemeClr val="accent1">
                  <a:lumMod val="0"/>
                  <a:lumOff val="100000"/>
                </a:schemeClr>
              </a:gs>
              <a:gs pos="100000">
                <a:schemeClr val="accent1">
                  <a:lumMod val="75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楕円 4">
            <a:extLst>
              <a:ext uri="{FF2B5EF4-FFF2-40B4-BE49-F238E27FC236}">
                <a16:creationId xmlns:a16="http://schemas.microsoft.com/office/drawing/2014/main" id="{A86D8527-0CFC-4B72-A1F8-EAC7E71FE4D6}"/>
              </a:ext>
            </a:extLst>
          </p:cNvPr>
          <p:cNvSpPr/>
          <p:nvPr/>
        </p:nvSpPr>
        <p:spPr>
          <a:xfrm rot="21368070">
            <a:off x="-1305190" y="257603"/>
            <a:ext cx="14268029" cy="62368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66CF58FB-1537-4E24-8E0C-0D1FCAEDDA81}"/>
              </a:ext>
            </a:extLst>
          </p:cNvPr>
          <p:cNvGrpSpPr/>
          <p:nvPr/>
        </p:nvGrpSpPr>
        <p:grpSpPr>
          <a:xfrm rot="21365183">
            <a:off x="-1920408" y="-1817478"/>
            <a:ext cx="15278034" cy="8163615"/>
            <a:chOff x="4289005" y="-2535949"/>
            <a:chExt cx="14236407" cy="8163615"/>
          </a:xfrm>
        </p:grpSpPr>
        <p:grpSp>
          <p:nvGrpSpPr>
            <p:cNvPr id="9" name="グループ化 8">
              <a:extLst>
                <a:ext uri="{FF2B5EF4-FFF2-40B4-BE49-F238E27FC236}">
                  <a16:creationId xmlns:a16="http://schemas.microsoft.com/office/drawing/2014/main" id="{6BF26A51-D602-487F-A6C9-38B0ABC27401}"/>
                </a:ext>
              </a:extLst>
            </p:cNvPr>
            <p:cNvGrpSpPr/>
            <p:nvPr/>
          </p:nvGrpSpPr>
          <p:grpSpPr>
            <a:xfrm>
              <a:off x="4780932" y="-812081"/>
              <a:ext cx="13562418" cy="6439747"/>
              <a:chOff x="-128554" y="-796536"/>
              <a:chExt cx="13562418" cy="6439747"/>
            </a:xfrm>
          </p:grpSpPr>
          <p:sp>
            <p:nvSpPr>
              <p:cNvPr id="6" name="楕円 5">
                <a:extLst>
                  <a:ext uri="{FF2B5EF4-FFF2-40B4-BE49-F238E27FC236}">
                    <a16:creationId xmlns:a16="http://schemas.microsoft.com/office/drawing/2014/main" id="{C8184BDF-459F-4595-8548-960E2FD5CD11}"/>
                  </a:ext>
                </a:extLst>
              </p:cNvPr>
              <p:cNvSpPr/>
              <p:nvPr/>
            </p:nvSpPr>
            <p:spPr>
              <a:xfrm rot="43571">
                <a:off x="-128554" y="-299310"/>
                <a:ext cx="13150851" cy="594252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楕円 6">
                <a:extLst>
                  <a:ext uri="{FF2B5EF4-FFF2-40B4-BE49-F238E27FC236}">
                    <a16:creationId xmlns:a16="http://schemas.microsoft.com/office/drawing/2014/main" id="{B91346A0-2F0E-4B56-BCFE-1477EF18A887}"/>
                  </a:ext>
                </a:extLst>
              </p:cNvPr>
              <p:cNvSpPr/>
              <p:nvPr/>
            </p:nvSpPr>
            <p:spPr>
              <a:xfrm rot="21544300">
                <a:off x="-54232" y="-796536"/>
                <a:ext cx="13488096" cy="629761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8" name="楕円 7">
              <a:extLst>
                <a:ext uri="{FF2B5EF4-FFF2-40B4-BE49-F238E27FC236}">
                  <a16:creationId xmlns:a16="http://schemas.microsoft.com/office/drawing/2014/main" id="{139AA665-EC32-4FFE-B9F7-0B1B02402F51}"/>
                </a:ext>
              </a:extLst>
            </p:cNvPr>
            <p:cNvSpPr/>
            <p:nvPr/>
          </p:nvSpPr>
          <p:spPr>
            <a:xfrm rot="21599960">
              <a:off x="4289005" y="-2535949"/>
              <a:ext cx="14236407" cy="7855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7" name="テキスト ボックス 16">
            <a:extLst>
              <a:ext uri="{FF2B5EF4-FFF2-40B4-BE49-F238E27FC236}">
                <a16:creationId xmlns:a16="http://schemas.microsoft.com/office/drawing/2014/main" id="{D3DB1BA8-7B0B-43EB-8A5D-4F279A059D81}"/>
              </a:ext>
            </a:extLst>
          </p:cNvPr>
          <p:cNvSpPr txBox="1"/>
          <p:nvPr/>
        </p:nvSpPr>
        <p:spPr>
          <a:xfrm>
            <a:off x="1697435" y="3264784"/>
            <a:ext cx="6631003" cy="2554545"/>
          </a:xfrm>
          <a:prstGeom prst="rect">
            <a:avLst/>
          </a:prstGeom>
          <a:noFill/>
        </p:spPr>
        <p:txBody>
          <a:bodyPr wrap="square" rtlCol="0">
            <a:spAutoFit/>
          </a:bodyPr>
          <a:lstStyle/>
          <a:p>
            <a:r>
              <a:rPr lang="ja-JP" altLang="en-US" sz="2800" b="1" dirty="0">
                <a:solidFill>
                  <a:schemeClr val="bg1">
                    <a:lumMod val="50000"/>
                  </a:schemeClr>
                </a:solidFill>
                <a:latin typeface="Meiryo UI" panose="020B0604030504040204" pitchFamily="50" charset="-128"/>
                <a:ea typeface="Meiryo UI" panose="020B0604030504040204" pitchFamily="50" charset="-128"/>
              </a:rPr>
              <a:t>速乾性手指殺菌・消毒剤</a:t>
            </a:r>
            <a:endParaRPr kumimoji="1" lang="en-US" altLang="ja-JP" sz="2800" b="1" dirty="0">
              <a:solidFill>
                <a:schemeClr val="bg1">
                  <a:lumMod val="50000"/>
                </a:schemeClr>
              </a:solidFill>
              <a:latin typeface="Meiryo UI" panose="020B0604030504040204" pitchFamily="50" charset="-128"/>
              <a:ea typeface="Meiryo UI" panose="020B0604030504040204" pitchFamily="50" charset="-128"/>
            </a:endParaRPr>
          </a:p>
          <a:p>
            <a:r>
              <a:rPr kumimoji="1" lang="ja-JP" altLang="en-US" sz="4400" b="1" dirty="0">
                <a:solidFill>
                  <a:schemeClr val="accent1">
                    <a:lumMod val="75000"/>
                  </a:schemeClr>
                </a:solidFill>
                <a:latin typeface="Meiryo UI" panose="020B0604030504040204" pitchFamily="50" charset="-128"/>
                <a:ea typeface="Meiryo UI" panose="020B0604030504040204" pitchFamily="50" charset="-128"/>
              </a:rPr>
              <a:t>ピュレル</a:t>
            </a:r>
            <a:r>
              <a:rPr kumimoji="1" lang="en-US" altLang="ja-JP" sz="4400" b="1" baseline="40000" dirty="0">
                <a:solidFill>
                  <a:schemeClr val="accent1">
                    <a:lumMod val="75000"/>
                  </a:schemeClr>
                </a:solidFill>
                <a:latin typeface="Meiryo UI" panose="020B0604030504040204" pitchFamily="50" charset="-128"/>
                <a:ea typeface="Meiryo UI" panose="020B0604030504040204" pitchFamily="50" charset="-128"/>
              </a:rPr>
              <a:t>®</a:t>
            </a:r>
            <a:r>
              <a:rPr kumimoji="1" lang="ja-JP" altLang="en-US" sz="4400" b="1" dirty="0">
                <a:solidFill>
                  <a:schemeClr val="accent1">
                    <a:lumMod val="75000"/>
                  </a:schemeClr>
                </a:solidFill>
                <a:latin typeface="Meiryo UI" panose="020B0604030504040204" pitchFamily="50" charset="-128"/>
                <a:ea typeface="Meiryo UI" panose="020B0604030504040204" pitchFamily="50" charset="-128"/>
              </a:rPr>
              <a:t>アドバンスド</a:t>
            </a:r>
            <a:endParaRPr kumimoji="1" lang="en-US" altLang="ja-JP" sz="4400" b="1" dirty="0">
              <a:solidFill>
                <a:schemeClr val="accent1">
                  <a:lumMod val="75000"/>
                </a:schemeClr>
              </a:solidFill>
              <a:latin typeface="Meiryo UI" panose="020B0604030504040204" pitchFamily="50" charset="-128"/>
              <a:ea typeface="Meiryo UI" panose="020B0604030504040204" pitchFamily="50" charset="-128"/>
            </a:endParaRPr>
          </a:p>
          <a:p>
            <a:r>
              <a:rPr lang="ja-JP" altLang="en-US" sz="4400" b="1" dirty="0">
                <a:solidFill>
                  <a:schemeClr val="accent1">
                    <a:lumMod val="75000"/>
                  </a:schemeClr>
                </a:solidFill>
                <a:latin typeface="Meiryo UI" panose="020B0604030504040204" pitchFamily="50" charset="-128"/>
                <a:ea typeface="Meiryo UI" panose="020B0604030504040204" pitchFamily="50" charset="-128"/>
              </a:rPr>
              <a:t>　　　　　　　　　ジェル</a:t>
            </a:r>
            <a:endParaRPr lang="en-US" altLang="ja-JP" sz="4400" b="1" dirty="0">
              <a:solidFill>
                <a:schemeClr val="accent1">
                  <a:lumMod val="75000"/>
                </a:schemeClr>
              </a:solidFill>
              <a:latin typeface="Meiryo UI" panose="020B0604030504040204" pitchFamily="50" charset="-128"/>
              <a:ea typeface="Meiryo UI" panose="020B0604030504040204" pitchFamily="50" charset="-128"/>
            </a:endParaRPr>
          </a:p>
          <a:p>
            <a:r>
              <a:rPr kumimoji="1" lang="ja-JP" altLang="en-US" sz="4400" b="1" dirty="0">
                <a:solidFill>
                  <a:schemeClr val="accent1">
                    <a:lumMod val="75000"/>
                  </a:schemeClr>
                </a:solidFill>
                <a:latin typeface="Meiryo UI" panose="020B0604030504040204" pitchFamily="50" charset="-128"/>
                <a:ea typeface="Meiryo UI" panose="020B0604030504040204" pitchFamily="50" charset="-128"/>
              </a:rPr>
              <a:t>　　　　　　　　　フォーム</a:t>
            </a:r>
          </a:p>
        </p:txBody>
      </p:sp>
      <p:pic>
        <p:nvPicPr>
          <p:cNvPr id="3" name="図 2" descr="ロゴ&#10;&#10;自動的に生成された説明">
            <a:extLst>
              <a:ext uri="{FF2B5EF4-FFF2-40B4-BE49-F238E27FC236}">
                <a16:creationId xmlns:a16="http://schemas.microsoft.com/office/drawing/2014/main" id="{E3CD9523-E11F-470C-BF92-937096F007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4623" y="295224"/>
            <a:ext cx="4367955" cy="2215847"/>
          </a:xfrm>
          <a:prstGeom prst="rect">
            <a:avLst/>
          </a:prstGeom>
        </p:spPr>
      </p:pic>
      <p:pic>
        <p:nvPicPr>
          <p:cNvPr id="14" name="図 13" descr="文字の書かれた紙&#10;&#10;自動的に生成された説明">
            <a:extLst>
              <a:ext uri="{FF2B5EF4-FFF2-40B4-BE49-F238E27FC236}">
                <a16:creationId xmlns:a16="http://schemas.microsoft.com/office/drawing/2014/main" id="{5139B0E5-DEC1-44F6-BF2E-5A47E1469B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0674" y="1360556"/>
            <a:ext cx="2346659" cy="5276847"/>
          </a:xfrm>
          <a:prstGeom prst="rect">
            <a:avLst/>
          </a:prstGeom>
        </p:spPr>
      </p:pic>
      <p:pic>
        <p:nvPicPr>
          <p:cNvPr id="23" name="図 22">
            <a:extLst>
              <a:ext uri="{FF2B5EF4-FFF2-40B4-BE49-F238E27FC236}">
                <a16:creationId xmlns:a16="http://schemas.microsoft.com/office/drawing/2014/main" id="{6865163A-C4F3-4179-89E9-53B9902AF5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33993" y="1123991"/>
            <a:ext cx="4396744" cy="5862324"/>
          </a:xfrm>
          <a:prstGeom prst="rect">
            <a:avLst/>
          </a:prstGeom>
        </p:spPr>
      </p:pic>
      <p:sp>
        <p:nvSpPr>
          <p:cNvPr id="24" name="テキスト ボックス 23">
            <a:extLst>
              <a:ext uri="{FF2B5EF4-FFF2-40B4-BE49-F238E27FC236}">
                <a16:creationId xmlns:a16="http://schemas.microsoft.com/office/drawing/2014/main" id="{74D2E12C-2C7A-444D-94CA-43C9577E092E}"/>
              </a:ext>
            </a:extLst>
          </p:cNvPr>
          <p:cNvSpPr txBox="1"/>
          <p:nvPr/>
        </p:nvSpPr>
        <p:spPr>
          <a:xfrm>
            <a:off x="1020089" y="2895476"/>
            <a:ext cx="1666581" cy="369332"/>
          </a:xfrm>
          <a:prstGeom prst="rect">
            <a:avLst/>
          </a:prstGeom>
          <a:noFill/>
        </p:spPr>
        <p:txBody>
          <a:bodyPr wrap="square" rtlCol="0">
            <a:spAutoFit/>
          </a:bodyPr>
          <a:lstStyle/>
          <a:p>
            <a:r>
              <a:rPr kumimoji="1" lang="ja-JP" altLang="en-US" b="1" dirty="0">
                <a:solidFill>
                  <a:schemeClr val="bg1">
                    <a:lumMod val="50000"/>
                  </a:schemeClr>
                </a:solidFill>
                <a:latin typeface="Meiryo UI" panose="020B0604030504040204" pitchFamily="50" charset="-128"/>
                <a:ea typeface="Meiryo UI" panose="020B0604030504040204" pitchFamily="50" charset="-128"/>
              </a:rPr>
              <a:t>第三類医薬品</a:t>
            </a:r>
          </a:p>
        </p:txBody>
      </p:sp>
      <p:pic>
        <p:nvPicPr>
          <p:cNvPr id="2" name="録音したサウンド１">
            <a:hlinkClick r:id="" action="ppaction://media"/>
            <a:extLst>
              <a:ext uri="{FF2B5EF4-FFF2-40B4-BE49-F238E27FC236}">
                <a16:creationId xmlns:a16="http://schemas.microsoft.com/office/drawing/2014/main" id="{905FF3A4-D479-4C6A-A19E-5B708F8D3DE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92800" y="3225800"/>
            <a:ext cx="406400" cy="406400"/>
          </a:xfrm>
          <a:prstGeom prst="rect">
            <a:avLst/>
          </a:prstGeom>
        </p:spPr>
      </p:pic>
      <p:pic>
        <p:nvPicPr>
          <p:cNvPr id="11" name="録音したサウンド">
            <a:hlinkClick r:id="" action="ppaction://media"/>
            <a:extLst>
              <a:ext uri="{FF2B5EF4-FFF2-40B4-BE49-F238E27FC236}">
                <a16:creationId xmlns:a16="http://schemas.microsoft.com/office/drawing/2014/main" id="{12AF9910-0B74-4874-B360-EF2F6478D8E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892800" y="3225800"/>
            <a:ext cx="406400" cy="406400"/>
          </a:xfrm>
          <a:prstGeom prst="rect">
            <a:avLst/>
          </a:prstGeom>
        </p:spPr>
      </p:pic>
      <p:pic>
        <p:nvPicPr>
          <p:cNvPr id="12" name="録音したサウンド">
            <a:hlinkClick r:id="" action="ppaction://media"/>
            <a:extLst>
              <a:ext uri="{FF2B5EF4-FFF2-40B4-BE49-F238E27FC236}">
                <a16:creationId xmlns:a16="http://schemas.microsoft.com/office/drawing/2014/main" id="{3EFE576C-3E53-4DB2-8743-C86EDC31198A}"/>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22555077"/>
      </p:ext>
    </p:extLst>
  </p:cSld>
  <p:clrMapOvr>
    <a:masterClrMapping/>
  </p:clrMapOvr>
  <mc:AlternateContent xmlns:mc="http://schemas.openxmlformats.org/markup-compatibility/2006" xmlns:p14="http://schemas.microsoft.com/office/powerpoint/2010/main">
    <mc:Choice Requires="p14">
      <p:transition spd="slow" p14:dur="1500" advClick="0" advTm="9000">
        <p14:reveal/>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audio>
              <p:cMediaNode vol="80000">
                <p:cTn id="8" fill="hold" display="0">
                  <p:stCondLst>
                    <p:cond delay="indefinite"/>
                  </p:stCondLst>
                  <p:endCondLst>
                    <p:cond evt="onStopAudio" delay="0">
                      <p:tgtEl>
                        <p:sldTgt/>
                      </p:tgtEl>
                    </p:cond>
                  </p:endCondLst>
                </p:cTn>
                <p:tgtEl>
                  <p:spTgt spid="11"/>
                </p:tgtEl>
              </p:cMediaNode>
            </p:audio>
            <p:audio>
              <p:cMediaNode vol="80000">
                <p:cTn id="9"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ゴージョーサイエンス">
            <a:hlinkClick r:id="" action="ppaction://media"/>
            <a:extLst>
              <a:ext uri="{FF2B5EF4-FFF2-40B4-BE49-F238E27FC236}">
                <a16:creationId xmlns:a16="http://schemas.microsoft.com/office/drawing/2014/main" id="{17F2E9B1-7181-41D8-B32C-5E1DCB4D436A}"/>
              </a:ext>
            </a:extLst>
          </p:cNvPr>
          <p:cNvPicPr>
            <a:picLocks noChangeAspect="1"/>
          </p:cNvPicPr>
          <p:nvPr>
            <a:videoFile r:link="rId1"/>
            <p:extLst>
              <p:ext uri="{DAA4B4D4-6D71-4841-9C94-3DE7FCFB9230}">
                <p14:media xmlns:p14="http://schemas.microsoft.com/office/powerpoint/2010/main" r:embed="rId2">
                  <p14:trim end="2002.9791"/>
                </p14:media>
              </p:ext>
            </p:extLst>
          </p:nvPr>
        </p:nvPicPr>
        <p:blipFill>
          <a:blip r:embed="rId15"/>
          <a:stretch>
            <a:fillRect/>
          </a:stretch>
        </p:blipFill>
        <p:spPr>
          <a:xfrm>
            <a:off x="5055823" y="1128888"/>
            <a:ext cx="7475243" cy="4780845"/>
          </a:xfrm>
          <a:prstGeom prst="rect">
            <a:avLst/>
          </a:prstGeom>
        </p:spPr>
      </p:pic>
      <p:grpSp>
        <p:nvGrpSpPr>
          <p:cNvPr id="4" name="グループ化 3">
            <a:extLst>
              <a:ext uri="{FF2B5EF4-FFF2-40B4-BE49-F238E27FC236}">
                <a16:creationId xmlns:a16="http://schemas.microsoft.com/office/drawing/2014/main" id="{ABFA33FF-98AE-4CAD-B301-6469D8CA4D88}"/>
              </a:ext>
            </a:extLst>
          </p:cNvPr>
          <p:cNvGrpSpPr/>
          <p:nvPr/>
        </p:nvGrpSpPr>
        <p:grpSpPr>
          <a:xfrm>
            <a:off x="-83737" y="0"/>
            <a:ext cx="5139560" cy="6858000"/>
            <a:chOff x="0" y="0"/>
            <a:chExt cx="5139560" cy="6858000"/>
          </a:xfrm>
        </p:grpSpPr>
        <p:sp>
          <p:nvSpPr>
            <p:cNvPr id="2" name="正方形/長方形 1">
              <a:extLst>
                <a:ext uri="{FF2B5EF4-FFF2-40B4-BE49-F238E27FC236}">
                  <a16:creationId xmlns:a16="http://schemas.microsoft.com/office/drawing/2014/main" id="{91B0F3E2-33D2-47AA-BC98-D89BC02C0FB7}"/>
                </a:ext>
              </a:extLst>
            </p:cNvPr>
            <p:cNvSpPr/>
            <p:nvPr/>
          </p:nvSpPr>
          <p:spPr>
            <a:xfrm>
              <a:off x="0" y="0"/>
              <a:ext cx="5139560" cy="6858000"/>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891AEBCD-F3D4-4865-A4E5-3809AEA9F110}"/>
                </a:ext>
              </a:extLst>
            </p:cNvPr>
            <p:cNvSpPr txBox="1"/>
            <p:nvPr/>
          </p:nvSpPr>
          <p:spPr>
            <a:xfrm>
              <a:off x="365959" y="2542868"/>
              <a:ext cx="4610842" cy="1384995"/>
            </a:xfrm>
            <a:prstGeom prst="rect">
              <a:avLst/>
            </a:prstGeom>
            <a:noFill/>
          </p:spPr>
          <p:txBody>
            <a:bodyPr wrap="square" rtlCol="0">
              <a:spAutoFit/>
            </a:bodyPr>
            <a:lstStyle/>
            <a:p>
              <a:pPr algn="ctr"/>
              <a:r>
                <a:rPr lang="ja-JP" altLang="en-US" sz="2800" b="1" dirty="0">
                  <a:solidFill>
                    <a:schemeClr val="accent4">
                      <a:lumMod val="20000"/>
                      <a:lumOff val="80000"/>
                    </a:schemeClr>
                  </a:solidFill>
                  <a:latin typeface="Meiryo UI" panose="020B0604030504040204" pitchFamily="50" charset="-128"/>
                  <a:ea typeface="Meiryo UI" panose="020B0604030504040204" pitchFamily="50" charset="-128"/>
                </a:rPr>
                <a:t>医薬品として初</a:t>
              </a:r>
              <a:endParaRPr lang="en-US" altLang="ja-JP" sz="28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r>
                <a:rPr lang="ja-JP" altLang="en-US" sz="2800" b="1" dirty="0">
                  <a:solidFill>
                    <a:schemeClr val="accent4">
                      <a:lumMod val="20000"/>
                      <a:lumOff val="80000"/>
                    </a:schemeClr>
                  </a:solidFill>
                  <a:latin typeface="Meiryo UI" panose="020B0604030504040204" pitchFamily="50" charset="-128"/>
                  <a:ea typeface="Meiryo UI" panose="020B0604030504040204" pitchFamily="50" charset="-128"/>
                </a:rPr>
                <a:t>有効成分</a:t>
              </a:r>
              <a:r>
                <a:rPr lang="en-US" altLang="ja-JP" sz="2800" b="1" dirty="0">
                  <a:solidFill>
                    <a:schemeClr val="accent4">
                      <a:lumMod val="20000"/>
                      <a:lumOff val="80000"/>
                    </a:schemeClr>
                  </a:solidFill>
                  <a:latin typeface="Meiryo UI" panose="020B0604030504040204" pitchFamily="50" charset="-128"/>
                  <a:ea typeface="Meiryo UI" panose="020B0604030504040204" pitchFamily="50" charset="-128"/>
                </a:rPr>
                <a:t>72</a:t>
              </a:r>
              <a:r>
                <a:rPr lang="ja-JP" altLang="en-US" sz="2800" b="1" dirty="0">
                  <a:solidFill>
                    <a:schemeClr val="accent4">
                      <a:lumMod val="20000"/>
                      <a:lumOff val="80000"/>
                    </a:schemeClr>
                  </a:solidFill>
                  <a:latin typeface="Meiryo UI" panose="020B0604030504040204" pitchFamily="50" charset="-128"/>
                  <a:ea typeface="Meiryo UI" panose="020B0604030504040204" pitchFamily="50" charset="-128"/>
                </a:rPr>
                <a:t>％エタノールの</a:t>
              </a:r>
              <a:endParaRPr lang="en-US" altLang="ja-JP" sz="28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r>
                <a:rPr lang="ja-JP" altLang="en-US" sz="2800" b="1" dirty="0">
                  <a:solidFill>
                    <a:schemeClr val="accent4">
                      <a:lumMod val="20000"/>
                      <a:lumOff val="80000"/>
                    </a:schemeClr>
                  </a:solidFill>
                  <a:latin typeface="Meiryo UI" panose="020B0604030504040204" pitchFamily="50" charset="-128"/>
                  <a:ea typeface="Meiryo UI" panose="020B0604030504040204" pitchFamily="50" charset="-128"/>
                </a:rPr>
                <a:t>手指消毒剤</a:t>
              </a:r>
              <a:endParaRPr lang="en-US" altLang="ja-JP" sz="2800" b="1" dirty="0">
                <a:solidFill>
                  <a:schemeClr val="accent4">
                    <a:lumMod val="20000"/>
                    <a:lumOff val="80000"/>
                  </a:schemeClr>
                </a:solidFill>
                <a:latin typeface="Meiryo UI" panose="020B0604030504040204" pitchFamily="50" charset="-128"/>
                <a:ea typeface="Meiryo UI" panose="020B0604030504040204" pitchFamily="50" charset="-128"/>
              </a:endParaRPr>
            </a:p>
          </p:txBody>
        </p:sp>
      </p:grpSp>
      <p:pic>
        <p:nvPicPr>
          <p:cNvPr id="3" name="録音したサウンド２">
            <a:hlinkClick r:id="" action="ppaction://media"/>
            <a:extLst>
              <a:ext uri="{FF2B5EF4-FFF2-40B4-BE49-F238E27FC236}">
                <a16:creationId xmlns:a16="http://schemas.microsoft.com/office/drawing/2014/main" id="{DA4189E3-EA9F-49EF-934F-88E332A48BBE}"/>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5892800" y="3225800"/>
            <a:ext cx="406400" cy="406400"/>
          </a:xfrm>
          <a:prstGeom prst="rect">
            <a:avLst/>
          </a:prstGeom>
        </p:spPr>
      </p:pic>
      <p:pic>
        <p:nvPicPr>
          <p:cNvPr id="5" name="録音したサウンド">
            <a:hlinkClick r:id="" action="ppaction://media"/>
            <a:extLst>
              <a:ext uri="{FF2B5EF4-FFF2-40B4-BE49-F238E27FC236}">
                <a16:creationId xmlns:a16="http://schemas.microsoft.com/office/drawing/2014/main" id="{E3325491-EC0F-47D2-AE4E-F49FB1375F8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5892800" y="3225800"/>
            <a:ext cx="406400" cy="406400"/>
          </a:xfrm>
          <a:prstGeom prst="rect">
            <a:avLst/>
          </a:prstGeom>
        </p:spPr>
      </p:pic>
      <p:pic>
        <p:nvPicPr>
          <p:cNvPr id="7" name="録音したサウンド">
            <a:hlinkClick r:id="" action="ppaction://media"/>
            <a:extLst>
              <a:ext uri="{FF2B5EF4-FFF2-40B4-BE49-F238E27FC236}">
                <a16:creationId xmlns:a16="http://schemas.microsoft.com/office/drawing/2014/main" id="{C81EB86E-4F5F-4D8C-812F-9C7CF4C6F0B2}"/>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5892800" y="3225800"/>
            <a:ext cx="406400" cy="406400"/>
          </a:xfrm>
          <a:prstGeom prst="rect">
            <a:avLst/>
          </a:prstGeom>
        </p:spPr>
      </p:pic>
      <p:pic>
        <p:nvPicPr>
          <p:cNvPr id="9" name="録音したサウンド">
            <a:hlinkClick r:id="" action="ppaction://media"/>
            <a:extLst>
              <a:ext uri="{FF2B5EF4-FFF2-40B4-BE49-F238E27FC236}">
                <a16:creationId xmlns:a16="http://schemas.microsoft.com/office/drawing/2014/main" id="{27A44AF0-75A9-49EA-8354-C303D01D256C}"/>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5892800" y="3225800"/>
            <a:ext cx="406400" cy="406400"/>
          </a:xfrm>
          <a:prstGeom prst="rect">
            <a:avLst/>
          </a:prstGeom>
        </p:spPr>
      </p:pic>
      <p:pic>
        <p:nvPicPr>
          <p:cNvPr id="10" name="録音したサウンド">
            <a:hlinkClick r:id="" action="ppaction://media"/>
            <a:extLst>
              <a:ext uri="{FF2B5EF4-FFF2-40B4-BE49-F238E27FC236}">
                <a16:creationId xmlns:a16="http://schemas.microsoft.com/office/drawing/2014/main" id="{8BD271D1-81DA-43A3-8AC8-CDB94229DAFA}"/>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059095704"/>
      </p:ext>
    </p:extLst>
  </p:cSld>
  <p:clrMapOvr>
    <a:masterClrMapping/>
  </p:clrMapOvr>
  <mc:AlternateContent xmlns:mc="http://schemas.openxmlformats.org/markup-compatibility/2006" xmlns:p14="http://schemas.microsoft.com/office/powerpoint/2010/main">
    <mc:Choice Requires="p14">
      <p:transition spd="slow" p14:dur="2750" advClick="0" advTm="7000">
        <p14:revea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09" fill="hold"/>
                                        <p:tgtEl>
                                          <p:spTgt spid="8"/>
                                        </p:tgtEl>
                                      </p:cBhvr>
                                    </p:cmd>
                                  </p:childTnLst>
                                </p:cTn>
                              </p:par>
                              <p:par>
                                <p:cTn id="7" presetID="1" presetClass="mediacall" presetSubtype="0" fill="hold" nodeType="withEffect">
                                  <p:stCondLst>
                                    <p:cond delay="0"/>
                                  </p:stCondLst>
                                  <p:childTnLst>
                                    <p:cmd type="call" cmd="playFrom(0.0)">
                                      <p:cBhvr>
                                        <p:cTn id="8" dur="2425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7"/>
                </p:tgtEl>
              </p:cMediaNode>
            </p:audio>
            <p:audio>
              <p:cMediaNode vol="80000">
                <p:cTn id="18" fill="hold" display="0">
                  <p:stCondLst>
                    <p:cond delay="indefinite"/>
                  </p:stCondLst>
                  <p:endCondLst>
                    <p:cond evt="onStopAudio" delay="0">
                      <p:tgtEl>
                        <p:sldTgt/>
                      </p:tgtEl>
                    </p:cond>
                  </p:endCondLst>
                </p:cTn>
                <p:tgtEl>
                  <p:spTgt spid="9"/>
                </p:tgtEl>
              </p:cMediaNode>
            </p:audio>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有効性">
            <a:hlinkClick r:id="" action="ppaction://media"/>
            <a:extLst>
              <a:ext uri="{FF2B5EF4-FFF2-40B4-BE49-F238E27FC236}">
                <a16:creationId xmlns:a16="http://schemas.microsoft.com/office/drawing/2014/main" id="{2ED4DCDD-E9E5-4534-BA1F-262E118DC6BE}"/>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334933" y="1148632"/>
            <a:ext cx="8529747" cy="4797983"/>
          </a:xfrm>
          <a:prstGeom prst="rect">
            <a:avLst/>
          </a:prstGeom>
        </p:spPr>
      </p:pic>
      <p:sp>
        <p:nvSpPr>
          <p:cNvPr id="9" name="正方形/長方形 8">
            <a:extLst>
              <a:ext uri="{FF2B5EF4-FFF2-40B4-BE49-F238E27FC236}">
                <a16:creationId xmlns:a16="http://schemas.microsoft.com/office/drawing/2014/main" id="{44DEFF70-E108-4457-9EFB-1A5354513679}"/>
              </a:ext>
            </a:extLst>
          </p:cNvPr>
          <p:cNvSpPr/>
          <p:nvPr/>
        </p:nvSpPr>
        <p:spPr>
          <a:xfrm>
            <a:off x="0" y="0"/>
            <a:ext cx="5094514" cy="6858000"/>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38D9C5E5-64F9-4265-8DD7-870BBE0CF1B3}"/>
              </a:ext>
            </a:extLst>
          </p:cNvPr>
          <p:cNvSpPr txBox="1"/>
          <p:nvPr/>
        </p:nvSpPr>
        <p:spPr>
          <a:xfrm>
            <a:off x="56948" y="2501184"/>
            <a:ext cx="4980618" cy="1046440"/>
          </a:xfrm>
          <a:prstGeom prst="rect">
            <a:avLst/>
          </a:prstGeom>
          <a:noFill/>
        </p:spPr>
        <p:txBody>
          <a:bodyPr wrap="square" rtlCol="0">
            <a:spAutoFit/>
          </a:bodyPr>
          <a:lstStyle/>
          <a:p>
            <a:pPr algn="ctr">
              <a:spcAft>
                <a:spcPts val="1200"/>
              </a:spcAft>
            </a:pPr>
            <a:r>
              <a:rPr kumimoji="1" lang="en-US" altLang="ja-JP" sz="2800" b="1" dirty="0">
                <a:solidFill>
                  <a:schemeClr val="accent4">
                    <a:lumMod val="20000"/>
                    <a:lumOff val="80000"/>
                  </a:schemeClr>
                </a:solidFill>
                <a:latin typeface="Meiryo UI" panose="020B0604030504040204" pitchFamily="50" charset="-128"/>
                <a:ea typeface="Meiryo UI" panose="020B0604030504040204" pitchFamily="50" charset="-128"/>
              </a:rPr>
              <a:t>Formulation Matters</a:t>
            </a:r>
          </a:p>
          <a:p>
            <a:pPr algn="ctr"/>
            <a:r>
              <a:rPr lang="ja-JP" altLang="en-US" sz="2400" b="1" dirty="0">
                <a:solidFill>
                  <a:schemeClr val="accent4">
                    <a:lumMod val="20000"/>
                    <a:lumOff val="80000"/>
                  </a:schemeClr>
                </a:solidFill>
                <a:latin typeface="Meiryo UI" panose="020B0604030504040204" pitchFamily="50" charset="-128"/>
                <a:ea typeface="Meiryo UI" panose="020B0604030504040204" pitchFamily="50" charset="-128"/>
              </a:rPr>
              <a:t>～処方にこだわった手指消毒剤～</a:t>
            </a:r>
            <a:endParaRPr kumimoji="1" lang="ja-JP" altLang="en-US" sz="2400" b="1" dirty="0">
              <a:solidFill>
                <a:schemeClr val="accent4">
                  <a:lumMod val="20000"/>
                  <a:lumOff val="80000"/>
                </a:schemeClr>
              </a:solidFill>
              <a:latin typeface="Meiryo UI" panose="020B0604030504040204" pitchFamily="50" charset="-128"/>
              <a:ea typeface="Meiryo UI" panose="020B0604030504040204" pitchFamily="50" charset="-128"/>
            </a:endParaRPr>
          </a:p>
        </p:txBody>
      </p:sp>
      <p:pic>
        <p:nvPicPr>
          <p:cNvPr id="3" name="録音したサウンド３">
            <a:hlinkClick r:id="" action="ppaction://media"/>
            <a:extLst>
              <a:ext uri="{FF2B5EF4-FFF2-40B4-BE49-F238E27FC236}">
                <a16:creationId xmlns:a16="http://schemas.microsoft.com/office/drawing/2014/main" id="{5B4B7DC7-2D78-40F6-8132-5BAAB83B05A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892800" y="3225800"/>
            <a:ext cx="406400" cy="406400"/>
          </a:xfrm>
          <a:prstGeom prst="rect">
            <a:avLst/>
          </a:prstGeom>
        </p:spPr>
      </p:pic>
      <p:pic>
        <p:nvPicPr>
          <p:cNvPr id="5" name="録音したサウンド">
            <a:hlinkClick r:id="" action="ppaction://media"/>
            <a:extLst>
              <a:ext uri="{FF2B5EF4-FFF2-40B4-BE49-F238E27FC236}">
                <a16:creationId xmlns:a16="http://schemas.microsoft.com/office/drawing/2014/main" id="{49F5EBAE-B94C-4D7E-B3D8-0B2CC9A6B7D3}"/>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892800" y="3225800"/>
            <a:ext cx="406400" cy="406400"/>
          </a:xfrm>
          <a:prstGeom prst="rect">
            <a:avLst/>
          </a:prstGeom>
        </p:spPr>
      </p:pic>
      <p:pic>
        <p:nvPicPr>
          <p:cNvPr id="6" name="録音したサウンド">
            <a:hlinkClick r:id="" action="ppaction://media"/>
            <a:extLst>
              <a:ext uri="{FF2B5EF4-FFF2-40B4-BE49-F238E27FC236}">
                <a16:creationId xmlns:a16="http://schemas.microsoft.com/office/drawing/2014/main" id="{92FD501B-3775-44C7-9B86-B5AC68208757}"/>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892800" y="3225800"/>
            <a:ext cx="406400" cy="406400"/>
          </a:xfrm>
          <a:prstGeom prst="rect">
            <a:avLst/>
          </a:prstGeom>
        </p:spPr>
      </p:pic>
      <p:pic>
        <p:nvPicPr>
          <p:cNvPr id="8" name="録音したサウンド">
            <a:hlinkClick r:id="" action="ppaction://media"/>
            <a:extLst>
              <a:ext uri="{FF2B5EF4-FFF2-40B4-BE49-F238E27FC236}">
                <a16:creationId xmlns:a16="http://schemas.microsoft.com/office/drawing/2014/main" id="{6CD6EC9B-C2DA-44F7-93C3-8DC724E11E3B}"/>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3653961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22" fill="hold"/>
                                        <p:tgtEl>
                                          <p:spTgt spid="8"/>
                                        </p:tgtEl>
                                      </p:cBhvr>
                                    </p:cmd>
                                  </p:childTnLst>
                                </p:cTn>
                              </p:par>
                              <p:par>
                                <p:cTn id="7" presetID="1" presetClass="mediacall" presetSubtype="0" fill="hold" nodeType="withEffect">
                                  <p:stCondLst>
                                    <p:cond delay="0"/>
                                  </p:stCondLst>
                                  <p:childTnLst>
                                    <p:cmd type="call" cmd="playFrom(0.0)">
                                      <p:cBhvr>
                                        <p:cTn id="8" dur="1282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3"/>
                </p:tgtEl>
              </p:cMediaNode>
            </p:audio>
            <p:audio>
              <p:cMediaNode vol="80000">
                <p:cTn id="10" fill="hold" display="0">
                  <p:stCondLst>
                    <p:cond delay="indefinite"/>
                  </p:stCondLst>
                  <p:endCondLst>
                    <p:cond evt="onStopAudio" delay="0">
                      <p:tgtEl>
                        <p:sldTgt/>
                      </p:tgtEl>
                    </p:cond>
                  </p:endCondLst>
                </p:cTn>
                <p:tgtEl>
                  <p:spTgt spid="5"/>
                </p:tgtEl>
              </p:cMediaNode>
            </p:audio>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8"/>
                </p:tgtEl>
              </p:cMediaNode>
            </p:audio>
            <p:video>
              <p:cMediaNode vol="80000">
                <p:cTn id="13" fill="hold" display="0">
                  <p:stCondLst>
                    <p:cond delay="indefinite"/>
                  </p:stCondLst>
                </p:cTn>
                <p:tgtEl>
                  <p:spTgt spid="12"/>
                </p:tgtEl>
              </p:cMediaNode>
            </p:vide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3A17F2A-FC53-41EC-8DCF-C09DA56EF211}"/>
              </a:ext>
            </a:extLst>
          </p:cNvPr>
          <p:cNvSpPr txBox="1"/>
          <p:nvPr/>
        </p:nvSpPr>
        <p:spPr>
          <a:xfrm>
            <a:off x="199293" y="6334780"/>
            <a:ext cx="10890738" cy="523220"/>
          </a:xfrm>
          <a:prstGeom prst="rect">
            <a:avLst/>
          </a:prstGeom>
          <a:noFill/>
        </p:spPr>
        <p:txBody>
          <a:bodyPr wrap="square" rtlCol="0">
            <a:spAutoFit/>
          </a:bodyPr>
          <a:lstStyle/>
          <a:p>
            <a:r>
              <a:rPr lang="en-US" altLang="ja-JP" sz="1400" dirty="0">
                <a:latin typeface="Arial" panose="020B0604020202020204" pitchFamily="34" charset="0"/>
                <a:cs typeface="Arial" panose="020B0604020202020204" pitchFamily="34" charset="0"/>
              </a:rPr>
              <a:t>Sarah L. Edmonds MS. et.al. “</a:t>
            </a:r>
            <a:r>
              <a:rPr kumimoji="1" lang="en-US" altLang="ja-JP" sz="1400" dirty="0">
                <a:latin typeface="Arial" panose="020B0604020202020204" pitchFamily="34" charset="0"/>
                <a:cs typeface="Arial" panose="020B0604020202020204" pitchFamily="34" charset="0"/>
              </a:rPr>
              <a:t>Comparative efficacy of commercially available alcohol-based hand rubs and World Health Organization-recommended hand rubs: Formulation matters” AJIC </a:t>
            </a:r>
            <a:r>
              <a:rPr kumimoji="1" lang="en-US" altLang="ja-JP" sz="1400">
                <a:latin typeface="Arial" panose="020B0604020202020204" pitchFamily="34" charset="0"/>
                <a:cs typeface="Arial" panose="020B0604020202020204" pitchFamily="34" charset="0"/>
              </a:rPr>
              <a:t>40 (2012) </a:t>
            </a:r>
            <a:r>
              <a:rPr kumimoji="1" lang="en-US" altLang="ja-JP" sz="1400" dirty="0">
                <a:latin typeface="Arial" panose="020B0604020202020204" pitchFamily="34" charset="0"/>
                <a:cs typeface="Arial" panose="020B0604020202020204" pitchFamily="34" charset="0"/>
              </a:rPr>
              <a:t>521-5</a:t>
            </a:r>
            <a:endParaRPr kumimoji="1" lang="ja-JP" altLang="en-US" sz="1400" dirty="0">
              <a:latin typeface="Arial" panose="020B0604020202020204" pitchFamily="34" charset="0"/>
              <a:cs typeface="Arial" panose="020B0604020202020204" pitchFamily="34" charset="0"/>
            </a:endParaRPr>
          </a:p>
        </p:txBody>
      </p:sp>
      <p:pic>
        <p:nvPicPr>
          <p:cNvPr id="10" name="図 9" descr="グラフ&#10;&#10;自動的に生成された説明">
            <a:extLst>
              <a:ext uri="{FF2B5EF4-FFF2-40B4-BE49-F238E27FC236}">
                <a16:creationId xmlns:a16="http://schemas.microsoft.com/office/drawing/2014/main" id="{59D8F7DE-F219-4353-A469-1A32ABAA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4293" y="566906"/>
            <a:ext cx="7858631" cy="5724187"/>
          </a:xfrm>
          <a:prstGeom prst="rect">
            <a:avLst/>
          </a:prstGeom>
        </p:spPr>
      </p:pic>
      <p:pic>
        <p:nvPicPr>
          <p:cNvPr id="17" name="録音したサウンド">
            <a:hlinkClick r:id="" action="ppaction://media"/>
            <a:extLst>
              <a:ext uri="{FF2B5EF4-FFF2-40B4-BE49-F238E27FC236}">
                <a16:creationId xmlns:a16="http://schemas.microsoft.com/office/drawing/2014/main" id="{ED904955-EBC0-4263-B9CA-59C471379D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55426437"/>
      </p:ext>
    </p:extLst>
  </p:cSld>
  <p:clrMapOvr>
    <a:masterClrMapping/>
  </p:clrMapOvr>
  <mc:AlternateContent xmlns:mc="http://schemas.openxmlformats.org/markup-compatibility/2006" xmlns:p14="http://schemas.microsoft.com/office/powerpoint/2010/main">
    <mc:Choice Requires="p14">
      <p:transition spd="slow" p14:dur="1250" advClick="0" advTm="22000">
        <p:fade/>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5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BF8758E-C2F3-4202-AEA8-537907D6D31D}"/>
              </a:ext>
            </a:extLst>
          </p:cNvPr>
          <p:cNvSpPr>
            <a:spLocks noGrp="1"/>
          </p:cNvSpPr>
          <p:nvPr>
            <p:ph type="sldNum" sz="quarter" idx="12"/>
          </p:nvPr>
        </p:nvSpPr>
        <p:spPr/>
        <p:txBody>
          <a:bodyPr/>
          <a:lstStyle/>
          <a:p>
            <a:fld id="{E4746C44-8B76-4638-965A-52CABAF8AB48}" type="slidenum">
              <a:rPr lang="en-US" smtClean="0"/>
              <a:t>5</a:t>
            </a:fld>
            <a:endParaRPr lang="en-US"/>
          </a:p>
        </p:txBody>
      </p:sp>
      <p:pic>
        <p:nvPicPr>
          <p:cNvPr id="10" name="図 9" descr="グラフ&#10;&#10;自動的に生成された説明">
            <a:extLst>
              <a:ext uri="{FF2B5EF4-FFF2-40B4-BE49-F238E27FC236}">
                <a16:creationId xmlns:a16="http://schemas.microsoft.com/office/drawing/2014/main" id="{94074E2E-45E3-48D6-8843-A3B9F9CA39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411" y="136525"/>
            <a:ext cx="3712331" cy="4106156"/>
          </a:xfrm>
          <a:prstGeom prst="rect">
            <a:avLst/>
          </a:prstGeom>
        </p:spPr>
      </p:pic>
      <p:pic>
        <p:nvPicPr>
          <p:cNvPr id="12" name="図 11" descr="グラフ, 折れ線グラフ&#10;&#10;自動的に生成された説明">
            <a:extLst>
              <a:ext uri="{FF2B5EF4-FFF2-40B4-BE49-F238E27FC236}">
                <a16:creationId xmlns:a16="http://schemas.microsoft.com/office/drawing/2014/main" id="{6D138723-7F60-428F-A4A0-BAF4F05C55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5350" y="3235146"/>
            <a:ext cx="3873699" cy="3486329"/>
          </a:xfrm>
          <a:prstGeom prst="rect">
            <a:avLst/>
          </a:prstGeom>
        </p:spPr>
      </p:pic>
      <p:sp>
        <p:nvSpPr>
          <p:cNvPr id="13" name="正方形/長方形 12">
            <a:extLst>
              <a:ext uri="{FF2B5EF4-FFF2-40B4-BE49-F238E27FC236}">
                <a16:creationId xmlns:a16="http://schemas.microsoft.com/office/drawing/2014/main" id="{5B64C4AA-086F-42C0-B4BE-9E74548C43DA}"/>
              </a:ext>
            </a:extLst>
          </p:cNvPr>
          <p:cNvSpPr/>
          <p:nvPr/>
        </p:nvSpPr>
        <p:spPr>
          <a:xfrm>
            <a:off x="0" y="0"/>
            <a:ext cx="5094514" cy="6858000"/>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CCBF06A6-EF83-4C88-A2D9-DA5C19B45FF0}"/>
              </a:ext>
            </a:extLst>
          </p:cNvPr>
          <p:cNvSpPr txBox="1"/>
          <p:nvPr/>
        </p:nvSpPr>
        <p:spPr>
          <a:xfrm>
            <a:off x="56948" y="2501184"/>
            <a:ext cx="4980618" cy="1631216"/>
          </a:xfrm>
          <a:prstGeom prst="rect">
            <a:avLst/>
          </a:prstGeom>
          <a:noFill/>
        </p:spPr>
        <p:txBody>
          <a:bodyPr wrap="square" rtlCol="0">
            <a:spAutoFit/>
          </a:bodyPr>
          <a:lstStyle/>
          <a:p>
            <a:pPr algn="ctr">
              <a:spcAft>
                <a:spcPts val="1200"/>
              </a:spcAft>
            </a:pPr>
            <a:r>
              <a:rPr lang="ja-JP" altLang="en-US" sz="2800" b="1" dirty="0">
                <a:solidFill>
                  <a:schemeClr val="accent4">
                    <a:lumMod val="20000"/>
                    <a:lumOff val="80000"/>
                  </a:schemeClr>
                </a:solidFill>
                <a:latin typeface="Meiryo UI" panose="020B0604030504040204" pitchFamily="50" charset="-128"/>
                <a:ea typeface="Meiryo UI" panose="020B0604030504040204" pitchFamily="50" charset="-128"/>
              </a:rPr>
              <a:t>低刺激で</a:t>
            </a:r>
            <a:endParaRPr lang="en-US" altLang="ja-JP" sz="28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spcAft>
                <a:spcPts val="1200"/>
              </a:spcAft>
            </a:pPr>
            <a:r>
              <a:rPr kumimoji="1" lang="ja-JP" altLang="en-US" sz="2800" b="1" dirty="0">
                <a:solidFill>
                  <a:schemeClr val="accent4">
                    <a:lumMod val="20000"/>
                    <a:lumOff val="80000"/>
                  </a:schemeClr>
                </a:solidFill>
                <a:latin typeface="Meiryo UI" panose="020B0604030504040204" pitchFamily="50" charset="-128"/>
                <a:ea typeface="Meiryo UI" panose="020B0604030504040204" pitchFamily="50" charset="-128"/>
              </a:rPr>
              <a:t>手肌に優しい手指消毒剤</a:t>
            </a:r>
            <a:endParaRPr kumimoji="1" lang="en-US" altLang="ja-JP" sz="28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r>
              <a:rPr lang="ja-JP" altLang="en-US" sz="2400" b="1" dirty="0">
                <a:solidFill>
                  <a:schemeClr val="accent4">
                    <a:lumMod val="20000"/>
                    <a:lumOff val="80000"/>
                  </a:schemeClr>
                </a:solidFill>
                <a:latin typeface="Meiryo UI" panose="020B0604030504040204" pitchFamily="50" charset="-128"/>
                <a:ea typeface="Meiryo UI" panose="020B0604030504040204" pitchFamily="50" charset="-128"/>
              </a:rPr>
              <a:t>～</a:t>
            </a:r>
            <a:r>
              <a:rPr lang="en-US" altLang="ja-JP" sz="2400" b="1" dirty="0">
                <a:solidFill>
                  <a:schemeClr val="accent4">
                    <a:lumMod val="20000"/>
                    <a:lumOff val="80000"/>
                  </a:schemeClr>
                </a:solidFill>
                <a:latin typeface="Meiryo UI" panose="020B0604030504040204" pitchFamily="50" charset="-128"/>
                <a:ea typeface="Meiryo UI" panose="020B0604030504040204" pitchFamily="50" charset="-128"/>
              </a:rPr>
              <a:t>Formulation Matters</a:t>
            </a:r>
            <a:r>
              <a:rPr lang="ja-JP" altLang="en-US" sz="2400" b="1" dirty="0">
                <a:solidFill>
                  <a:schemeClr val="accent4">
                    <a:lumMod val="20000"/>
                    <a:lumOff val="80000"/>
                  </a:schemeClr>
                </a:solidFill>
                <a:latin typeface="Meiryo UI" panose="020B0604030504040204" pitchFamily="50" charset="-128"/>
                <a:ea typeface="Meiryo UI" panose="020B0604030504040204" pitchFamily="50" charset="-128"/>
              </a:rPr>
              <a:t>～</a:t>
            </a:r>
            <a:endParaRPr kumimoji="1" lang="ja-JP" altLang="en-US" sz="2400" b="1" dirty="0">
              <a:solidFill>
                <a:schemeClr val="accent4">
                  <a:lumMod val="20000"/>
                  <a:lumOff val="80000"/>
                </a:schemeClr>
              </a:solidFill>
              <a:latin typeface="Meiryo UI" panose="020B0604030504040204" pitchFamily="50" charset="-128"/>
              <a:ea typeface="Meiryo UI"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33458501-974D-4D2A-BD6D-AE879C0150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40670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アドバンスドヘルスケアナンバー１">
            <a:hlinkClick r:id="" action="ppaction://media"/>
            <a:extLst>
              <a:ext uri="{FF2B5EF4-FFF2-40B4-BE49-F238E27FC236}">
                <a16:creationId xmlns:a16="http://schemas.microsoft.com/office/drawing/2014/main" id="{1753F499-E92A-4642-8E9E-D4AFE07245A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0"/>
            <a:ext cx="12192000" cy="6858000"/>
          </a:xfrm>
          <a:prstGeom prst="rect">
            <a:avLst/>
          </a:prstGeom>
        </p:spPr>
      </p:pic>
      <p:pic>
        <p:nvPicPr>
          <p:cNvPr id="2" name="録音したサウンド６">
            <a:hlinkClick r:id="" action="ppaction://media"/>
            <a:extLst>
              <a:ext uri="{FF2B5EF4-FFF2-40B4-BE49-F238E27FC236}">
                <a16:creationId xmlns:a16="http://schemas.microsoft.com/office/drawing/2014/main" id="{4C2FC76E-D213-4D44-95EE-700524CB112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92800" y="3225800"/>
            <a:ext cx="406400" cy="406400"/>
          </a:xfrm>
          <a:prstGeom prst="rect">
            <a:avLst/>
          </a:prstGeom>
        </p:spPr>
      </p:pic>
      <p:pic>
        <p:nvPicPr>
          <p:cNvPr id="3" name="録音したサウンド">
            <a:hlinkClick r:id="" action="ppaction://media"/>
            <a:extLst>
              <a:ext uri="{FF2B5EF4-FFF2-40B4-BE49-F238E27FC236}">
                <a16:creationId xmlns:a16="http://schemas.microsoft.com/office/drawing/2014/main" id="{D97E7C77-53E2-4A67-89BE-10A0D82303B8}"/>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658697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0">
        <p159:morph option="byObject"/>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152" fill="hold"/>
                                        <p:tgtEl>
                                          <p:spTgt spid="15"/>
                                        </p:tgtEl>
                                      </p:cBhvr>
                                    </p:cmd>
                                  </p:childTnLst>
                                </p:cTn>
                              </p:par>
                              <p:par>
                                <p:cTn id="7" presetID="1" presetClass="mediacall" presetSubtype="0" fill="hold" nodeType="withEffect">
                                  <p:stCondLst>
                                    <p:cond delay="0"/>
                                  </p:stCondLst>
                                  <p:childTnLst>
                                    <p:cmd type="call" cmd="playFrom(0.0)">
                                      <p:cBhvr>
                                        <p:cTn id="8" dur="21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5"/>
                </p:tgtEl>
              </p:cMediaNode>
            </p:video>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5"/>
                                        </p:tgtEl>
                                      </p:cBhvr>
                                    </p:cmd>
                                  </p:childTnLst>
                                </p:cTn>
                              </p:par>
                            </p:childTnLst>
                          </p:cTn>
                        </p:par>
                      </p:childTnLst>
                    </p:cTn>
                  </p:par>
                </p:childTnLst>
              </p:cTn>
              <p:nextCondLst>
                <p:cond evt="onClick" delay="0">
                  <p:tgtEl>
                    <p:spTgt spid="15"/>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使用場面">
            <a:hlinkClick r:id="" action="ppaction://media"/>
            <a:extLst>
              <a:ext uri="{FF2B5EF4-FFF2-40B4-BE49-F238E27FC236}">
                <a16:creationId xmlns:a16="http://schemas.microsoft.com/office/drawing/2014/main" id="{2E11B721-A164-478E-956C-8A437841E4AD}"/>
              </a:ext>
            </a:extLst>
          </p:cNvPr>
          <p:cNvPicPr>
            <a:picLocks noChangeAspect="1"/>
          </p:cNvPicPr>
          <p:nvPr>
            <a:videoFile r:link="rId2"/>
            <p:extLst>
              <p:ext uri="{DAA4B4D4-6D71-4841-9C94-3DE7FCFB9230}">
                <p14:media xmlns:p14="http://schemas.microsoft.com/office/powerpoint/2010/main" r:embed="rId1">
                  <p14:fade out="500"/>
                </p14:media>
              </p:ext>
            </p:extLst>
          </p:nvPr>
        </p:nvPicPr>
        <p:blipFill rotWithShape="1">
          <a:blip r:embed="rId11"/>
          <a:srcRect l="22724" r="19993"/>
          <a:stretch/>
        </p:blipFill>
        <p:spPr>
          <a:xfrm>
            <a:off x="4861712" y="-1"/>
            <a:ext cx="7659232" cy="6898773"/>
          </a:xfrm>
          <a:prstGeom prst="rect">
            <a:avLst/>
          </a:prstGeom>
        </p:spPr>
      </p:pic>
      <p:sp>
        <p:nvSpPr>
          <p:cNvPr id="11" name="正方形/長方形 10">
            <a:extLst>
              <a:ext uri="{FF2B5EF4-FFF2-40B4-BE49-F238E27FC236}">
                <a16:creationId xmlns:a16="http://schemas.microsoft.com/office/drawing/2014/main" id="{ED145A32-3D0F-4E8A-9E74-D1049F1181F5}"/>
              </a:ext>
            </a:extLst>
          </p:cNvPr>
          <p:cNvSpPr/>
          <p:nvPr/>
        </p:nvSpPr>
        <p:spPr>
          <a:xfrm>
            <a:off x="0" y="0"/>
            <a:ext cx="5094514" cy="6858000"/>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a:extLst>
              <a:ext uri="{FF2B5EF4-FFF2-40B4-BE49-F238E27FC236}">
                <a16:creationId xmlns:a16="http://schemas.microsoft.com/office/drawing/2014/main" id="{8D869843-2715-4B48-9A25-6AF75FA285E1}"/>
              </a:ext>
            </a:extLst>
          </p:cNvPr>
          <p:cNvSpPr txBox="1"/>
          <p:nvPr/>
        </p:nvSpPr>
        <p:spPr>
          <a:xfrm>
            <a:off x="56948" y="2501184"/>
            <a:ext cx="4980618" cy="1692771"/>
          </a:xfrm>
          <a:prstGeom prst="rect">
            <a:avLst/>
          </a:prstGeom>
          <a:noFill/>
        </p:spPr>
        <p:txBody>
          <a:bodyPr wrap="square" rtlCol="0">
            <a:spAutoFit/>
          </a:bodyPr>
          <a:lstStyle/>
          <a:p>
            <a:pPr algn="ctr">
              <a:spcAft>
                <a:spcPts val="1200"/>
              </a:spcAft>
            </a:pPr>
            <a:r>
              <a:rPr lang="ja-JP" altLang="en-US" sz="2800" b="1" dirty="0">
                <a:solidFill>
                  <a:schemeClr val="accent4">
                    <a:lumMod val="20000"/>
                    <a:lumOff val="80000"/>
                  </a:schemeClr>
                </a:solidFill>
                <a:latin typeface="Meiryo UI" panose="020B0604030504040204" pitchFamily="50" charset="-128"/>
                <a:ea typeface="Meiryo UI" panose="020B0604030504040204" pitchFamily="50" charset="-128"/>
              </a:rPr>
              <a:t>多彩なラインアップで</a:t>
            </a:r>
            <a:endParaRPr lang="en-US" altLang="ja-JP" sz="28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spcAft>
                <a:spcPts val="1200"/>
              </a:spcAft>
            </a:pPr>
            <a:r>
              <a:rPr kumimoji="1" lang="ja-JP" altLang="en-US" sz="2800" b="1" dirty="0">
                <a:solidFill>
                  <a:schemeClr val="accent4">
                    <a:lumMod val="20000"/>
                    <a:lumOff val="80000"/>
                  </a:schemeClr>
                </a:solidFill>
                <a:latin typeface="Meiryo UI" panose="020B0604030504040204" pitchFamily="50" charset="-128"/>
                <a:ea typeface="Meiryo UI" panose="020B0604030504040204" pitchFamily="50" charset="-128"/>
              </a:rPr>
              <a:t>手指衛生順守率向上を</a:t>
            </a:r>
            <a:endParaRPr kumimoji="1" lang="en-US" altLang="ja-JP" sz="2800" b="1" dirty="0">
              <a:solidFill>
                <a:schemeClr val="accent4">
                  <a:lumMod val="20000"/>
                  <a:lumOff val="80000"/>
                </a:schemeClr>
              </a:solidFill>
              <a:latin typeface="Meiryo UI" panose="020B0604030504040204" pitchFamily="50" charset="-128"/>
              <a:ea typeface="Meiryo UI" panose="020B0604030504040204" pitchFamily="50" charset="-128"/>
            </a:endParaRPr>
          </a:p>
          <a:p>
            <a:pPr algn="ctr">
              <a:spcAft>
                <a:spcPts val="1200"/>
              </a:spcAft>
            </a:pPr>
            <a:r>
              <a:rPr lang="ja-JP" altLang="en-US" sz="2800" b="1" dirty="0">
                <a:solidFill>
                  <a:schemeClr val="accent4">
                    <a:lumMod val="20000"/>
                    <a:lumOff val="80000"/>
                  </a:schemeClr>
                </a:solidFill>
                <a:latin typeface="Meiryo UI" panose="020B0604030504040204" pitchFamily="50" charset="-128"/>
                <a:ea typeface="Meiryo UI" panose="020B0604030504040204" pitchFamily="50" charset="-128"/>
              </a:rPr>
              <a:t>サポートします</a:t>
            </a:r>
            <a:endParaRPr kumimoji="1" lang="en-US" altLang="ja-JP" sz="2800" b="1" dirty="0">
              <a:solidFill>
                <a:schemeClr val="accent4">
                  <a:lumMod val="20000"/>
                  <a:lumOff val="80000"/>
                </a:schemeClr>
              </a:solidFill>
              <a:latin typeface="Meiryo UI" panose="020B0604030504040204" pitchFamily="50" charset="-128"/>
              <a:ea typeface="Meiryo UI" panose="020B0604030504040204" pitchFamily="50" charset="-128"/>
            </a:endParaRPr>
          </a:p>
        </p:txBody>
      </p:sp>
      <p:pic>
        <p:nvPicPr>
          <p:cNvPr id="2" name="録音したサウンド７">
            <a:hlinkClick r:id="" action="ppaction://media"/>
            <a:extLst>
              <a:ext uri="{FF2B5EF4-FFF2-40B4-BE49-F238E27FC236}">
                <a16:creationId xmlns:a16="http://schemas.microsoft.com/office/drawing/2014/main" id="{47F45DB4-29D5-413D-AC5B-3FA835DEBD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92800" y="3225800"/>
            <a:ext cx="406400" cy="406400"/>
          </a:xfrm>
          <a:prstGeom prst="rect">
            <a:avLst/>
          </a:prstGeom>
        </p:spPr>
      </p:pic>
      <p:pic>
        <p:nvPicPr>
          <p:cNvPr id="3" name="録音したサウンド">
            <a:hlinkClick r:id="" action="ppaction://media"/>
            <a:extLst>
              <a:ext uri="{FF2B5EF4-FFF2-40B4-BE49-F238E27FC236}">
                <a16:creationId xmlns:a16="http://schemas.microsoft.com/office/drawing/2014/main" id="{7AE2A166-47AC-4123-B46C-75A5D20D094B}"/>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892800" y="3225800"/>
            <a:ext cx="406400" cy="406400"/>
          </a:xfrm>
          <a:prstGeom prst="rect">
            <a:avLst/>
          </a:prstGeom>
        </p:spPr>
      </p:pic>
      <p:pic>
        <p:nvPicPr>
          <p:cNvPr id="5" name="録音したサウンド">
            <a:hlinkClick r:id="" action="ppaction://media"/>
            <a:extLst>
              <a:ext uri="{FF2B5EF4-FFF2-40B4-BE49-F238E27FC236}">
                <a16:creationId xmlns:a16="http://schemas.microsoft.com/office/drawing/2014/main" id="{3DB9F456-BB19-4F95-BCE4-04D30B6B56A1}"/>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450928496"/>
      </p:ext>
    </p:extLst>
  </p:cSld>
  <p:clrMapOvr>
    <a:masterClrMapping/>
  </p:clrMapOvr>
  <mc:AlternateContent xmlns:mc="http://schemas.openxmlformats.org/markup-compatibility/2006" xmlns:p14="http://schemas.microsoft.com/office/powerpoint/2010/main">
    <mc:Choice Requires="p14">
      <p:transition spd="slow" p14:dur="3400" advTm="9000">
        <p14:reveal/>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539" fill="hold"/>
                                        <p:tgtEl>
                                          <p:spTgt spid="5"/>
                                        </p:tgtEl>
                                      </p:cBhvr>
                                    </p:cmd>
                                  </p:childTnLst>
                                </p:cTn>
                              </p:par>
                              <p:par>
                                <p:cTn id="7" presetID="1" presetClass="mediacall" presetSubtype="0" fill="hold" nodeType="withEffect">
                                  <p:stCondLst>
                                    <p:cond delay="0"/>
                                  </p:stCondLst>
                                  <p:childTnLst>
                                    <p:cmd type="call" cmd="playFrom(0.0)">
                                      <p:cBhvr>
                                        <p:cTn id="8" dur="34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5"/>
                </p:tgtEl>
              </p:cMediaNode>
            </p:audio>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38A399B-83BA-4EFD-B028-996672AB6D9F}"/>
              </a:ext>
            </a:extLst>
          </p:cNvPr>
          <p:cNvSpPr/>
          <p:nvPr/>
        </p:nvSpPr>
        <p:spPr>
          <a:xfrm>
            <a:off x="2428" y="1989908"/>
            <a:ext cx="12252960" cy="4868092"/>
          </a:xfrm>
          <a:prstGeom prst="rect">
            <a:avLst/>
          </a:prstGeom>
          <a:gradFill flip="none" rotWithShape="1">
            <a:gsLst>
              <a:gs pos="0">
                <a:schemeClr val="accent1">
                  <a:lumMod val="50000"/>
                </a:schemeClr>
              </a:gs>
              <a:gs pos="35000">
                <a:schemeClr val="accent1">
                  <a:lumMod val="0"/>
                  <a:lumOff val="100000"/>
                </a:schemeClr>
              </a:gs>
              <a:gs pos="100000">
                <a:schemeClr val="accent1">
                  <a:lumMod val="75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A86D8527-0CFC-4B72-A1F8-EAC7E71FE4D6}"/>
              </a:ext>
            </a:extLst>
          </p:cNvPr>
          <p:cNvSpPr/>
          <p:nvPr/>
        </p:nvSpPr>
        <p:spPr>
          <a:xfrm rot="21368070">
            <a:off x="-1695063" y="275346"/>
            <a:ext cx="14720935" cy="62368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66CF58FB-1537-4E24-8E0C-0D1FCAEDDA81}"/>
              </a:ext>
            </a:extLst>
          </p:cNvPr>
          <p:cNvGrpSpPr/>
          <p:nvPr/>
        </p:nvGrpSpPr>
        <p:grpSpPr>
          <a:xfrm rot="21365183">
            <a:off x="-1968799" y="-1791122"/>
            <a:ext cx="15278034" cy="8131578"/>
            <a:chOff x="4636497" y="-2560242"/>
            <a:chExt cx="14236407" cy="8131578"/>
          </a:xfrm>
        </p:grpSpPr>
        <p:grpSp>
          <p:nvGrpSpPr>
            <p:cNvPr id="9" name="グループ化 8">
              <a:extLst>
                <a:ext uri="{FF2B5EF4-FFF2-40B4-BE49-F238E27FC236}">
                  <a16:creationId xmlns:a16="http://schemas.microsoft.com/office/drawing/2014/main" id="{6BF26A51-D602-487F-A6C9-38B0ABC27401}"/>
                </a:ext>
              </a:extLst>
            </p:cNvPr>
            <p:cNvGrpSpPr/>
            <p:nvPr/>
          </p:nvGrpSpPr>
          <p:grpSpPr>
            <a:xfrm>
              <a:off x="4784523" y="-898776"/>
              <a:ext cx="13868520" cy="6470112"/>
              <a:chOff x="-124963" y="-883231"/>
              <a:chExt cx="13868520" cy="6470112"/>
            </a:xfrm>
          </p:grpSpPr>
          <p:sp>
            <p:nvSpPr>
              <p:cNvPr id="6" name="楕円 5">
                <a:extLst>
                  <a:ext uri="{FF2B5EF4-FFF2-40B4-BE49-F238E27FC236}">
                    <a16:creationId xmlns:a16="http://schemas.microsoft.com/office/drawing/2014/main" id="{C8184BDF-459F-4595-8548-960E2FD5CD11}"/>
                  </a:ext>
                </a:extLst>
              </p:cNvPr>
              <p:cNvSpPr/>
              <p:nvPr/>
            </p:nvSpPr>
            <p:spPr>
              <a:xfrm rot="43571">
                <a:off x="-124963" y="-355640"/>
                <a:ext cx="13150851" cy="594252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楕円 6">
                <a:extLst>
                  <a:ext uri="{FF2B5EF4-FFF2-40B4-BE49-F238E27FC236}">
                    <a16:creationId xmlns:a16="http://schemas.microsoft.com/office/drawing/2014/main" id="{B91346A0-2F0E-4B56-BCFE-1477EF18A887}"/>
                  </a:ext>
                </a:extLst>
              </p:cNvPr>
              <p:cNvSpPr/>
              <p:nvPr/>
            </p:nvSpPr>
            <p:spPr>
              <a:xfrm rot="21544300">
                <a:off x="255461" y="-883231"/>
                <a:ext cx="13488096" cy="629761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8" name="楕円 7">
              <a:extLst>
                <a:ext uri="{FF2B5EF4-FFF2-40B4-BE49-F238E27FC236}">
                  <a16:creationId xmlns:a16="http://schemas.microsoft.com/office/drawing/2014/main" id="{139AA665-EC32-4FFE-B9F7-0B1B02402F51}"/>
                </a:ext>
              </a:extLst>
            </p:cNvPr>
            <p:cNvSpPr/>
            <p:nvPr/>
          </p:nvSpPr>
          <p:spPr>
            <a:xfrm rot="21599960">
              <a:off x="4636497" y="-2560242"/>
              <a:ext cx="14236407" cy="7855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7" name="テキスト ボックス 16">
            <a:extLst>
              <a:ext uri="{FF2B5EF4-FFF2-40B4-BE49-F238E27FC236}">
                <a16:creationId xmlns:a16="http://schemas.microsoft.com/office/drawing/2014/main" id="{D3DB1BA8-7B0B-43EB-8A5D-4F279A059D81}"/>
              </a:ext>
            </a:extLst>
          </p:cNvPr>
          <p:cNvSpPr txBox="1"/>
          <p:nvPr/>
        </p:nvSpPr>
        <p:spPr>
          <a:xfrm>
            <a:off x="1379778" y="3755471"/>
            <a:ext cx="5803628" cy="1200329"/>
          </a:xfrm>
          <a:prstGeom prst="rect">
            <a:avLst/>
          </a:prstGeom>
          <a:noFill/>
        </p:spPr>
        <p:txBody>
          <a:bodyPr wrap="square" rtlCol="0">
            <a:spAutoFit/>
          </a:bodyPr>
          <a:lstStyle/>
          <a:p>
            <a:pPr algn="ctr"/>
            <a:r>
              <a:rPr kumimoji="1" lang="en-US" altLang="ja-JP" sz="2800" b="1" dirty="0">
                <a:solidFill>
                  <a:schemeClr val="bg1">
                    <a:lumMod val="50000"/>
                  </a:schemeClr>
                </a:solidFill>
                <a:latin typeface="Meiryo UI" panose="020B0604030504040204" pitchFamily="50" charset="-128"/>
                <a:ea typeface="Meiryo UI" panose="020B0604030504040204" pitchFamily="50" charset="-128"/>
              </a:rPr>
              <a:t>PURELL SOLUTION</a:t>
            </a:r>
          </a:p>
          <a:p>
            <a:pPr algn="ctr"/>
            <a:r>
              <a:rPr lang="en-US" altLang="ja-JP" sz="4400" b="1" dirty="0">
                <a:solidFill>
                  <a:schemeClr val="accent1">
                    <a:lumMod val="50000"/>
                  </a:schemeClr>
                </a:solidFill>
                <a:latin typeface="Meiryo UI" panose="020B0604030504040204" pitchFamily="50" charset="-128"/>
                <a:ea typeface="Meiryo UI" panose="020B0604030504040204" pitchFamily="50" charset="-128"/>
              </a:rPr>
              <a:t>PEACE OF MIND</a:t>
            </a:r>
            <a:r>
              <a:rPr lang="en-US" altLang="ja-JP" sz="3720" b="1" baseline="30000" dirty="0">
                <a:solidFill>
                  <a:schemeClr val="accent1">
                    <a:lumMod val="50000"/>
                  </a:schemeClr>
                </a:solidFill>
                <a:latin typeface="Meiryo UI" panose="020B0604030504040204" pitchFamily="50" charset="-128"/>
                <a:ea typeface="Meiryo UI" panose="020B0604030504040204" pitchFamily="50" charset="-128"/>
              </a:rPr>
              <a:t>TM</a:t>
            </a:r>
            <a:endParaRPr kumimoji="1" lang="en-US" altLang="ja-JP" sz="3720" b="1" baseline="30000" dirty="0">
              <a:solidFill>
                <a:schemeClr val="accent1">
                  <a:lumMod val="50000"/>
                </a:schemeClr>
              </a:solidFill>
              <a:latin typeface="Meiryo UI" panose="020B0604030504040204" pitchFamily="50" charset="-128"/>
              <a:ea typeface="Meiryo UI" panose="020B0604030504040204" pitchFamily="50" charset="-128"/>
            </a:endParaRPr>
          </a:p>
        </p:txBody>
      </p:sp>
      <p:pic>
        <p:nvPicPr>
          <p:cNvPr id="3" name="図 2" descr="ロゴ&#10;&#10;自動的に生成された説明">
            <a:extLst>
              <a:ext uri="{FF2B5EF4-FFF2-40B4-BE49-F238E27FC236}">
                <a16:creationId xmlns:a16="http://schemas.microsoft.com/office/drawing/2014/main" id="{E3CD9523-E11F-470C-BF92-937096F007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2435" y="1294746"/>
            <a:ext cx="3563565" cy="1807783"/>
          </a:xfrm>
          <a:prstGeom prst="rect">
            <a:avLst/>
          </a:prstGeom>
        </p:spPr>
      </p:pic>
      <p:pic>
        <p:nvPicPr>
          <p:cNvPr id="14" name="図 13" descr="文字の書かれた紙&#10;&#10;自動的に生成された説明">
            <a:extLst>
              <a:ext uri="{FF2B5EF4-FFF2-40B4-BE49-F238E27FC236}">
                <a16:creationId xmlns:a16="http://schemas.microsoft.com/office/drawing/2014/main" id="{5139B0E5-DEC1-44F6-BF2E-5A47E1469B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0674" y="1360556"/>
            <a:ext cx="2346659" cy="5276847"/>
          </a:xfrm>
          <a:prstGeom prst="rect">
            <a:avLst/>
          </a:prstGeom>
        </p:spPr>
      </p:pic>
      <p:pic>
        <p:nvPicPr>
          <p:cNvPr id="23" name="図 22">
            <a:extLst>
              <a:ext uri="{FF2B5EF4-FFF2-40B4-BE49-F238E27FC236}">
                <a16:creationId xmlns:a16="http://schemas.microsoft.com/office/drawing/2014/main" id="{6865163A-C4F3-4179-89E9-53B9902AF5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6833" y="1117503"/>
            <a:ext cx="4396744" cy="5862324"/>
          </a:xfrm>
          <a:prstGeom prst="rect">
            <a:avLst/>
          </a:prstGeom>
        </p:spPr>
      </p:pic>
      <p:pic>
        <p:nvPicPr>
          <p:cNvPr id="2" name="録音したサウンド">
            <a:hlinkClick r:id="" action="ppaction://media"/>
            <a:extLst>
              <a:ext uri="{FF2B5EF4-FFF2-40B4-BE49-F238E27FC236}">
                <a16:creationId xmlns:a16="http://schemas.microsoft.com/office/drawing/2014/main" id="{6B2019F8-CCC5-449A-A788-A36F016A84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5880189"/>
      </p:ext>
    </p:extLst>
  </p:cSld>
  <p:clrMapOvr>
    <a:masterClrMapping/>
  </p:clrMapOvr>
  <mc:AlternateContent xmlns:mc="http://schemas.openxmlformats.org/markup-compatibility/2006" xmlns:p14="http://schemas.microsoft.com/office/powerpoint/2010/main">
    <mc:Choice Requires="p14">
      <p:transition spd="slow" p14:dur="1500" advClick="0" advTm="9000">
        <p14:reveal/>
      </p:transition>
    </mc:Choice>
    <mc:Fallback xmlns="">
      <p:transition spd="slow" advClick="0" advTm="9000">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64208159-2F55-4940-9130-DCB8557F4E8B}"/>
              </a:ext>
            </a:extLst>
          </p:cNvPr>
          <p:cNvSpPr>
            <a:spLocks noGrp="1"/>
          </p:cNvSpPr>
          <p:nvPr>
            <p:ph type="ftr" sz="quarter" idx="11"/>
          </p:nvPr>
        </p:nvSpPr>
        <p:spPr>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 name="スライド番号プレースホルダー 2">
            <a:extLst>
              <a:ext uri="{FF2B5EF4-FFF2-40B4-BE49-F238E27FC236}">
                <a16:creationId xmlns:a16="http://schemas.microsoft.com/office/drawing/2014/main" id="{81153B7A-4C0A-40B4-9397-F325780DE3F4}"/>
              </a:ext>
            </a:extLst>
          </p:cNvPr>
          <p:cNvSpPr>
            <a:spLocks noGrp="1"/>
          </p:cNvSpPr>
          <p:nvPr>
            <p:ph type="sldNum" sz="quarter" idx="12"/>
          </p:nvPr>
        </p:nvSpPr>
        <p:spPr/>
        <p:txBody>
          <a:bodyPr/>
          <a:lstStyle/>
          <a:p>
            <a:fld id="{E4746C44-8B76-4638-965A-52CABAF8AB48}" type="slidenum">
              <a:rPr lang="en-US" smtClean="0"/>
              <a:t>9</a:t>
            </a:fld>
            <a:endParaRPr lang="en-US"/>
          </a:p>
        </p:txBody>
      </p:sp>
      <p:pic>
        <p:nvPicPr>
          <p:cNvPr id="4" name="図 3" descr="ロゴ&#10;&#10;自動的に生成された説明">
            <a:extLst>
              <a:ext uri="{FF2B5EF4-FFF2-40B4-BE49-F238E27FC236}">
                <a16:creationId xmlns:a16="http://schemas.microsoft.com/office/drawing/2014/main" id="{F722F42F-B31F-4056-8F4D-F48FB3019819}"/>
              </a:ext>
            </a:extLst>
          </p:cNvPr>
          <p:cNvPicPr>
            <a:picLocks noChangeAspect="1"/>
          </p:cNvPicPr>
          <p:nvPr/>
        </p:nvPicPr>
        <p:blipFill>
          <a:blip r:embed="rId2"/>
          <a:stretch>
            <a:fillRect/>
          </a:stretch>
        </p:blipFill>
        <p:spPr>
          <a:xfrm>
            <a:off x="2937018" y="1524232"/>
            <a:ext cx="6656764" cy="3376951"/>
          </a:xfrm>
          <a:prstGeom prst="rect">
            <a:avLst/>
          </a:prstGeom>
        </p:spPr>
      </p:pic>
      <p:sp>
        <p:nvSpPr>
          <p:cNvPr id="5" name="テキスト ボックス 4">
            <a:extLst>
              <a:ext uri="{FF2B5EF4-FFF2-40B4-BE49-F238E27FC236}">
                <a16:creationId xmlns:a16="http://schemas.microsoft.com/office/drawing/2014/main" id="{F5445C89-6DDA-4285-BFBD-30AE6E585D5B}"/>
              </a:ext>
            </a:extLst>
          </p:cNvPr>
          <p:cNvSpPr txBox="1"/>
          <p:nvPr/>
        </p:nvSpPr>
        <p:spPr>
          <a:xfrm>
            <a:off x="4109731" y="5156384"/>
            <a:ext cx="4526734" cy="523220"/>
          </a:xfrm>
          <a:prstGeom prst="rect">
            <a:avLst/>
          </a:prstGeom>
          <a:noFill/>
        </p:spPr>
        <p:txBody>
          <a:bodyPr wrap="square" rtlCol="0">
            <a:spAutoFit/>
          </a:bodyPr>
          <a:lstStyle/>
          <a:p>
            <a:r>
              <a:rPr kumimoji="1" lang="en-US" altLang="ja-JP" sz="2800" dirty="0">
                <a:latin typeface="Meiryo UI" panose="020B0604030504040204" pitchFamily="50" charset="-128"/>
                <a:ea typeface="Meiryo UI" panose="020B0604030504040204" pitchFamily="50" charset="-128"/>
              </a:rPr>
              <a:t>WWW.GOJO.com/ja-JP</a:t>
            </a:r>
            <a:endParaRPr kumimoji="1" lang="ja-JP" altLang="en-US" sz="2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49046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TotalTime>
  <Words>448</Words>
  <Application>Microsoft Office PowerPoint</Application>
  <PresentationFormat>ワイド画面</PresentationFormat>
  <Paragraphs>46</Paragraphs>
  <Slides>9</Slides>
  <Notes>7</Notes>
  <HiddenSlides>0</HiddenSlides>
  <MMClips>24</MMClips>
  <ScaleCrop>false</ScaleCrop>
  <HeadingPairs>
    <vt:vector size="6" baseType="variant">
      <vt:variant>
        <vt:lpstr>使用されているフォント</vt:lpstr>
      </vt:variant>
      <vt:variant>
        <vt:i4>4</vt:i4>
      </vt:variant>
      <vt:variant>
        <vt:lpstr>テーマ</vt:lpstr>
      </vt:variant>
      <vt:variant>
        <vt:i4>2</vt:i4>
      </vt:variant>
      <vt:variant>
        <vt:lpstr>スライド タイトル</vt:lpstr>
      </vt:variant>
      <vt:variant>
        <vt:i4>9</vt:i4>
      </vt:variant>
    </vt:vector>
  </HeadingPairs>
  <TitlesOfParts>
    <vt:vector size="15" baseType="lpstr">
      <vt:lpstr>Meiryo UI</vt:lpstr>
      <vt:lpstr>游ゴシック</vt:lpstr>
      <vt:lpstr>游ゴシック Light</vt:lpstr>
      <vt:lpstr>Arial</vt:lpstr>
      <vt:lpstr>Office テーマ</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Sakamoto, Maki - GOJO/Japan</dc:creator>
  <cp:lastModifiedBy>Sakamoto, Maki - GOJO/Japan</cp:lastModifiedBy>
  <cp:revision>78</cp:revision>
  <dcterms:created xsi:type="dcterms:W3CDTF">2021-06-12T01:42:32Z</dcterms:created>
  <dcterms:modified xsi:type="dcterms:W3CDTF">2021-06-30T03:56:30Z</dcterms:modified>
</cp:coreProperties>
</file>